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5"/>
  </p:notesMasterIdLst>
  <p:sldIdLst>
    <p:sldId id="256" r:id="rId2"/>
    <p:sldId id="289" r:id="rId3"/>
    <p:sldId id="266" r:id="rId4"/>
    <p:sldId id="322" r:id="rId5"/>
    <p:sldId id="267" r:id="rId6"/>
    <p:sldId id="311" r:id="rId7"/>
    <p:sldId id="292" r:id="rId8"/>
    <p:sldId id="294" r:id="rId9"/>
    <p:sldId id="310" r:id="rId10"/>
    <p:sldId id="295" r:id="rId11"/>
    <p:sldId id="268" r:id="rId12"/>
    <p:sldId id="298" r:id="rId13"/>
    <p:sldId id="285" r:id="rId14"/>
    <p:sldId id="291" r:id="rId15"/>
    <p:sldId id="297" r:id="rId16"/>
    <p:sldId id="272" r:id="rId17"/>
    <p:sldId id="325" r:id="rId18"/>
    <p:sldId id="314" r:id="rId19"/>
    <p:sldId id="326" r:id="rId20"/>
    <p:sldId id="316" r:id="rId21"/>
    <p:sldId id="330" r:id="rId22"/>
    <p:sldId id="275" r:id="rId23"/>
    <p:sldId id="274" r:id="rId24"/>
    <p:sldId id="281" r:id="rId25"/>
    <p:sldId id="258" r:id="rId26"/>
    <p:sldId id="328" r:id="rId27"/>
    <p:sldId id="337" r:id="rId28"/>
    <p:sldId id="299" r:id="rId29"/>
    <p:sldId id="300" r:id="rId30"/>
    <p:sldId id="301" r:id="rId31"/>
    <p:sldId id="319" r:id="rId32"/>
    <p:sldId id="324" r:id="rId33"/>
    <p:sldId id="320" r:id="rId34"/>
    <p:sldId id="334" r:id="rId35"/>
    <p:sldId id="280" r:id="rId36"/>
    <p:sldId id="332" r:id="rId37"/>
    <p:sldId id="333" r:id="rId38"/>
    <p:sldId id="331" r:id="rId39"/>
    <p:sldId id="329" r:id="rId40"/>
    <p:sldId id="306" r:id="rId41"/>
    <p:sldId id="335" r:id="rId42"/>
    <p:sldId id="263" r:id="rId43"/>
    <p:sldId id="265" r:id="rId44"/>
  </p:sldIdLst>
  <p:sldSz cx="9144000" cy="5143500" type="screen16x9"/>
  <p:notesSz cx="6858000" cy="9144000"/>
  <p:embeddedFontLst>
    <p:embeddedFont>
      <p:font typeface="Open Sans" panose="020B0606030504020204" pitchFamily="34" charset="0"/>
      <p:regular r:id="rId46"/>
      <p:bold r:id="rId47"/>
      <p:italic r:id="rId48"/>
      <p:boldItalic r:id="rId49"/>
    </p:embeddedFont>
    <p:embeddedFont>
      <p:font typeface="Poppins" panose="00000500000000000000" pitchFamily="2" charset="0"/>
      <p:regular r:id="rId50"/>
      <p:bold r:id="rId51"/>
      <p:italic r:id="rId52"/>
      <p:boldItalic r:id="rId53"/>
    </p:embeddedFont>
    <p:embeddedFont>
      <p:font typeface="Poppins Medium" panose="00000600000000000000" pitchFamily="2"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56"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848"/>
    <a:srgbClr val="E6CDFF"/>
    <a:srgbClr val="F0E1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667C13-C4E4-42E8-A946-7803B9BBE371}" v="1224" dt="2025-05-27T23:41:11.5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614" autoAdjust="0"/>
    <p:restoredTop sz="94404" autoAdjust="0"/>
  </p:normalViewPr>
  <p:slideViewPr>
    <p:cSldViewPr snapToGrid="0">
      <p:cViewPr>
        <p:scale>
          <a:sx n="75" d="100"/>
          <a:sy n="75" d="100"/>
        </p:scale>
        <p:origin x="712" y="428"/>
      </p:cViewPr>
      <p:guideLst>
        <p:guide orient="horz" pos="1620"/>
        <p:guide pos="2856"/>
      </p:guideLst>
    </p:cSldViewPr>
  </p:slideViewPr>
  <p:notesTextViewPr>
    <p:cViewPr>
      <p:scale>
        <a:sx n="1" d="1"/>
        <a:sy n="1" d="1"/>
      </p:scale>
      <p:origin x="0" y="0"/>
    </p:cViewPr>
  </p:notesTextViewPr>
  <p:sorterViewPr>
    <p:cViewPr>
      <p:scale>
        <a:sx n="100" d="100"/>
        <a:sy n="100" d="100"/>
      </p:scale>
      <p:origin x="0" y="-81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na Kwon" userId="0792cb8c-3b3c-4a10-a81e-868626ef6cd6" providerId="ADAL" clId="{6A667C13-C4E4-42E8-A946-7803B9BBE371}"/>
    <pc:docChg chg="undo redo custSel addSld delSld modSld sldOrd modMainMaster addSection delSection">
      <pc:chgData name="Susanna Kwon" userId="0792cb8c-3b3c-4a10-a81e-868626ef6cd6" providerId="ADAL" clId="{6A667C13-C4E4-42E8-A946-7803B9BBE371}" dt="2025-05-27T23:41:14.550" v="7422" actId="14100"/>
      <pc:docMkLst>
        <pc:docMk/>
      </pc:docMkLst>
      <pc:sldChg chg="delSp modSp mod">
        <pc:chgData name="Susanna Kwon" userId="0792cb8c-3b3c-4a10-a81e-868626ef6cd6" providerId="ADAL" clId="{6A667C13-C4E4-42E8-A946-7803B9BBE371}" dt="2025-05-27T22:27:29.758" v="4020" actId="207"/>
        <pc:sldMkLst>
          <pc:docMk/>
          <pc:sldMk cId="0" sldId="256"/>
        </pc:sldMkLst>
        <pc:spChg chg="mod">
          <ac:chgData name="Susanna Kwon" userId="0792cb8c-3b3c-4a10-a81e-868626ef6cd6" providerId="ADAL" clId="{6A667C13-C4E4-42E8-A946-7803B9BBE371}" dt="2025-05-27T22:27:29.758" v="4020" actId="207"/>
          <ac:spMkLst>
            <pc:docMk/>
            <pc:sldMk cId="0" sldId="256"/>
            <ac:spMk id="55" creationId="{00000000-0000-0000-0000-000000000000}"/>
          </ac:spMkLst>
        </pc:spChg>
        <pc:picChg chg="del">
          <ac:chgData name="Susanna Kwon" userId="0792cb8c-3b3c-4a10-a81e-868626ef6cd6" providerId="ADAL" clId="{6A667C13-C4E4-42E8-A946-7803B9BBE371}" dt="2025-05-27T20:58:39.555" v="455" actId="478"/>
          <ac:picMkLst>
            <pc:docMk/>
            <pc:sldMk cId="0" sldId="256"/>
            <ac:picMk id="5" creationId="{85570593-7D11-C7DE-5C67-A2266CB0209F}"/>
          </ac:picMkLst>
        </pc:picChg>
      </pc:sldChg>
      <pc:sldChg chg="addSp modSp mod">
        <pc:chgData name="Susanna Kwon" userId="0792cb8c-3b3c-4a10-a81e-868626ef6cd6" providerId="ADAL" clId="{6A667C13-C4E4-42E8-A946-7803B9BBE371}" dt="2025-05-27T23:00:34.874" v="5340" actId="207"/>
        <pc:sldMkLst>
          <pc:docMk/>
          <pc:sldMk cId="0" sldId="258"/>
        </pc:sldMkLst>
        <pc:spChg chg="add mod">
          <ac:chgData name="Susanna Kwon" userId="0792cb8c-3b3c-4a10-a81e-868626ef6cd6" providerId="ADAL" clId="{6A667C13-C4E4-42E8-A946-7803B9BBE371}" dt="2025-05-27T20:51:02.140" v="95" actId="20577"/>
          <ac:spMkLst>
            <pc:docMk/>
            <pc:sldMk cId="0" sldId="258"/>
            <ac:spMk id="2" creationId="{EA3A0849-B95A-1CC8-D1FB-B6DB64E36119}"/>
          </ac:spMkLst>
        </pc:spChg>
        <pc:spChg chg="mod">
          <ac:chgData name="Susanna Kwon" userId="0792cb8c-3b3c-4a10-a81e-868626ef6cd6" providerId="ADAL" clId="{6A667C13-C4E4-42E8-A946-7803B9BBE371}" dt="2025-05-27T23:00:34.874" v="5340" actId="207"/>
          <ac:spMkLst>
            <pc:docMk/>
            <pc:sldMk cId="0" sldId="258"/>
            <ac:spMk id="4" creationId="{C31BE82E-D478-B5B4-2AED-9586405B7FB5}"/>
          </ac:spMkLst>
        </pc:spChg>
        <pc:spChg chg="mod">
          <ac:chgData name="Susanna Kwon" userId="0792cb8c-3b3c-4a10-a81e-868626ef6cd6" providerId="ADAL" clId="{6A667C13-C4E4-42E8-A946-7803B9BBE371}" dt="2025-05-27T22:41:34.891" v="4560" actId="14100"/>
          <ac:spMkLst>
            <pc:docMk/>
            <pc:sldMk cId="0" sldId="258"/>
            <ac:spMk id="71" creationId="{00000000-0000-0000-0000-000000000000}"/>
          </ac:spMkLst>
        </pc:spChg>
      </pc:sldChg>
      <pc:sldChg chg="del">
        <pc:chgData name="Susanna Kwon" userId="0792cb8c-3b3c-4a10-a81e-868626ef6cd6" providerId="ADAL" clId="{6A667C13-C4E4-42E8-A946-7803B9BBE371}" dt="2025-05-27T22:47:23.508" v="4816" actId="47"/>
        <pc:sldMkLst>
          <pc:docMk/>
          <pc:sldMk cId="0" sldId="259"/>
        </pc:sldMkLst>
      </pc:sldChg>
      <pc:sldChg chg="del">
        <pc:chgData name="Susanna Kwon" userId="0792cb8c-3b3c-4a10-a81e-868626ef6cd6" providerId="ADAL" clId="{6A667C13-C4E4-42E8-A946-7803B9BBE371}" dt="2025-05-27T22:47:24.562" v="4818" actId="47"/>
        <pc:sldMkLst>
          <pc:docMk/>
          <pc:sldMk cId="0" sldId="260"/>
        </pc:sldMkLst>
      </pc:sldChg>
      <pc:sldChg chg="del">
        <pc:chgData name="Susanna Kwon" userId="0792cb8c-3b3c-4a10-a81e-868626ef6cd6" providerId="ADAL" clId="{6A667C13-C4E4-42E8-A946-7803B9BBE371}" dt="2025-05-27T22:47:25.093" v="4819" actId="47"/>
        <pc:sldMkLst>
          <pc:docMk/>
          <pc:sldMk cId="0" sldId="261"/>
        </pc:sldMkLst>
      </pc:sldChg>
      <pc:sldChg chg="del">
        <pc:chgData name="Susanna Kwon" userId="0792cb8c-3b3c-4a10-a81e-868626ef6cd6" providerId="ADAL" clId="{6A667C13-C4E4-42E8-A946-7803B9BBE371}" dt="2025-05-27T22:47:25.659" v="4820" actId="47"/>
        <pc:sldMkLst>
          <pc:docMk/>
          <pc:sldMk cId="0" sldId="262"/>
        </pc:sldMkLst>
      </pc:sldChg>
      <pc:sldChg chg="addSp delSp modSp mod ord modAnim">
        <pc:chgData name="Susanna Kwon" userId="0792cb8c-3b3c-4a10-a81e-868626ef6cd6" providerId="ADAL" clId="{6A667C13-C4E4-42E8-A946-7803B9BBE371}" dt="2025-05-27T23:39:16.351" v="7403" actId="20577"/>
        <pc:sldMkLst>
          <pc:docMk/>
          <pc:sldMk cId="0" sldId="263"/>
        </pc:sldMkLst>
        <pc:spChg chg="add mod">
          <ac:chgData name="Susanna Kwon" userId="0792cb8c-3b3c-4a10-a81e-868626ef6cd6" providerId="ADAL" clId="{6A667C13-C4E4-42E8-A946-7803B9BBE371}" dt="2025-05-27T22:19:56.315" v="3814" actId="14100"/>
          <ac:spMkLst>
            <pc:docMk/>
            <pc:sldMk cId="0" sldId="263"/>
            <ac:spMk id="4" creationId="{E365C528-41DB-E596-0934-124F4211537D}"/>
          </ac:spMkLst>
        </pc:spChg>
        <pc:spChg chg="add mod">
          <ac:chgData name="Susanna Kwon" userId="0792cb8c-3b3c-4a10-a81e-868626ef6cd6" providerId="ADAL" clId="{6A667C13-C4E4-42E8-A946-7803B9BBE371}" dt="2025-05-27T22:19:56.315" v="3814" actId="14100"/>
          <ac:spMkLst>
            <pc:docMk/>
            <pc:sldMk cId="0" sldId="263"/>
            <ac:spMk id="5" creationId="{F97EDC62-6653-E842-0EEA-3FEDCD7770A4}"/>
          </ac:spMkLst>
        </pc:spChg>
        <pc:spChg chg="mod">
          <ac:chgData name="Susanna Kwon" userId="0792cb8c-3b3c-4a10-a81e-868626ef6cd6" providerId="ADAL" clId="{6A667C13-C4E4-42E8-A946-7803B9BBE371}" dt="2025-05-27T22:19:17.244" v="3772"/>
          <ac:spMkLst>
            <pc:docMk/>
            <pc:sldMk cId="0" sldId="263"/>
            <ac:spMk id="7" creationId="{3D703F84-ACC7-9E27-CB1F-83DB39243C6C}"/>
          </ac:spMkLst>
        </pc:spChg>
        <pc:spChg chg="mod">
          <ac:chgData name="Susanna Kwon" userId="0792cb8c-3b3c-4a10-a81e-868626ef6cd6" providerId="ADAL" clId="{6A667C13-C4E4-42E8-A946-7803B9BBE371}" dt="2025-05-27T22:19:17.244" v="3772"/>
          <ac:spMkLst>
            <pc:docMk/>
            <pc:sldMk cId="0" sldId="263"/>
            <ac:spMk id="9" creationId="{8EE7B3EF-F1FC-3563-8CB1-F654D89D9220}"/>
          </ac:spMkLst>
        </pc:spChg>
        <pc:spChg chg="mod">
          <ac:chgData name="Susanna Kwon" userId="0792cb8c-3b3c-4a10-a81e-868626ef6cd6" providerId="ADAL" clId="{6A667C13-C4E4-42E8-A946-7803B9BBE371}" dt="2025-05-27T22:19:17.244" v="3772"/>
          <ac:spMkLst>
            <pc:docMk/>
            <pc:sldMk cId="0" sldId="263"/>
            <ac:spMk id="10" creationId="{BDC99889-4A82-E5CC-DF05-AB31EE30A3C6}"/>
          </ac:spMkLst>
        </pc:spChg>
        <pc:spChg chg="mod">
          <ac:chgData name="Susanna Kwon" userId="0792cb8c-3b3c-4a10-a81e-868626ef6cd6" providerId="ADAL" clId="{6A667C13-C4E4-42E8-A946-7803B9BBE371}" dt="2025-05-27T22:19:17.244" v="3772"/>
          <ac:spMkLst>
            <pc:docMk/>
            <pc:sldMk cId="0" sldId="263"/>
            <ac:spMk id="11" creationId="{F76BF3DD-3B8D-7861-6C19-DB1351167B0B}"/>
          </ac:spMkLst>
        </pc:spChg>
        <pc:spChg chg="mod">
          <ac:chgData name="Susanna Kwon" userId="0792cb8c-3b3c-4a10-a81e-868626ef6cd6" providerId="ADAL" clId="{6A667C13-C4E4-42E8-A946-7803B9BBE371}" dt="2025-05-27T22:19:17.244" v="3772"/>
          <ac:spMkLst>
            <pc:docMk/>
            <pc:sldMk cId="0" sldId="263"/>
            <ac:spMk id="12" creationId="{463ED72B-F714-A3B7-EF65-431565800D59}"/>
          </ac:spMkLst>
        </pc:spChg>
        <pc:spChg chg="mod">
          <ac:chgData name="Susanna Kwon" userId="0792cb8c-3b3c-4a10-a81e-868626ef6cd6" providerId="ADAL" clId="{6A667C13-C4E4-42E8-A946-7803B9BBE371}" dt="2025-05-27T22:19:17.244" v="3772"/>
          <ac:spMkLst>
            <pc:docMk/>
            <pc:sldMk cId="0" sldId="263"/>
            <ac:spMk id="14" creationId="{0458FEAC-6D3C-3404-0418-EE420310EA2B}"/>
          </ac:spMkLst>
        </pc:spChg>
        <pc:spChg chg="mod">
          <ac:chgData name="Susanna Kwon" userId="0792cb8c-3b3c-4a10-a81e-868626ef6cd6" providerId="ADAL" clId="{6A667C13-C4E4-42E8-A946-7803B9BBE371}" dt="2025-05-27T22:19:17.244" v="3772"/>
          <ac:spMkLst>
            <pc:docMk/>
            <pc:sldMk cId="0" sldId="263"/>
            <ac:spMk id="15" creationId="{1FDC3ED8-0B3A-3B0E-D3FD-06E9674CA2C1}"/>
          </ac:spMkLst>
        </pc:spChg>
        <pc:spChg chg="mod">
          <ac:chgData name="Susanna Kwon" userId="0792cb8c-3b3c-4a10-a81e-868626ef6cd6" providerId="ADAL" clId="{6A667C13-C4E4-42E8-A946-7803B9BBE371}" dt="2025-05-27T22:19:17.244" v="3772"/>
          <ac:spMkLst>
            <pc:docMk/>
            <pc:sldMk cId="0" sldId="263"/>
            <ac:spMk id="20" creationId="{2A3DC0F9-BC77-9DD8-CC5B-89F2A3101836}"/>
          </ac:spMkLst>
        </pc:spChg>
        <pc:spChg chg="mod">
          <ac:chgData name="Susanna Kwon" userId="0792cb8c-3b3c-4a10-a81e-868626ef6cd6" providerId="ADAL" clId="{6A667C13-C4E4-42E8-A946-7803B9BBE371}" dt="2025-05-27T23:39:16.351" v="7403" actId="20577"/>
          <ac:spMkLst>
            <pc:docMk/>
            <pc:sldMk cId="0" sldId="263"/>
            <ac:spMk id="105" creationId="{00000000-0000-0000-0000-000000000000}"/>
          </ac:spMkLst>
        </pc:spChg>
        <pc:spChg chg="del">
          <ac:chgData name="Susanna Kwon" userId="0792cb8c-3b3c-4a10-a81e-868626ef6cd6" providerId="ADAL" clId="{6A667C13-C4E4-42E8-A946-7803B9BBE371}" dt="2025-05-27T22:19:24.438" v="3773" actId="478"/>
          <ac:spMkLst>
            <pc:docMk/>
            <pc:sldMk cId="0" sldId="263"/>
            <ac:spMk id="106" creationId="{00000000-0000-0000-0000-000000000000}"/>
          </ac:spMkLst>
        </pc:spChg>
        <pc:picChg chg="mod">
          <ac:chgData name="Susanna Kwon" userId="0792cb8c-3b3c-4a10-a81e-868626ef6cd6" providerId="ADAL" clId="{6A667C13-C4E4-42E8-A946-7803B9BBE371}" dt="2025-05-27T22:19:59.528" v="3815" actId="1076"/>
          <ac:picMkLst>
            <pc:docMk/>
            <pc:sldMk cId="0" sldId="263"/>
            <ac:picMk id="3" creationId="{77E5A5A9-01FA-147E-5257-9AB20D3AA1D7}"/>
          </ac:picMkLst>
        </pc:picChg>
        <pc:picChg chg="add del mod modCrop">
          <ac:chgData name="Susanna Kwon" userId="0792cb8c-3b3c-4a10-a81e-868626ef6cd6" providerId="ADAL" clId="{6A667C13-C4E4-42E8-A946-7803B9BBE371}" dt="2025-05-27T22:32:14.447" v="4487" actId="478"/>
          <ac:picMkLst>
            <pc:docMk/>
            <pc:sldMk cId="0" sldId="263"/>
            <ac:picMk id="21" creationId="{D259FA48-107F-D55F-2A77-AB9DA5A51DE8}"/>
          </ac:picMkLst>
        </pc:picChg>
        <pc:picChg chg="mod">
          <ac:chgData name="Susanna Kwon" userId="0792cb8c-3b3c-4a10-a81e-868626ef6cd6" providerId="ADAL" clId="{6A667C13-C4E4-42E8-A946-7803B9BBE371}" dt="2025-05-27T23:39:10.190" v="7386" actId="1076"/>
          <ac:picMkLst>
            <pc:docMk/>
            <pc:sldMk cId="0" sldId="263"/>
            <ac:picMk id="104" creationId="{00000000-0000-0000-0000-000000000000}"/>
          </ac:picMkLst>
        </pc:picChg>
      </pc:sldChg>
      <pc:sldChg chg="delSp del mod">
        <pc:chgData name="Susanna Kwon" userId="0792cb8c-3b3c-4a10-a81e-868626ef6cd6" providerId="ADAL" clId="{6A667C13-C4E4-42E8-A946-7803B9BBE371}" dt="2025-05-27T22:47:28.023" v="4822" actId="47"/>
        <pc:sldMkLst>
          <pc:docMk/>
          <pc:sldMk cId="0" sldId="264"/>
        </pc:sldMkLst>
        <pc:spChg chg="del">
          <ac:chgData name="Susanna Kwon" userId="0792cb8c-3b3c-4a10-a81e-868626ef6cd6" providerId="ADAL" clId="{6A667C13-C4E4-42E8-A946-7803B9BBE371}" dt="2025-05-27T22:37:06.343" v="4525" actId="478"/>
          <ac:spMkLst>
            <pc:docMk/>
            <pc:sldMk cId="0" sldId="264"/>
            <ac:spMk id="2" creationId="{18187981-1A8B-AFC1-C4B4-6CF0AAED7D99}"/>
          </ac:spMkLst>
        </pc:spChg>
        <pc:spChg chg="del">
          <ac:chgData name="Susanna Kwon" userId="0792cb8c-3b3c-4a10-a81e-868626ef6cd6" providerId="ADAL" clId="{6A667C13-C4E4-42E8-A946-7803B9BBE371}" dt="2025-05-27T22:37:02.838" v="4524" actId="478"/>
          <ac:spMkLst>
            <pc:docMk/>
            <pc:sldMk cId="0" sldId="264"/>
            <ac:spMk id="112" creationId="{00000000-0000-0000-0000-000000000000}"/>
          </ac:spMkLst>
        </pc:spChg>
      </pc:sldChg>
      <pc:sldChg chg="modSp">
        <pc:chgData name="Susanna Kwon" userId="0792cb8c-3b3c-4a10-a81e-868626ef6cd6" providerId="ADAL" clId="{6A667C13-C4E4-42E8-A946-7803B9BBE371}" dt="2025-05-27T22:32:39.793" v="4490" actId="1076"/>
        <pc:sldMkLst>
          <pc:docMk/>
          <pc:sldMk cId="1990439506" sldId="266"/>
        </pc:sldMkLst>
        <pc:picChg chg="mod">
          <ac:chgData name="Susanna Kwon" userId="0792cb8c-3b3c-4a10-a81e-868626ef6cd6" providerId="ADAL" clId="{6A667C13-C4E4-42E8-A946-7803B9BBE371}" dt="2025-05-27T22:32:39.793" v="4490" actId="1076"/>
          <ac:picMkLst>
            <pc:docMk/>
            <pc:sldMk cId="1990439506" sldId="266"/>
            <ac:picMk id="2" creationId="{616A5E79-4A47-5CE8-45DA-C4BE3CC4DB83}"/>
          </ac:picMkLst>
        </pc:picChg>
      </pc:sldChg>
      <pc:sldChg chg="modSp mod">
        <pc:chgData name="Susanna Kwon" userId="0792cb8c-3b3c-4a10-a81e-868626ef6cd6" providerId="ADAL" clId="{6A667C13-C4E4-42E8-A946-7803B9BBE371}" dt="2025-05-27T22:48:35.178" v="4873" actId="1076"/>
        <pc:sldMkLst>
          <pc:docMk/>
          <pc:sldMk cId="166438094" sldId="267"/>
        </pc:sldMkLst>
        <pc:spChg chg="mod">
          <ac:chgData name="Susanna Kwon" userId="0792cb8c-3b3c-4a10-a81e-868626ef6cd6" providerId="ADAL" clId="{6A667C13-C4E4-42E8-A946-7803B9BBE371}" dt="2025-05-27T22:48:28.514" v="4871" actId="2711"/>
          <ac:spMkLst>
            <pc:docMk/>
            <pc:sldMk cId="166438094" sldId="267"/>
            <ac:spMk id="8" creationId="{24DCE1E3-35C8-62D1-F7D7-2AC36A3F701F}"/>
          </ac:spMkLst>
        </pc:spChg>
        <pc:picChg chg="mod">
          <ac:chgData name="Susanna Kwon" userId="0792cb8c-3b3c-4a10-a81e-868626ef6cd6" providerId="ADAL" clId="{6A667C13-C4E4-42E8-A946-7803B9BBE371}" dt="2025-05-27T22:48:35.178" v="4873" actId="1076"/>
          <ac:picMkLst>
            <pc:docMk/>
            <pc:sldMk cId="166438094" sldId="267"/>
            <ac:picMk id="11" creationId="{68C44F44-C7F2-DD8B-3605-B8438C7F347D}"/>
          </ac:picMkLst>
        </pc:picChg>
      </pc:sldChg>
      <pc:sldChg chg="addSp modSp mod modAnim modNotesTx">
        <pc:chgData name="Susanna Kwon" userId="0792cb8c-3b3c-4a10-a81e-868626ef6cd6" providerId="ADAL" clId="{6A667C13-C4E4-42E8-A946-7803B9BBE371}" dt="2025-05-27T22:56:20.122" v="5111" actId="113"/>
        <pc:sldMkLst>
          <pc:docMk/>
          <pc:sldMk cId="1490346120" sldId="268"/>
        </pc:sldMkLst>
        <pc:spChg chg="add mod">
          <ac:chgData name="Susanna Kwon" userId="0792cb8c-3b3c-4a10-a81e-868626ef6cd6" providerId="ADAL" clId="{6A667C13-C4E4-42E8-A946-7803B9BBE371}" dt="2025-05-27T22:56:20.122" v="5111" actId="113"/>
          <ac:spMkLst>
            <pc:docMk/>
            <pc:sldMk cId="1490346120" sldId="268"/>
            <ac:spMk id="3" creationId="{1E1DF47F-2F44-BF59-6AAD-7533CD236FB3}"/>
          </ac:spMkLst>
        </pc:spChg>
        <pc:picChg chg="mod">
          <ac:chgData name="Susanna Kwon" userId="0792cb8c-3b3c-4a10-a81e-868626ef6cd6" providerId="ADAL" clId="{6A667C13-C4E4-42E8-A946-7803B9BBE371}" dt="2025-05-27T22:50:02.469" v="4911" actId="1076"/>
          <ac:picMkLst>
            <pc:docMk/>
            <pc:sldMk cId="1490346120" sldId="268"/>
            <ac:picMk id="4" creationId="{F806F8A9-0227-D6AB-807D-C4E45E656DA8}"/>
          </ac:picMkLst>
        </pc:picChg>
      </pc:sldChg>
      <pc:sldChg chg="addSp delSp modSp mod ord modAnim">
        <pc:chgData name="Susanna Kwon" userId="0792cb8c-3b3c-4a10-a81e-868626ef6cd6" providerId="ADAL" clId="{6A667C13-C4E4-42E8-A946-7803B9BBE371}" dt="2025-05-27T23:22:24.996" v="6822" actId="207"/>
        <pc:sldMkLst>
          <pc:docMk/>
          <pc:sldMk cId="2019941646" sldId="272"/>
        </pc:sldMkLst>
        <pc:spChg chg="mod">
          <ac:chgData name="Susanna Kwon" userId="0792cb8c-3b3c-4a10-a81e-868626ef6cd6" providerId="ADAL" clId="{6A667C13-C4E4-42E8-A946-7803B9BBE371}" dt="2025-05-27T21:12:39.273" v="984" actId="27636"/>
          <ac:spMkLst>
            <pc:docMk/>
            <pc:sldMk cId="2019941646" sldId="272"/>
            <ac:spMk id="3" creationId="{174EA84D-1940-494F-CF3B-BC4BBE13844B}"/>
          </ac:spMkLst>
        </pc:spChg>
        <pc:spChg chg="add del mod">
          <ac:chgData name="Susanna Kwon" userId="0792cb8c-3b3c-4a10-a81e-868626ef6cd6" providerId="ADAL" clId="{6A667C13-C4E4-42E8-A946-7803B9BBE371}" dt="2025-05-27T21:07:18.853" v="752" actId="478"/>
          <ac:spMkLst>
            <pc:docMk/>
            <pc:sldMk cId="2019941646" sldId="272"/>
            <ac:spMk id="4" creationId="{2E1C9228-8F9A-F274-DF71-C606B56D2D50}"/>
          </ac:spMkLst>
        </pc:spChg>
        <pc:spChg chg="add mod">
          <ac:chgData name="Susanna Kwon" userId="0792cb8c-3b3c-4a10-a81e-868626ef6cd6" providerId="ADAL" clId="{6A667C13-C4E4-42E8-A946-7803B9BBE371}" dt="2025-05-27T22:40:56.491" v="4552" actId="208"/>
          <ac:spMkLst>
            <pc:docMk/>
            <pc:sldMk cId="2019941646" sldId="272"/>
            <ac:spMk id="5" creationId="{D4DA65D2-D428-64B7-44AB-76957A492BC9}"/>
          </ac:spMkLst>
        </pc:spChg>
        <pc:spChg chg="add mod">
          <ac:chgData name="Susanna Kwon" userId="0792cb8c-3b3c-4a10-a81e-868626ef6cd6" providerId="ADAL" clId="{6A667C13-C4E4-42E8-A946-7803B9BBE371}" dt="2025-05-27T23:22:16.880" v="6820" actId="207"/>
          <ac:spMkLst>
            <pc:docMk/>
            <pc:sldMk cId="2019941646" sldId="272"/>
            <ac:spMk id="6" creationId="{97151D1E-123A-29AB-4BB7-2B52E1CAD12A}"/>
          </ac:spMkLst>
        </pc:spChg>
        <pc:spChg chg="add mod">
          <ac:chgData name="Susanna Kwon" userId="0792cb8c-3b3c-4a10-a81e-868626ef6cd6" providerId="ADAL" clId="{6A667C13-C4E4-42E8-A946-7803B9BBE371}" dt="2025-05-27T21:11:56.082" v="931" actId="207"/>
          <ac:spMkLst>
            <pc:docMk/>
            <pc:sldMk cId="2019941646" sldId="272"/>
            <ac:spMk id="7" creationId="{8AE4F8EB-9E06-DB46-993F-ECFDBD7B0909}"/>
          </ac:spMkLst>
        </pc:spChg>
        <pc:spChg chg="add mod">
          <ac:chgData name="Susanna Kwon" userId="0792cb8c-3b3c-4a10-a81e-868626ef6cd6" providerId="ADAL" clId="{6A667C13-C4E4-42E8-A946-7803B9BBE371}" dt="2025-05-27T22:40:56.491" v="4552" actId="208"/>
          <ac:spMkLst>
            <pc:docMk/>
            <pc:sldMk cId="2019941646" sldId="272"/>
            <ac:spMk id="8" creationId="{F4B77D61-36AC-EF5B-BE25-8288ECB3464D}"/>
          </ac:spMkLst>
        </pc:spChg>
        <pc:spChg chg="add mod">
          <ac:chgData name="Susanna Kwon" userId="0792cb8c-3b3c-4a10-a81e-868626ef6cd6" providerId="ADAL" clId="{6A667C13-C4E4-42E8-A946-7803B9BBE371}" dt="2025-05-27T23:22:24.996" v="6822" actId="207"/>
          <ac:spMkLst>
            <pc:docMk/>
            <pc:sldMk cId="2019941646" sldId="272"/>
            <ac:spMk id="9" creationId="{9C20EB6C-4D88-A6D3-E09D-586B21ADD3B1}"/>
          </ac:spMkLst>
        </pc:spChg>
        <pc:spChg chg="add mod">
          <ac:chgData name="Susanna Kwon" userId="0792cb8c-3b3c-4a10-a81e-868626ef6cd6" providerId="ADAL" clId="{6A667C13-C4E4-42E8-A946-7803B9BBE371}" dt="2025-05-27T21:22:38.636" v="1565" actId="1036"/>
          <ac:spMkLst>
            <pc:docMk/>
            <pc:sldMk cId="2019941646" sldId="272"/>
            <ac:spMk id="10" creationId="{3579BD68-6FC4-4ADA-FDA1-D39A9945CA67}"/>
          </ac:spMkLst>
        </pc:spChg>
        <pc:spChg chg="add del mod">
          <ac:chgData name="Susanna Kwon" userId="0792cb8c-3b3c-4a10-a81e-868626ef6cd6" providerId="ADAL" clId="{6A667C13-C4E4-42E8-A946-7803B9BBE371}" dt="2025-05-27T21:22:05.102" v="1471" actId="21"/>
          <ac:spMkLst>
            <pc:docMk/>
            <pc:sldMk cId="2019941646" sldId="272"/>
            <ac:spMk id="11" creationId="{F98D69E8-16B5-C2FC-846F-0CF757379FE4}"/>
          </ac:spMkLst>
        </pc:spChg>
        <pc:spChg chg="add del mod">
          <ac:chgData name="Susanna Kwon" userId="0792cb8c-3b3c-4a10-a81e-868626ef6cd6" providerId="ADAL" clId="{6A667C13-C4E4-42E8-A946-7803B9BBE371}" dt="2025-05-27T21:22:05.102" v="1471" actId="21"/>
          <ac:spMkLst>
            <pc:docMk/>
            <pc:sldMk cId="2019941646" sldId="272"/>
            <ac:spMk id="12" creationId="{A5B812D1-6B63-A0CB-08B9-B19EADB4ADD9}"/>
          </ac:spMkLst>
        </pc:spChg>
        <pc:spChg chg="add del mod">
          <ac:chgData name="Susanna Kwon" userId="0792cb8c-3b3c-4a10-a81e-868626ef6cd6" providerId="ADAL" clId="{6A667C13-C4E4-42E8-A946-7803B9BBE371}" dt="2025-05-27T21:22:05.102" v="1471" actId="21"/>
          <ac:spMkLst>
            <pc:docMk/>
            <pc:sldMk cId="2019941646" sldId="272"/>
            <ac:spMk id="13" creationId="{89A33D4C-B01F-57F0-A83D-923A368889C1}"/>
          </ac:spMkLst>
        </pc:spChg>
        <pc:spChg chg="add del mod">
          <ac:chgData name="Susanna Kwon" userId="0792cb8c-3b3c-4a10-a81e-868626ef6cd6" providerId="ADAL" clId="{6A667C13-C4E4-42E8-A946-7803B9BBE371}" dt="2025-05-27T21:22:05.102" v="1471" actId="21"/>
          <ac:spMkLst>
            <pc:docMk/>
            <pc:sldMk cId="2019941646" sldId="272"/>
            <ac:spMk id="14" creationId="{9CEA7578-73DA-0FC6-BC0D-1560C9ADCA96}"/>
          </ac:spMkLst>
        </pc:spChg>
        <pc:spChg chg="add del mod">
          <ac:chgData name="Susanna Kwon" userId="0792cb8c-3b3c-4a10-a81e-868626ef6cd6" providerId="ADAL" clId="{6A667C13-C4E4-42E8-A946-7803B9BBE371}" dt="2025-05-27T21:22:05.102" v="1471" actId="21"/>
          <ac:spMkLst>
            <pc:docMk/>
            <pc:sldMk cId="2019941646" sldId="272"/>
            <ac:spMk id="15" creationId="{51814121-BB61-E1BF-39DC-F103F1CF7013}"/>
          </ac:spMkLst>
        </pc:spChg>
        <pc:spChg chg="add del mod">
          <ac:chgData name="Susanna Kwon" userId="0792cb8c-3b3c-4a10-a81e-868626ef6cd6" providerId="ADAL" clId="{6A667C13-C4E4-42E8-A946-7803B9BBE371}" dt="2025-05-27T21:22:05.102" v="1471" actId="21"/>
          <ac:spMkLst>
            <pc:docMk/>
            <pc:sldMk cId="2019941646" sldId="272"/>
            <ac:spMk id="16" creationId="{AABFA7CC-F5F4-A312-E2FA-422A1B6C26A5}"/>
          </ac:spMkLst>
        </pc:spChg>
        <pc:spChg chg="add del mod">
          <ac:chgData name="Susanna Kwon" userId="0792cb8c-3b3c-4a10-a81e-868626ef6cd6" providerId="ADAL" clId="{6A667C13-C4E4-42E8-A946-7803B9BBE371}" dt="2025-05-27T21:22:05.102" v="1471" actId="21"/>
          <ac:spMkLst>
            <pc:docMk/>
            <pc:sldMk cId="2019941646" sldId="272"/>
            <ac:spMk id="17" creationId="{D91E4347-4F56-AA36-2475-BFF5C96B4BE3}"/>
          </ac:spMkLst>
        </pc:spChg>
        <pc:spChg chg="add del mod">
          <ac:chgData name="Susanna Kwon" userId="0792cb8c-3b3c-4a10-a81e-868626ef6cd6" providerId="ADAL" clId="{6A667C13-C4E4-42E8-A946-7803B9BBE371}" dt="2025-05-27T21:22:05.102" v="1471" actId="21"/>
          <ac:spMkLst>
            <pc:docMk/>
            <pc:sldMk cId="2019941646" sldId="272"/>
            <ac:spMk id="18" creationId="{887C436D-E591-F0F5-FC30-98E69254512B}"/>
          </ac:spMkLst>
        </pc:spChg>
        <pc:spChg chg="add del mod">
          <ac:chgData name="Susanna Kwon" userId="0792cb8c-3b3c-4a10-a81e-868626ef6cd6" providerId="ADAL" clId="{6A667C13-C4E4-42E8-A946-7803B9BBE371}" dt="2025-05-27T21:22:05.102" v="1471" actId="21"/>
          <ac:spMkLst>
            <pc:docMk/>
            <pc:sldMk cId="2019941646" sldId="272"/>
            <ac:spMk id="19" creationId="{4ADC3014-AD21-F08C-59E0-CCB21A27AF6F}"/>
          </ac:spMkLst>
        </pc:spChg>
        <pc:spChg chg="add mod">
          <ac:chgData name="Susanna Kwon" userId="0792cb8c-3b3c-4a10-a81e-868626ef6cd6" providerId="ADAL" clId="{6A667C13-C4E4-42E8-A946-7803B9BBE371}" dt="2025-05-27T22:40:47.768" v="4551" actId="207"/>
          <ac:spMkLst>
            <pc:docMk/>
            <pc:sldMk cId="2019941646" sldId="272"/>
            <ac:spMk id="21" creationId="{A182C57F-2049-9833-9C43-BC55ECEE089F}"/>
          </ac:spMkLst>
        </pc:spChg>
        <pc:spChg chg="add mod">
          <ac:chgData name="Susanna Kwon" userId="0792cb8c-3b3c-4a10-a81e-868626ef6cd6" providerId="ADAL" clId="{6A667C13-C4E4-42E8-A946-7803B9BBE371}" dt="2025-05-27T22:40:56.491" v="4552" actId="208"/>
          <ac:spMkLst>
            <pc:docMk/>
            <pc:sldMk cId="2019941646" sldId="272"/>
            <ac:spMk id="22" creationId="{F98D69E8-16B5-C2FC-846F-0CF757379FE4}"/>
          </ac:spMkLst>
        </pc:spChg>
        <pc:spChg chg="add mod">
          <ac:chgData name="Susanna Kwon" userId="0792cb8c-3b3c-4a10-a81e-868626ef6cd6" providerId="ADAL" clId="{6A667C13-C4E4-42E8-A946-7803B9BBE371}" dt="2025-05-27T23:22:21.629" v="6821" actId="207"/>
          <ac:spMkLst>
            <pc:docMk/>
            <pc:sldMk cId="2019941646" sldId="272"/>
            <ac:spMk id="23" creationId="{A5B812D1-6B63-A0CB-08B9-B19EADB4ADD9}"/>
          </ac:spMkLst>
        </pc:spChg>
        <pc:spChg chg="add mod">
          <ac:chgData name="Susanna Kwon" userId="0792cb8c-3b3c-4a10-a81e-868626ef6cd6" providerId="ADAL" clId="{6A667C13-C4E4-42E8-A946-7803B9BBE371}" dt="2025-05-27T21:22:12.946" v="1549" actId="1035"/>
          <ac:spMkLst>
            <pc:docMk/>
            <pc:sldMk cId="2019941646" sldId="272"/>
            <ac:spMk id="24" creationId="{89A33D4C-B01F-57F0-A83D-923A368889C1}"/>
          </ac:spMkLst>
        </pc:spChg>
        <pc:spChg chg="add mod">
          <ac:chgData name="Susanna Kwon" userId="0792cb8c-3b3c-4a10-a81e-868626ef6cd6" providerId="ADAL" clId="{6A667C13-C4E4-42E8-A946-7803B9BBE371}" dt="2025-05-27T22:40:56.491" v="4552" actId="208"/>
          <ac:spMkLst>
            <pc:docMk/>
            <pc:sldMk cId="2019941646" sldId="272"/>
            <ac:spMk id="25" creationId="{9CEA7578-73DA-0FC6-BC0D-1560C9ADCA96}"/>
          </ac:spMkLst>
        </pc:spChg>
        <pc:spChg chg="add mod">
          <ac:chgData name="Susanna Kwon" userId="0792cb8c-3b3c-4a10-a81e-868626ef6cd6" providerId="ADAL" clId="{6A667C13-C4E4-42E8-A946-7803B9BBE371}" dt="2025-05-27T21:22:12.946" v="1549" actId="1035"/>
          <ac:spMkLst>
            <pc:docMk/>
            <pc:sldMk cId="2019941646" sldId="272"/>
            <ac:spMk id="26" creationId="{51814121-BB61-E1BF-39DC-F103F1CF7013}"/>
          </ac:spMkLst>
        </pc:spChg>
        <pc:spChg chg="add mod">
          <ac:chgData name="Susanna Kwon" userId="0792cb8c-3b3c-4a10-a81e-868626ef6cd6" providerId="ADAL" clId="{6A667C13-C4E4-42E8-A946-7803B9BBE371}" dt="2025-05-27T21:22:12.946" v="1549" actId="1035"/>
          <ac:spMkLst>
            <pc:docMk/>
            <pc:sldMk cId="2019941646" sldId="272"/>
            <ac:spMk id="27" creationId="{AABFA7CC-F5F4-A312-E2FA-422A1B6C26A5}"/>
          </ac:spMkLst>
        </pc:spChg>
        <pc:spChg chg="add mod">
          <ac:chgData name="Susanna Kwon" userId="0792cb8c-3b3c-4a10-a81e-868626ef6cd6" providerId="ADAL" clId="{6A667C13-C4E4-42E8-A946-7803B9BBE371}" dt="2025-05-27T22:40:56.491" v="4552" actId="208"/>
          <ac:spMkLst>
            <pc:docMk/>
            <pc:sldMk cId="2019941646" sldId="272"/>
            <ac:spMk id="28" creationId="{D91E4347-4F56-AA36-2475-BFF5C96B4BE3}"/>
          </ac:spMkLst>
        </pc:spChg>
        <pc:spChg chg="add mod">
          <ac:chgData name="Susanna Kwon" userId="0792cb8c-3b3c-4a10-a81e-868626ef6cd6" providerId="ADAL" clId="{6A667C13-C4E4-42E8-A946-7803B9BBE371}" dt="2025-05-27T21:22:12.946" v="1549" actId="1035"/>
          <ac:spMkLst>
            <pc:docMk/>
            <pc:sldMk cId="2019941646" sldId="272"/>
            <ac:spMk id="29" creationId="{887C436D-E591-F0F5-FC30-98E69254512B}"/>
          </ac:spMkLst>
        </pc:spChg>
        <pc:spChg chg="add mod">
          <ac:chgData name="Susanna Kwon" userId="0792cb8c-3b3c-4a10-a81e-868626ef6cd6" providerId="ADAL" clId="{6A667C13-C4E4-42E8-A946-7803B9BBE371}" dt="2025-05-27T21:22:12.946" v="1549" actId="1035"/>
          <ac:spMkLst>
            <pc:docMk/>
            <pc:sldMk cId="2019941646" sldId="272"/>
            <ac:spMk id="30" creationId="{4ADC3014-AD21-F08C-59E0-CCB21A27AF6F}"/>
          </ac:spMkLst>
        </pc:spChg>
      </pc:sldChg>
      <pc:sldChg chg="addSp delSp modSp mod ord">
        <pc:chgData name="Susanna Kwon" userId="0792cb8c-3b3c-4a10-a81e-868626ef6cd6" providerId="ADAL" clId="{6A667C13-C4E4-42E8-A946-7803B9BBE371}" dt="2025-05-27T23:28:05.795" v="7153"/>
        <pc:sldMkLst>
          <pc:docMk/>
          <pc:sldMk cId="1592848562" sldId="274"/>
        </pc:sldMkLst>
        <pc:spChg chg="mod">
          <ac:chgData name="Susanna Kwon" userId="0792cb8c-3b3c-4a10-a81e-868626ef6cd6" providerId="ADAL" clId="{6A667C13-C4E4-42E8-A946-7803B9BBE371}" dt="2025-05-27T22:59:24.477" v="5249" actId="20577"/>
          <ac:spMkLst>
            <pc:docMk/>
            <pc:sldMk cId="1592848562" sldId="274"/>
            <ac:spMk id="2" creationId="{2255009F-708E-8CB5-9912-675B2294E208}"/>
          </ac:spMkLst>
        </pc:spChg>
        <pc:spChg chg="del">
          <ac:chgData name="Susanna Kwon" userId="0792cb8c-3b3c-4a10-a81e-868626ef6cd6" providerId="ADAL" clId="{6A667C13-C4E4-42E8-A946-7803B9BBE371}" dt="2025-05-27T20:50:34.205" v="44" actId="478"/>
          <ac:spMkLst>
            <pc:docMk/>
            <pc:sldMk cId="1592848562" sldId="274"/>
            <ac:spMk id="26" creationId="{8ABD57ED-A802-EF6E-1B85-6872DF3CEAA0}"/>
          </ac:spMkLst>
        </pc:spChg>
        <pc:picChg chg="add mod">
          <ac:chgData name="Susanna Kwon" userId="0792cb8c-3b3c-4a10-a81e-868626ef6cd6" providerId="ADAL" clId="{6A667C13-C4E4-42E8-A946-7803B9BBE371}" dt="2025-05-27T23:11:23.234" v="6192" actId="571"/>
          <ac:picMkLst>
            <pc:docMk/>
            <pc:sldMk cId="1592848562" sldId="274"/>
            <ac:picMk id="7" creationId="{64FA0D83-08F1-0AEF-A442-53CB27E1483B}"/>
          </ac:picMkLst>
        </pc:picChg>
        <pc:picChg chg="add mod">
          <ac:chgData name="Susanna Kwon" userId="0792cb8c-3b3c-4a10-a81e-868626ef6cd6" providerId="ADAL" clId="{6A667C13-C4E4-42E8-A946-7803B9BBE371}" dt="2025-05-27T23:11:23.234" v="6192" actId="571"/>
          <ac:picMkLst>
            <pc:docMk/>
            <pc:sldMk cId="1592848562" sldId="274"/>
            <ac:picMk id="8" creationId="{6830D67E-CB61-5D4A-BC69-A47B32D503FA}"/>
          </ac:picMkLst>
        </pc:picChg>
        <pc:picChg chg="add mod">
          <ac:chgData name="Susanna Kwon" userId="0792cb8c-3b3c-4a10-a81e-868626ef6cd6" providerId="ADAL" clId="{6A667C13-C4E4-42E8-A946-7803B9BBE371}" dt="2025-05-27T23:11:23.234" v="6192" actId="571"/>
          <ac:picMkLst>
            <pc:docMk/>
            <pc:sldMk cId="1592848562" sldId="274"/>
            <ac:picMk id="9" creationId="{B2EB0081-F9D8-5E20-D624-47A166051F20}"/>
          </ac:picMkLst>
        </pc:picChg>
      </pc:sldChg>
      <pc:sldChg chg="modSp">
        <pc:chgData name="Susanna Kwon" userId="0792cb8c-3b3c-4a10-a81e-868626ef6cd6" providerId="ADAL" clId="{6A667C13-C4E4-42E8-A946-7803B9BBE371}" dt="2025-05-27T22:41:21.310" v="4558" actId="1076"/>
        <pc:sldMkLst>
          <pc:docMk/>
          <pc:sldMk cId="679994104" sldId="275"/>
        </pc:sldMkLst>
        <pc:picChg chg="mod">
          <ac:chgData name="Susanna Kwon" userId="0792cb8c-3b3c-4a10-a81e-868626ef6cd6" providerId="ADAL" clId="{6A667C13-C4E4-42E8-A946-7803B9BBE371}" dt="2025-05-27T22:41:21.310" v="4558" actId="1076"/>
          <ac:picMkLst>
            <pc:docMk/>
            <pc:sldMk cId="679994104" sldId="275"/>
            <ac:picMk id="4" creationId="{FE0A0E9B-87E4-6AB8-3671-30F797190F83}"/>
          </ac:picMkLst>
        </pc:picChg>
      </pc:sldChg>
      <pc:sldChg chg="delSp del">
        <pc:chgData name="Susanna Kwon" userId="0792cb8c-3b3c-4a10-a81e-868626ef6cd6" providerId="ADAL" clId="{6A667C13-C4E4-42E8-A946-7803B9BBE371}" dt="2025-05-27T20:52:42.081" v="181" actId="47"/>
        <pc:sldMkLst>
          <pc:docMk/>
          <pc:sldMk cId="887757420" sldId="277"/>
        </pc:sldMkLst>
        <pc:picChg chg="del">
          <ac:chgData name="Susanna Kwon" userId="0792cb8c-3b3c-4a10-a81e-868626ef6cd6" providerId="ADAL" clId="{6A667C13-C4E4-42E8-A946-7803B9BBE371}" dt="2025-05-27T20:52:15.521" v="171" actId="21"/>
          <ac:picMkLst>
            <pc:docMk/>
            <pc:sldMk cId="887757420" sldId="277"/>
            <ac:picMk id="4" creationId="{FDDFB750-44A2-A751-1488-3C1EBCCBD138}"/>
          </ac:picMkLst>
        </pc:picChg>
      </pc:sldChg>
      <pc:sldChg chg="addSp modSp mod ord">
        <pc:chgData name="Susanna Kwon" userId="0792cb8c-3b3c-4a10-a81e-868626ef6cd6" providerId="ADAL" clId="{6A667C13-C4E4-42E8-A946-7803B9BBE371}" dt="2025-05-27T23:37:34.124" v="7355" actId="20577"/>
        <pc:sldMkLst>
          <pc:docMk/>
          <pc:sldMk cId="72462977" sldId="280"/>
        </pc:sldMkLst>
        <pc:spChg chg="mod">
          <ac:chgData name="Susanna Kwon" userId="0792cb8c-3b3c-4a10-a81e-868626ef6cd6" providerId="ADAL" clId="{6A667C13-C4E4-42E8-A946-7803B9BBE371}" dt="2025-05-27T23:37:34.124" v="7355" actId="20577"/>
          <ac:spMkLst>
            <pc:docMk/>
            <pc:sldMk cId="72462977" sldId="280"/>
            <ac:spMk id="2" creationId="{EA4BF909-10A5-EBA2-633A-149A6281E4CE}"/>
          </ac:spMkLst>
        </pc:spChg>
        <pc:spChg chg="mod">
          <ac:chgData name="Susanna Kwon" userId="0792cb8c-3b3c-4a10-a81e-868626ef6cd6" providerId="ADAL" clId="{6A667C13-C4E4-42E8-A946-7803B9BBE371}" dt="2025-05-27T23:04:36.707" v="5740" actId="27636"/>
          <ac:spMkLst>
            <pc:docMk/>
            <pc:sldMk cId="72462977" sldId="280"/>
            <ac:spMk id="3" creationId="{A6688527-92B0-171D-ACFB-959828B6D274}"/>
          </ac:spMkLst>
        </pc:spChg>
        <pc:spChg chg="add mod">
          <ac:chgData name="Susanna Kwon" userId="0792cb8c-3b3c-4a10-a81e-868626ef6cd6" providerId="ADAL" clId="{6A667C13-C4E4-42E8-A946-7803B9BBE371}" dt="2025-05-27T23:04:54.966" v="5753" actId="1076"/>
          <ac:spMkLst>
            <pc:docMk/>
            <pc:sldMk cId="72462977" sldId="280"/>
            <ac:spMk id="6" creationId="{4F4B6063-CC25-1977-C22F-F13E9AE80B9A}"/>
          </ac:spMkLst>
        </pc:spChg>
      </pc:sldChg>
      <pc:sldChg chg="addSp modSp mod ord modAnim">
        <pc:chgData name="Susanna Kwon" userId="0792cb8c-3b3c-4a10-a81e-868626ef6cd6" providerId="ADAL" clId="{6A667C13-C4E4-42E8-A946-7803B9BBE371}" dt="2025-05-27T23:28:02.096" v="7151"/>
        <pc:sldMkLst>
          <pc:docMk/>
          <pc:sldMk cId="577041601" sldId="281"/>
        </pc:sldMkLst>
        <pc:spChg chg="add mod">
          <ac:chgData name="Susanna Kwon" userId="0792cb8c-3b3c-4a10-a81e-868626ef6cd6" providerId="ADAL" clId="{6A667C13-C4E4-42E8-A946-7803B9BBE371}" dt="2025-05-27T22:58:54.508" v="5141" actId="108"/>
          <ac:spMkLst>
            <pc:docMk/>
            <pc:sldMk cId="577041601" sldId="281"/>
            <ac:spMk id="2" creationId="{BCB80925-E60E-695F-8067-16E38FB02935}"/>
          </ac:spMkLst>
        </pc:spChg>
        <pc:spChg chg="mod">
          <ac:chgData name="Susanna Kwon" userId="0792cb8c-3b3c-4a10-a81e-868626ef6cd6" providerId="ADAL" clId="{6A667C13-C4E4-42E8-A946-7803B9BBE371}" dt="2025-05-27T22:59:51.158" v="5251" actId="14100"/>
          <ac:spMkLst>
            <pc:docMk/>
            <pc:sldMk cId="577041601" sldId="281"/>
            <ac:spMk id="3" creationId="{168FBF44-A249-7650-1D08-996EEE3EC76D}"/>
          </ac:spMkLst>
        </pc:spChg>
        <pc:spChg chg="add mod">
          <ac:chgData name="Susanna Kwon" userId="0792cb8c-3b3c-4a10-a81e-868626ef6cd6" providerId="ADAL" clId="{6A667C13-C4E4-42E8-A946-7803B9BBE371}" dt="2025-05-27T23:00:24.776" v="5338" actId="113"/>
          <ac:spMkLst>
            <pc:docMk/>
            <pc:sldMk cId="577041601" sldId="281"/>
            <ac:spMk id="6" creationId="{6708C770-0F39-0C74-D6CB-92DF746278BA}"/>
          </ac:spMkLst>
        </pc:spChg>
      </pc:sldChg>
      <pc:sldChg chg="del">
        <pc:chgData name="Susanna Kwon" userId="0792cb8c-3b3c-4a10-a81e-868626ef6cd6" providerId="ADAL" clId="{6A667C13-C4E4-42E8-A946-7803B9BBE371}" dt="2025-05-27T20:49:28.654" v="1" actId="47"/>
        <pc:sldMkLst>
          <pc:docMk/>
          <pc:sldMk cId="2912866020" sldId="283"/>
        </pc:sldMkLst>
      </pc:sldChg>
      <pc:sldChg chg="del">
        <pc:chgData name="Susanna Kwon" userId="0792cb8c-3b3c-4a10-a81e-868626ef6cd6" providerId="ADAL" clId="{6A667C13-C4E4-42E8-A946-7803B9BBE371}" dt="2025-05-27T20:49:28.293" v="0" actId="47"/>
        <pc:sldMkLst>
          <pc:docMk/>
          <pc:sldMk cId="2419827758" sldId="284"/>
        </pc:sldMkLst>
      </pc:sldChg>
      <pc:sldChg chg="modSp mod ord modAnim">
        <pc:chgData name="Susanna Kwon" userId="0792cb8c-3b3c-4a10-a81e-868626ef6cd6" providerId="ADAL" clId="{6A667C13-C4E4-42E8-A946-7803B9BBE371}" dt="2025-05-27T22:57:02.141" v="5135" actId="1076"/>
        <pc:sldMkLst>
          <pc:docMk/>
          <pc:sldMk cId="4277222854" sldId="285"/>
        </pc:sldMkLst>
        <pc:spChg chg="mod">
          <ac:chgData name="Susanna Kwon" userId="0792cb8c-3b3c-4a10-a81e-868626ef6cd6" providerId="ADAL" clId="{6A667C13-C4E4-42E8-A946-7803B9BBE371}" dt="2025-05-27T22:56:48.185" v="5131" actId="20577"/>
          <ac:spMkLst>
            <pc:docMk/>
            <pc:sldMk cId="4277222854" sldId="285"/>
            <ac:spMk id="2" creationId="{20811B8D-CB1A-FCFB-E06D-8A860D17D0A7}"/>
          </ac:spMkLst>
        </pc:spChg>
        <pc:spChg chg="mod">
          <ac:chgData name="Susanna Kwon" userId="0792cb8c-3b3c-4a10-a81e-868626ef6cd6" providerId="ADAL" clId="{6A667C13-C4E4-42E8-A946-7803B9BBE371}" dt="2025-05-27T22:57:02.141" v="5135" actId="1076"/>
          <ac:spMkLst>
            <pc:docMk/>
            <pc:sldMk cId="4277222854" sldId="285"/>
            <ac:spMk id="3" creationId="{D8AE50F0-EA97-4493-2971-ED93B69811EF}"/>
          </ac:spMkLst>
        </pc:spChg>
        <pc:spChg chg="mod">
          <ac:chgData name="Susanna Kwon" userId="0792cb8c-3b3c-4a10-a81e-868626ef6cd6" providerId="ADAL" clId="{6A667C13-C4E4-42E8-A946-7803B9BBE371}" dt="2025-05-27T22:56:58.859" v="5134" actId="1076"/>
          <ac:spMkLst>
            <pc:docMk/>
            <pc:sldMk cId="4277222854" sldId="285"/>
            <ac:spMk id="5" creationId="{1DE25376-BD7E-5E30-DD3B-836D899AC696}"/>
          </ac:spMkLst>
        </pc:spChg>
        <pc:spChg chg="mod">
          <ac:chgData name="Susanna Kwon" userId="0792cb8c-3b3c-4a10-a81e-868626ef6cd6" providerId="ADAL" clId="{6A667C13-C4E4-42E8-A946-7803B9BBE371}" dt="2025-05-27T22:56:58.859" v="5134" actId="1076"/>
          <ac:spMkLst>
            <pc:docMk/>
            <pc:sldMk cId="4277222854" sldId="285"/>
            <ac:spMk id="7" creationId="{6769896C-2F42-0AF2-DBFE-2AE0FAD82E74}"/>
          </ac:spMkLst>
        </pc:spChg>
        <pc:spChg chg="mod">
          <ac:chgData name="Susanna Kwon" userId="0792cb8c-3b3c-4a10-a81e-868626ef6cd6" providerId="ADAL" clId="{6A667C13-C4E4-42E8-A946-7803B9BBE371}" dt="2025-05-27T22:56:58.859" v="5134" actId="1076"/>
          <ac:spMkLst>
            <pc:docMk/>
            <pc:sldMk cId="4277222854" sldId="285"/>
            <ac:spMk id="10" creationId="{C051F450-CCF1-EE7F-1E9E-15997FE42EA5}"/>
          </ac:spMkLst>
        </pc:spChg>
      </pc:sldChg>
      <pc:sldChg chg="modSp mod ord">
        <pc:chgData name="Susanna Kwon" userId="0792cb8c-3b3c-4a10-a81e-868626ef6cd6" providerId="ADAL" clId="{6A667C13-C4E4-42E8-A946-7803B9BBE371}" dt="2025-05-27T23:21:08.842" v="6818" actId="5793"/>
        <pc:sldMkLst>
          <pc:docMk/>
          <pc:sldMk cId="4127760676" sldId="291"/>
        </pc:sldMkLst>
        <pc:spChg chg="mod">
          <ac:chgData name="Susanna Kwon" userId="0792cb8c-3b3c-4a10-a81e-868626ef6cd6" providerId="ADAL" clId="{6A667C13-C4E4-42E8-A946-7803B9BBE371}" dt="2025-05-27T23:21:08.842" v="6818" actId="5793"/>
          <ac:spMkLst>
            <pc:docMk/>
            <pc:sldMk cId="4127760676" sldId="291"/>
            <ac:spMk id="2" creationId="{98CB62FC-1AFA-ACA4-9EE4-DA69E12B3DFA}"/>
          </ac:spMkLst>
        </pc:spChg>
        <pc:spChg chg="mod">
          <ac:chgData name="Susanna Kwon" userId="0792cb8c-3b3c-4a10-a81e-868626ef6cd6" providerId="ADAL" clId="{6A667C13-C4E4-42E8-A946-7803B9BBE371}" dt="2025-05-27T22:40:29.815" v="4548" actId="27636"/>
          <ac:spMkLst>
            <pc:docMk/>
            <pc:sldMk cId="4127760676" sldId="291"/>
            <ac:spMk id="3" creationId="{8DD73206-5D69-FFD0-D3C4-7DD8D0DE8DC5}"/>
          </ac:spMkLst>
        </pc:spChg>
      </pc:sldChg>
      <pc:sldChg chg="addSp delSp modSp mod delAnim modAnim">
        <pc:chgData name="Susanna Kwon" userId="0792cb8c-3b3c-4a10-a81e-868626ef6cd6" providerId="ADAL" clId="{6A667C13-C4E4-42E8-A946-7803B9BBE371}" dt="2025-05-27T22:55:07.866" v="5091" actId="1035"/>
        <pc:sldMkLst>
          <pc:docMk/>
          <pc:sldMk cId="1723690781" sldId="292"/>
        </pc:sldMkLst>
        <pc:spChg chg="add mod">
          <ac:chgData name="Susanna Kwon" userId="0792cb8c-3b3c-4a10-a81e-868626ef6cd6" providerId="ADAL" clId="{6A667C13-C4E4-42E8-A946-7803B9BBE371}" dt="2025-05-27T22:55:07.866" v="5091" actId="1035"/>
          <ac:spMkLst>
            <pc:docMk/>
            <pc:sldMk cId="1723690781" sldId="292"/>
            <ac:spMk id="3" creationId="{0EE13C3B-B8F7-8D47-7B6C-55A252AE4103}"/>
          </ac:spMkLst>
        </pc:spChg>
        <pc:spChg chg="add del mod">
          <ac:chgData name="Susanna Kwon" userId="0792cb8c-3b3c-4a10-a81e-868626ef6cd6" providerId="ADAL" clId="{6A667C13-C4E4-42E8-A946-7803B9BBE371}" dt="2025-05-27T22:53:02.320" v="4993" actId="478"/>
          <ac:spMkLst>
            <pc:docMk/>
            <pc:sldMk cId="1723690781" sldId="292"/>
            <ac:spMk id="4" creationId="{50319941-B533-B639-0D23-DC4FC9CEDCF1}"/>
          </ac:spMkLst>
        </pc:spChg>
        <pc:spChg chg="add del mod">
          <ac:chgData name="Susanna Kwon" userId="0792cb8c-3b3c-4a10-a81e-868626ef6cd6" providerId="ADAL" clId="{6A667C13-C4E4-42E8-A946-7803B9BBE371}" dt="2025-05-27T22:52:17.041" v="4979" actId="478"/>
          <ac:spMkLst>
            <pc:docMk/>
            <pc:sldMk cId="1723690781" sldId="292"/>
            <ac:spMk id="5" creationId="{9A5E3D3B-84E9-7837-D92F-D58320F8B532}"/>
          </ac:spMkLst>
        </pc:spChg>
        <pc:spChg chg="add mod">
          <ac:chgData name="Susanna Kwon" userId="0792cb8c-3b3c-4a10-a81e-868626ef6cd6" providerId="ADAL" clId="{6A667C13-C4E4-42E8-A946-7803B9BBE371}" dt="2025-05-27T22:55:05.651" v="5087" actId="1035"/>
          <ac:spMkLst>
            <pc:docMk/>
            <pc:sldMk cId="1723690781" sldId="292"/>
            <ac:spMk id="6" creationId="{4DBA5FC4-3CF9-CCEE-5398-70C037C9A4CA}"/>
          </ac:spMkLst>
        </pc:spChg>
        <pc:spChg chg="add mod">
          <ac:chgData name="Susanna Kwon" userId="0792cb8c-3b3c-4a10-a81e-868626ef6cd6" providerId="ADAL" clId="{6A667C13-C4E4-42E8-A946-7803B9BBE371}" dt="2025-05-27T22:55:03.294" v="5081" actId="1076"/>
          <ac:spMkLst>
            <pc:docMk/>
            <pc:sldMk cId="1723690781" sldId="292"/>
            <ac:spMk id="7" creationId="{FE330346-3D6F-B328-12BF-888421FDD5C6}"/>
          </ac:spMkLst>
        </pc:spChg>
      </pc:sldChg>
      <pc:sldChg chg="del">
        <pc:chgData name="Susanna Kwon" userId="0792cb8c-3b3c-4a10-a81e-868626ef6cd6" providerId="ADAL" clId="{6A667C13-C4E4-42E8-A946-7803B9BBE371}" dt="2025-05-27T20:52:55.556" v="184" actId="47"/>
        <pc:sldMkLst>
          <pc:docMk/>
          <pc:sldMk cId="1629416859" sldId="293"/>
        </pc:sldMkLst>
      </pc:sldChg>
      <pc:sldChg chg="modSp mod">
        <pc:chgData name="Susanna Kwon" userId="0792cb8c-3b3c-4a10-a81e-868626ef6cd6" providerId="ADAL" clId="{6A667C13-C4E4-42E8-A946-7803B9BBE371}" dt="2025-05-27T22:40:15.982" v="4544" actId="14100"/>
        <pc:sldMkLst>
          <pc:docMk/>
          <pc:sldMk cId="4272443193" sldId="295"/>
        </pc:sldMkLst>
        <pc:spChg chg="mod">
          <ac:chgData name="Susanna Kwon" userId="0792cb8c-3b3c-4a10-a81e-868626ef6cd6" providerId="ADAL" clId="{6A667C13-C4E4-42E8-A946-7803B9BBE371}" dt="2025-05-27T22:40:15.982" v="4544" actId="14100"/>
          <ac:spMkLst>
            <pc:docMk/>
            <pc:sldMk cId="4272443193" sldId="295"/>
            <ac:spMk id="3" creationId="{64B92643-4103-869D-C868-C7D417643E10}"/>
          </ac:spMkLst>
        </pc:spChg>
      </pc:sldChg>
      <pc:sldChg chg="modSp del mod">
        <pc:chgData name="Susanna Kwon" userId="0792cb8c-3b3c-4a10-a81e-868626ef6cd6" providerId="ADAL" clId="{6A667C13-C4E4-42E8-A946-7803B9BBE371}" dt="2025-05-27T23:21:43.359" v="6819" actId="47"/>
        <pc:sldMkLst>
          <pc:docMk/>
          <pc:sldMk cId="2121371538" sldId="296"/>
        </pc:sldMkLst>
        <pc:spChg chg="mod">
          <ac:chgData name="Susanna Kwon" userId="0792cb8c-3b3c-4a10-a81e-868626ef6cd6" providerId="ADAL" clId="{6A667C13-C4E4-42E8-A946-7803B9BBE371}" dt="2025-05-27T23:18:39.473" v="6741" actId="14100"/>
          <ac:spMkLst>
            <pc:docMk/>
            <pc:sldMk cId="2121371538" sldId="296"/>
            <ac:spMk id="3" creationId="{02BF8646-CB16-866E-C8AE-2E8284D25624}"/>
          </ac:spMkLst>
        </pc:spChg>
      </pc:sldChg>
      <pc:sldChg chg="addSp delSp modSp mod modNotesTx">
        <pc:chgData name="Susanna Kwon" userId="0792cb8c-3b3c-4a10-a81e-868626ef6cd6" providerId="ADAL" clId="{6A667C13-C4E4-42E8-A946-7803B9BBE371}" dt="2025-05-27T21:03:46.377" v="546"/>
        <pc:sldMkLst>
          <pc:docMk/>
          <pc:sldMk cId="93184104" sldId="297"/>
        </pc:sldMkLst>
        <pc:spChg chg="add del mod">
          <ac:chgData name="Susanna Kwon" userId="0792cb8c-3b3c-4a10-a81e-868626ef6cd6" providerId="ADAL" clId="{6A667C13-C4E4-42E8-A946-7803B9BBE371}" dt="2025-05-27T21:02:23.864" v="540"/>
          <ac:spMkLst>
            <pc:docMk/>
            <pc:sldMk cId="93184104" sldId="297"/>
            <ac:spMk id="3" creationId="{9F45D5BD-A7E8-F0C0-9863-6EABCC3238DE}"/>
          </ac:spMkLst>
        </pc:spChg>
        <pc:spChg chg="add mod">
          <ac:chgData name="Susanna Kwon" userId="0792cb8c-3b3c-4a10-a81e-868626ef6cd6" providerId="ADAL" clId="{6A667C13-C4E4-42E8-A946-7803B9BBE371}" dt="2025-05-27T21:02:23.005" v="538" actId="14100"/>
          <ac:spMkLst>
            <pc:docMk/>
            <pc:sldMk cId="93184104" sldId="297"/>
            <ac:spMk id="4" creationId="{1576614A-1740-45D7-979B-D15A1A994B65}"/>
          </ac:spMkLst>
        </pc:spChg>
        <pc:picChg chg="mod">
          <ac:chgData name="Susanna Kwon" userId="0792cb8c-3b3c-4a10-a81e-868626ef6cd6" providerId="ADAL" clId="{6A667C13-C4E4-42E8-A946-7803B9BBE371}" dt="2025-05-27T21:02:12.672" v="534" actId="1076"/>
          <ac:picMkLst>
            <pc:docMk/>
            <pc:sldMk cId="93184104" sldId="297"/>
            <ac:picMk id="1030" creationId="{AA3AE6FE-E73C-2A3A-B821-C960A322DECB}"/>
          </ac:picMkLst>
        </pc:picChg>
      </pc:sldChg>
      <pc:sldChg chg="ord">
        <pc:chgData name="Susanna Kwon" userId="0792cb8c-3b3c-4a10-a81e-868626ef6cd6" providerId="ADAL" clId="{6A667C13-C4E4-42E8-A946-7803B9BBE371}" dt="2025-05-27T23:18:00.285" v="6728"/>
        <pc:sldMkLst>
          <pc:docMk/>
          <pc:sldMk cId="2435630565" sldId="298"/>
        </pc:sldMkLst>
      </pc:sldChg>
      <pc:sldChg chg="modSp mod">
        <pc:chgData name="Susanna Kwon" userId="0792cb8c-3b3c-4a10-a81e-868626ef6cd6" providerId="ADAL" clId="{6A667C13-C4E4-42E8-A946-7803B9BBE371}" dt="2025-05-27T23:14:14.650" v="6478" actId="1076"/>
        <pc:sldMkLst>
          <pc:docMk/>
          <pc:sldMk cId="2391275548" sldId="299"/>
        </pc:sldMkLst>
        <pc:spChg chg="mod">
          <ac:chgData name="Susanna Kwon" userId="0792cb8c-3b3c-4a10-a81e-868626ef6cd6" providerId="ADAL" clId="{6A667C13-C4E4-42E8-A946-7803B9BBE371}" dt="2025-05-27T23:14:08.807" v="6476" actId="20577"/>
          <ac:spMkLst>
            <pc:docMk/>
            <pc:sldMk cId="2391275548" sldId="299"/>
            <ac:spMk id="2" creationId="{74599299-E613-5000-4FB2-A52D0D326A69}"/>
          </ac:spMkLst>
        </pc:spChg>
        <pc:spChg chg="mod">
          <ac:chgData name="Susanna Kwon" userId="0792cb8c-3b3c-4a10-a81e-868626ef6cd6" providerId="ADAL" clId="{6A667C13-C4E4-42E8-A946-7803B9BBE371}" dt="2025-05-27T23:12:30.602" v="6276" actId="6549"/>
          <ac:spMkLst>
            <pc:docMk/>
            <pc:sldMk cId="2391275548" sldId="299"/>
            <ac:spMk id="3" creationId="{8EC7792E-8619-5E39-3B7E-591583B1C003}"/>
          </ac:spMkLst>
        </pc:spChg>
        <pc:picChg chg="mod">
          <ac:chgData name="Susanna Kwon" userId="0792cb8c-3b3c-4a10-a81e-868626ef6cd6" providerId="ADAL" clId="{6A667C13-C4E4-42E8-A946-7803B9BBE371}" dt="2025-05-27T23:14:14.650" v="6478" actId="1076"/>
          <ac:picMkLst>
            <pc:docMk/>
            <pc:sldMk cId="2391275548" sldId="299"/>
            <ac:picMk id="5" creationId="{0B17BF54-AABE-7AFD-63BA-DDB9D095B7B4}"/>
          </ac:picMkLst>
        </pc:picChg>
      </pc:sldChg>
      <pc:sldChg chg="modSp mod">
        <pc:chgData name="Susanna Kwon" userId="0792cb8c-3b3c-4a10-a81e-868626ef6cd6" providerId="ADAL" clId="{6A667C13-C4E4-42E8-A946-7803B9BBE371}" dt="2025-05-27T23:13:49.865" v="6462" actId="27636"/>
        <pc:sldMkLst>
          <pc:docMk/>
          <pc:sldMk cId="1179793002" sldId="300"/>
        </pc:sldMkLst>
        <pc:spChg chg="mod">
          <ac:chgData name="Susanna Kwon" userId="0792cb8c-3b3c-4a10-a81e-868626ef6cd6" providerId="ADAL" clId="{6A667C13-C4E4-42E8-A946-7803B9BBE371}" dt="2025-05-27T23:13:49.865" v="6462" actId="27636"/>
          <ac:spMkLst>
            <pc:docMk/>
            <pc:sldMk cId="1179793002" sldId="300"/>
            <ac:spMk id="3" creationId="{53E59C1B-32F2-68ED-1E9C-A64F8651C49F}"/>
          </ac:spMkLst>
        </pc:spChg>
        <pc:spChg chg="mod">
          <ac:chgData name="Susanna Kwon" userId="0792cb8c-3b3c-4a10-a81e-868626ef6cd6" providerId="ADAL" clId="{6A667C13-C4E4-42E8-A946-7803B9BBE371}" dt="2025-05-27T21:47:08.200" v="2610" actId="207"/>
          <ac:spMkLst>
            <pc:docMk/>
            <pc:sldMk cId="1179793002" sldId="300"/>
            <ac:spMk id="4" creationId="{A0371A75-C750-3299-6FA4-1FA3F6DBF3E4}"/>
          </ac:spMkLst>
        </pc:spChg>
        <pc:spChg chg="mod">
          <ac:chgData name="Susanna Kwon" userId="0792cb8c-3b3c-4a10-a81e-868626ef6cd6" providerId="ADAL" clId="{6A667C13-C4E4-42E8-A946-7803B9BBE371}" dt="2025-05-27T21:47:08.200" v="2610" actId="207"/>
          <ac:spMkLst>
            <pc:docMk/>
            <pc:sldMk cId="1179793002" sldId="300"/>
            <ac:spMk id="5" creationId="{8F524A6C-3971-A776-F0D5-4A7348B52D77}"/>
          </ac:spMkLst>
        </pc:spChg>
        <pc:spChg chg="mod">
          <ac:chgData name="Susanna Kwon" userId="0792cb8c-3b3c-4a10-a81e-868626ef6cd6" providerId="ADAL" clId="{6A667C13-C4E4-42E8-A946-7803B9BBE371}" dt="2025-05-27T21:47:08.200" v="2610" actId="207"/>
          <ac:spMkLst>
            <pc:docMk/>
            <pc:sldMk cId="1179793002" sldId="300"/>
            <ac:spMk id="6" creationId="{E6E4F2AB-B366-F852-F645-EADC9AC98D1B}"/>
          </ac:spMkLst>
        </pc:spChg>
        <pc:spChg chg="mod">
          <ac:chgData name="Susanna Kwon" userId="0792cb8c-3b3c-4a10-a81e-868626ef6cd6" providerId="ADAL" clId="{6A667C13-C4E4-42E8-A946-7803B9BBE371}" dt="2025-05-27T21:47:08.200" v="2610" actId="207"/>
          <ac:spMkLst>
            <pc:docMk/>
            <pc:sldMk cId="1179793002" sldId="300"/>
            <ac:spMk id="7" creationId="{845819BA-A54D-E6E6-D1EF-A6FE9F2DD653}"/>
          </ac:spMkLst>
        </pc:spChg>
        <pc:spChg chg="mod">
          <ac:chgData name="Susanna Kwon" userId="0792cb8c-3b3c-4a10-a81e-868626ef6cd6" providerId="ADAL" clId="{6A667C13-C4E4-42E8-A946-7803B9BBE371}" dt="2025-05-27T21:47:08.200" v="2610" actId="207"/>
          <ac:spMkLst>
            <pc:docMk/>
            <pc:sldMk cId="1179793002" sldId="300"/>
            <ac:spMk id="8" creationId="{C4FC741F-27EB-F25E-44D4-774BCAC0818A}"/>
          </ac:spMkLst>
        </pc:spChg>
        <pc:spChg chg="mod">
          <ac:chgData name="Susanna Kwon" userId="0792cb8c-3b3c-4a10-a81e-868626ef6cd6" providerId="ADAL" clId="{6A667C13-C4E4-42E8-A946-7803B9BBE371}" dt="2025-05-27T23:12:57.620" v="6329" actId="5793"/>
          <ac:spMkLst>
            <pc:docMk/>
            <pc:sldMk cId="1179793002" sldId="300"/>
            <ac:spMk id="10" creationId="{BF20F7DA-6050-E7DE-A98E-758125D4778F}"/>
          </ac:spMkLst>
        </pc:spChg>
      </pc:sldChg>
      <pc:sldChg chg="modSp mod">
        <pc:chgData name="Susanna Kwon" userId="0792cb8c-3b3c-4a10-a81e-868626ef6cd6" providerId="ADAL" clId="{6A667C13-C4E4-42E8-A946-7803B9BBE371}" dt="2025-05-27T23:13:45.323" v="6460" actId="12"/>
        <pc:sldMkLst>
          <pc:docMk/>
          <pc:sldMk cId="2420052184" sldId="301"/>
        </pc:sldMkLst>
        <pc:spChg chg="mod">
          <ac:chgData name="Susanna Kwon" userId="0792cb8c-3b3c-4a10-a81e-868626ef6cd6" providerId="ADAL" clId="{6A667C13-C4E4-42E8-A946-7803B9BBE371}" dt="2025-05-27T23:13:45.323" v="6460" actId="12"/>
          <ac:spMkLst>
            <pc:docMk/>
            <pc:sldMk cId="2420052184" sldId="301"/>
            <ac:spMk id="3" creationId="{167DB0F6-88AD-BE3A-4169-4853D5CD94E0}"/>
          </ac:spMkLst>
        </pc:spChg>
      </pc:sldChg>
      <pc:sldChg chg="addSp modSp mod">
        <pc:chgData name="Susanna Kwon" userId="0792cb8c-3b3c-4a10-a81e-868626ef6cd6" providerId="ADAL" clId="{6A667C13-C4E4-42E8-A946-7803B9BBE371}" dt="2025-05-27T23:38:43.807" v="7359" actId="1076"/>
        <pc:sldMkLst>
          <pc:docMk/>
          <pc:sldMk cId="2962095672" sldId="306"/>
        </pc:sldMkLst>
        <pc:spChg chg="mod">
          <ac:chgData name="Susanna Kwon" userId="0792cb8c-3b3c-4a10-a81e-868626ef6cd6" providerId="ADAL" clId="{6A667C13-C4E4-42E8-A946-7803B9BBE371}" dt="2025-05-27T23:38:39.365" v="7358" actId="6549"/>
          <ac:spMkLst>
            <pc:docMk/>
            <pc:sldMk cId="2962095672" sldId="306"/>
            <ac:spMk id="3" creationId="{AA535C38-2AF8-D0FE-31E1-AB72DFDFEBDD}"/>
          </ac:spMkLst>
        </pc:spChg>
        <pc:spChg chg="mod">
          <ac:chgData name="Susanna Kwon" userId="0792cb8c-3b3c-4a10-a81e-868626ef6cd6" providerId="ADAL" clId="{6A667C13-C4E4-42E8-A946-7803B9BBE371}" dt="2025-05-27T23:25:47.457" v="6906" actId="404"/>
          <ac:spMkLst>
            <pc:docMk/>
            <pc:sldMk cId="2962095672" sldId="306"/>
            <ac:spMk id="6" creationId="{0E621945-A16B-93CC-D015-0D733440AD66}"/>
          </ac:spMkLst>
        </pc:spChg>
        <pc:spChg chg="mod">
          <ac:chgData name="Susanna Kwon" userId="0792cb8c-3b3c-4a10-a81e-868626ef6cd6" providerId="ADAL" clId="{6A667C13-C4E4-42E8-A946-7803B9BBE371}" dt="2025-05-27T23:25:47.457" v="6906" actId="404"/>
          <ac:spMkLst>
            <pc:docMk/>
            <pc:sldMk cId="2962095672" sldId="306"/>
            <ac:spMk id="7" creationId="{63A6F1BA-DE45-E094-2DF7-9437B38B69B6}"/>
          </ac:spMkLst>
        </pc:spChg>
        <pc:spChg chg="mod">
          <ac:chgData name="Susanna Kwon" userId="0792cb8c-3b3c-4a10-a81e-868626ef6cd6" providerId="ADAL" clId="{6A667C13-C4E4-42E8-A946-7803B9BBE371}" dt="2025-05-27T23:25:47.457" v="6906" actId="404"/>
          <ac:spMkLst>
            <pc:docMk/>
            <pc:sldMk cId="2962095672" sldId="306"/>
            <ac:spMk id="8" creationId="{F2924395-0896-2ABA-300F-ABF95A5C976D}"/>
          </ac:spMkLst>
        </pc:spChg>
        <pc:spChg chg="mod">
          <ac:chgData name="Susanna Kwon" userId="0792cb8c-3b3c-4a10-a81e-868626ef6cd6" providerId="ADAL" clId="{6A667C13-C4E4-42E8-A946-7803B9BBE371}" dt="2025-05-27T23:25:47.457" v="6906" actId="404"/>
          <ac:spMkLst>
            <pc:docMk/>
            <pc:sldMk cId="2962095672" sldId="306"/>
            <ac:spMk id="9" creationId="{E5BD794B-BA70-8215-FFBD-71591C9BE126}"/>
          </ac:spMkLst>
        </pc:spChg>
        <pc:spChg chg="mod">
          <ac:chgData name="Susanna Kwon" userId="0792cb8c-3b3c-4a10-a81e-868626ef6cd6" providerId="ADAL" clId="{6A667C13-C4E4-42E8-A946-7803B9BBE371}" dt="2025-05-27T23:25:47.457" v="6906" actId="404"/>
          <ac:spMkLst>
            <pc:docMk/>
            <pc:sldMk cId="2962095672" sldId="306"/>
            <ac:spMk id="10" creationId="{D91EE4FB-0D82-17D4-600D-8E5C444ADD13}"/>
          </ac:spMkLst>
        </pc:spChg>
        <pc:spChg chg="mod">
          <ac:chgData name="Susanna Kwon" userId="0792cb8c-3b3c-4a10-a81e-868626ef6cd6" providerId="ADAL" clId="{6A667C13-C4E4-42E8-A946-7803B9BBE371}" dt="2025-05-27T23:35:21.226" v="7316" actId="1076"/>
          <ac:spMkLst>
            <pc:docMk/>
            <pc:sldMk cId="2962095672" sldId="306"/>
            <ac:spMk id="11" creationId="{4B31C21D-CBF5-E746-BC2F-93041E028584}"/>
          </ac:spMkLst>
        </pc:spChg>
        <pc:spChg chg="mod">
          <ac:chgData name="Susanna Kwon" userId="0792cb8c-3b3c-4a10-a81e-868626ef6cd6" providerId="ADAL" clId="{6A667C13-C4E4-42E8-A946-7803B9BBE371}" dt="2025-05-27T23:25:55.579" v="6908" actId="1076"/>
          <ac:spMkLst>
            <pc:docMk/>
            <pc:sldMk cId="2962095672" sldId="306"/>
            <ac:spMk id="12" creationId="{778299BF-0C65-08FF-233C-D37FA735A438}"/>
          </ac:spMkLst>
        </pc:spChg>
        <pc:grpChg chg="add mod">
          <ac:chgData name="Susanna Kwon" userId="0792cb8c-3b3c-4a10-a81e-868626ef6cd6" providerId="ADAL" clId="{6A667C13-C4E4-42E8-A946-7803B9BBE371}" dt="2025-05-27T23:38:43.807" v="7359" actId="1076"/>
          <ac:grpSpMkLst>
            <pc:docMk/>
            <pc:sldMk cId="2962095672" sldId="306"/>
            <ac:grpSpMk id="5" creationId="{5622A432-04E0-25A4-2848-A76A8B49A8F4}"/>
          </ac:grpSpMkLst>
        </pc:grpChg>
      </pc:sldChg>
      <pc:sldChg chg="del">
        <pc:chgData name="Susanna Kwon" userId="0792cb8c-3b3c-4a10-a81e-868626ef6cd6" providerId="ADAL" clId="{6A667C13-C4E4-42E8-A946-7803B9BBE371}" dt="2025-05-27T22:27:03.228" v="4017" actId="47"/>
        <pc:sldMkLst>
          <pc:docMk/>
          <pc:sldMk cId="1694815019" sldId="307"/>
        </pc:sldMkLst>
      </pc:sldChg>
      <pc:sldChg chg="del">
        <pc:chgData name="Susanna Kwon" userId="0792cb8c-3b3c-4a10-a81e-868626ef6cd6" providerId="ADAL" clId="{6A667C13-C4E4-42E8-A946-7803B9BBE371}" dt="2025-05-27T20:56:45.182" v="288" actId="47"/>
        <pc:sldMkLst>
          <pc:docMk/>
          <pc:sldMk cId="2473079379" sldId="308"/>
        </pc:sldMkLst>
      </pc:sldChg>
      <pc:sldChg chg="del">
        <pc:chgData name="Susanna Kwon" userId="0792cb8c-3b3c-4a10-a81e-868626ef6cd6" providerId="ADAL" clId="{6A667C13-C4E4-42E8-A946-7803B9BBE371}" dt="2025-05-27T20:57:20.544" v="296" actId="47"/>
        <pc:sldMkLst>
          <pc:docMk/>
          <pc:sldMk cId="1382992057" sldId="309"/>
        </pc:sldMkLst>
      </pc:sldChg>
      <pc:sldChg chg="modSp mod">
        <pc:chgData name="Susanna Kwon" userId="0792cb8c-3b3c-4a10-a81e-868626ef6cd6" providerId="ADAL" clId="{6A667C13-C4E4-42E8-A946-7803B9BBE371}" dt="2025-05-27T22:23:52.866" v="4001" actId="20577"/>
        <pc:sldMkLst>
          <pc:docMk/>
          <pc:sldMk cId="3938637658" sldId="311"/>
        </pc:sldMkLst>
        <pc:spChg chg="mod">
          <ac:chgData name="Susanna Kwon" userId="0792cb8c-3b3c-4a10-a81e-868626ef6cd6" providerId="ADAL" clId="{6A667C13-C4E4-42E8-A946-7803B9BBE371}" dt="2025-05-27T22:23:52.866" v="4001" actId="20577"/>
          <ac:spMkLst>
            <pc:docMk/>
            <pc:sldMk cId="3938637658" sldId="311"/>
            <ac:spMk id="3" creationId="{7B1DD2FF-AD10-6CEE-2BAB-C5E97BF8653E}"/>
          </ac:spMkLst>
        </pc:spChg>
      </pc:sldChg>
      <pc:sldChg chg="modSp del modAnim">
        <pc:chgData name="Susanna Kwon" userId="0792cb8c-3b3c-4a10-a81e-868626ef6cd6" providerId="ADAL" clId="{6A667C13-C4E4-42E8-A946-7803B9BBE371}" dt="2025-05-27T22:27:04.046" v="4018" actId="47"/>
        <pc:sldMkLst>
          <pc:docMk/>
          <pc:sldMk cId="3159509302" sldId="313"/>
        </pc:sldMkLst>
        <pc:spChg chg="mod">
          <ac:chgData name="Susanna Kwon" userId="0792cb8c-3b3c-4a10-a81e-868626ef6cd6" providerId="ADAL" clId="{6A667C13-C4E4-42E8-A946-7803B9BBE371}" dt="2025-05-27T20:58:26.345" v="454" actId="20577"/>
          <ac:spMkLst>
            <pc:docMk/>
            <pc:sldMk cId="3159509302" sldId="313"/>
            <ac:spMk id="11" creationId="{7713C050-6212-C418-E764-2197ED80D24C}"/>
          </ac:spMkLst>
        </pc:spChg>
      </pc:sldChg>
      <pc:sldChg chg="addSp modSp mod modAnim">
        <pc:chgData name="Susanna Kwon" userId="0792cb8c-3b3c-4a10-a81e-868626ef6cd6" providerId="ADAL" clId="{6A667C13-C4E4-42E8-A946-7803B9BBE371}" dt="2025-05-27T22:41:06.260" v="4553" actId="14100"/>
        <pc:sldMkLst>
          <pc:docMk/>
          <pc:sldMk cId="2938900512" sldId="314"/>
        </pc:sldMkLst>
        <pc:spChg chg="add mod">
          <ac:chgData name="Susanna Kwon" userId="0792cb8c-3b3c-4a10-a81e-868626ef6cd6" providerId="ADAL" clId="{6A667C13-C4E4-42E8-A946-7803B9BBE371}" dt="2025-05-27T22:41:06.260" v="4553" actId="14100"/>
          <ac:spMkLst>
            <pc:docMk/>
            <pc:sldMk cId="2938900512" sldId="314"/>
            <ac:spMk id="2" creationId="{379BE4C0-DE71-908E-A681-6831719CF7AE}"/>
          </ac:spMkLst>
        </pc:spChg>
        <pc:spChg chg="mod">
          <ac:chgData name="Susanna Kwon" userId="0792cb8c-3b3c-4a10-a81e-868626ef6cd6" providerId="ADAL" clId="{6A667C13-C4E4-42E8-A946-7803B9BBE371}" dt="2025-05-27T21:16:49.095" v="1059" actId="14100"/>
          <ac:spMkLst>
            <pc:docMk/>
            <pc:sldMk cId="2938900512" sldId="314"/>
            <ac:spMk id="5" creationId="{3E5FCA94-5ADC-BAE3-8946-2710BF871BA0}"/>
          </ac:spMkLst>
        </pc:spChg>
        <pc:picChg chg="mod">
          <ac:chgData name="Susanna Kwon" userId="0792cb8c-3b3c-4a10-a81e-868626ef6cd6" providerId="ADAL" clId="{6A667C13-C4E4-42E8-A946-7803B9BBE371}" dt="2025-05-27T21:16:30.866" v="1054" actId="1076"/>
          <ac:picMkLst>
            <pc:docMk/>
            <pc:sldMk cId="2938900512" sldId="314"/>
            <ac:picMk id="7" creationId="{2E4FE089-0ABB-2970-06AF-36EB2D44D561}"/>
          </ac:picMkLst>
        </pc:picChg>
      </pc:sldChg>
      <pc:sldChg chg="addSp modSp mod modAnim">
        <pc:chgData name="Susanna Kwon" userId="0792cb8c-3b3c-4a10-a81e-868626ef6cd6" providerId="ADAL" clId="{6A667C13-C4E4-42E8-A946-7803B9BBE371}" dt="2025-05-27T22:41:12.271" v="4555" actId="120"/>
        <pc:sldMkLst>
          <pc:docMk/>
          <pc:sldMk cId="3626839458" sldId="316"/>
        </pc:sldMkLst>
        <pc:spChg chg="add mod">
          <ac:chgData name="Susanna Kwon" userId="0792cb8c-3b3c-4a10-a81e-868626ef6cd6" providerId="ADAL" clId="{6A667C13-C4E4-42E8-A946-7803B9BBE371}" dt="2025-05-27T22:41:12.271" v="4555" actId="120"/>
          <ac:spMkLst>
            <pc:docMk/>
            <pc:sldMk cId="3626839458" sldId="316"/>
            <ac:spMk id="2" creationId="{398BB9C1-553E-EC67-10D7-015D0A505A74}"/>
          </ac:spMkLst>
        </pc:spChg>
        <pc:spChg chg="add mod">
          <ac:chgData name="Susanna Kwon" userId="0792cb8c-3b3c-4a10-a81e-868626ef6cd6" providerId="ADAL" clId="{6A667C13-C4E4-42E8-A946-7803B9BBE371}" dt="2025-05-27T21:27:42.817" v="1666" actId="207"/>
          <ac:spMkLst>
            <pc:docMk/>
            <pc:sldMk cId="3626839458" sldId="316"/>
            <ac:spMk id="4" creationId="{68FC01F9-585F-5C44-A766-0CCDD1119C5C}"/>
          </ac:spMkLst>
        </pc:spChg>
        <pc:spChg chg="mod">
          <ac:chgData name="Susanna Kwon" userId="0792cb8c-3b3c-4a10-a81e-868626ef6cd6" providerId="ADAL" clId="{6A667C13-C4E4-42E8-A946-7803B9BBE371}" dt="2025-05-27T21:29:13.335" v="1671" actId="207"/>
          <ac:spMkLst>
            <pc:docMk/>
            <pc:sldMk cId="3626839458" sldId="316"/>
            <ac:spMk id="5" creationId="{F0D5D16B-61E5-21AF-AC46-7CBDA24AB515}"/>
          </ac:spMkLst>
        </pc:spChg>
        <pc:picChg chg="mod">
          <ac:chgData name="Susanna Kwon" userId="0792cb8c-3b3c-4a10-a81e-868626ef6cd6" providerId="ADAL" clId="{6A667C13-C4E4-42E8-A946-7803B9BBE371}" dt="2025-05-27T21:26:52.821" v="1611" actId="1076"/>
          <ac:picMkLst>
            <pc:docMk/>
            <pc:sldMk cId="3626839458" sldId="316"/>
            <ac:picMk id="7" creationId="{9254D155-848F-422C-F606-B9C2DF324E45}"/>
          </ac:picMkLst>
        </pc:picChg>
      </pc:sldChg>
      <pc:sldChg chg="del">
        <pc:chgData name="Susanna Kwon" userId="0792cb8c-3b3c-4a10-a81e-868626ef6cd6" providerId="ADAL" clId="{6A667C13-C4E4-42E8-A946-7803B9BBE371}" dt="2025-05-27T20:57:08.177" v="295" actId="47"/>
        <pc:sldMkLst>
          <pc:docMk/>
          <pc:sldMk cId="335274377" sldId="317"/>
        </pc:sldMkLst>
      </pc:sldChg>
      <pc:sldChg chg="modSp del mod">
        <pc:chgData name="Susanna Kwon" userId="0792cb8c-3b3c-4a10-a81e-868626ef6cd6" providerId="ADAL" clId="{6A667C13-C4E4-42E8-A946-7803B9BBE371}" dt="2025-05-27T22:47:26.293" v="4821" actId="47"/>
        <pc:sldMkLst>
          <pc:docMk/>
          <pc:sldMk cId="2020321850" sldId="318"/>
        </pc:sldMkLst>
        <pc:picChg chg="mod modCrop">
          <ac:chgData name="Susanna Kwon" userId="0792cb8c-3b3c-4a10-a81e-868626ef6cd6" providerId="ADAL" clId="{6A667C13-C4E4-42E8-A946-7803B9BBE371}" dt="2025-05-27T22:31:55.588" v="4481" actId="732"/>
          <ac:picMkLst>
            <pc:docMk/>
            <pc:sldMk cId="2020321850" sldId="318"/>
            <ac:picMk id="5" creationId="{DFC44794-29F3-F92C-B2DF-CE3CA32FE654}"/>
          </ac:picMkLst>
        </pc:picChg>
      </pc:sldChg>
      <pc:sldChg chg="modSp mod ord">
        <pc:chgData name="Susanna Kwon" userId="0792cb8c-3b3c-4a10-a81e-868626ef6cd6" providerId="ADAL" clId="{6A667C13-C4E4-42E8-A946-7803B9BBE371}" dt="2025-05-27T23:14:25.242" v="6480" actId="113"/>
        <pc:sldMkLst>
          <pc:docMk/>
          <pc:sldMk cId="2001616382" sldId="319"/>
        </pc:sldMkLst>
        <pc:spChg chg="mod">
          <ac:chgData name="Susanna Kwon" userId="0792cb8c-3b3c-4a10-a81e-868626ef6cd6" providerId="ADAL" clId="{6A667C13-C4E4-42E8-A946-7803B9BBE371}" dt="2025-05-27T23:14:25.242" v="6480" actId="113"/>
          <ac:spMkLst>
            <pc:docMk/>
            <pc:sldMk cId="2001616382" sldId="319"/>
            <ac:spMk id="4" creationId="{557DD1CC-3D8F-C1C2-D057-4585A8EBD30C}"/>
          </ac:spMkLst>
        </pc:spChg>
        <pc:picChg chg="mod">
          <ac:chgData name="Susanna Kwon" userId="0792cb8c-3b3c-4a10-a81e-868626ef6cd6" providerId="ADAL" clId="{6A667C13-C4E4-42E8-A946-7803B9BBE371}" dt="2025-05-27T22:43:03.956" v="4659" actId="1076"/>
          <ac:picMkLst>
            <pc:docMk/>
            <pc:sldMk cId="2001616382" sldId="319"/>
            <ac:picMk id="5" creationId="{E05BD176-257F-09AD-3275-FFA9C3D2C635}"/>
          </ac:picMkLst>
        </pc:picChg>
      </pc:sldChg>
      <pc:sldChg chg="modSp mod ord">
        <pc:chgData name="Susanna Kwon" userId="0792cb8c-3b3c-4a10-a81e-868626ef6cd6" providerId="ADAL" clId="{6A667C13-C4E4-42E8-A946-7803B9BBE371}" dt="2025-05-27T22:44:17.888" v="4673" actId="207"/>
        <pc:sldMkLst>
          <pc:docMk/>
          <pc:sldMk cId="2377775946" sldId="320"/>
        </pc:sldMkLst>
        <pc:spChg chg="mod">
          <ac:chgData name="Susanna Kwon" userId="0792cb8c-3b3c-4a10-a81e-868626ef6cd6" providerId="ADAL" clId="{6A667C13-C4E4-42E8-A946-7803B9BBE371}" dt="2025-05-27T22:44:13.008" v="4672" actId="207"/>
          <ac:spMkLst>
            <pc:docMk/>
            <pc:sldMk cId="2377775946" sldId="320"/>
            <ac:spMk id="13" creationId="{05286C55-28AE-FCDC-3EF4-3CD7B36DF316}"/>
          </ac:spMkLst>
        </pc:spChg>
        <pc:spChg chg="mod">
          <ac:chgData name="Susanna Kwon" userId="0792cb8c-3b3c-4a10-a81e-868626ef6cd6" providerId="ADAL" clId="{6A667C13-C4E4-42E8-A946-7803B9BBE371}" dt="2025-05-27T22:44:17.888" v="4673" actId="207"/>
          <ac:spMkLst>
            <pc:docMk/>
            <pc:sldMk cId="2377775946" sldId="320"/>
            <ac:spMk id="19" creationId="{69FB6537-7582-3E78-C7DE-728A30915CE9}"/>
          </ac:spMkLst>
        </pc:spChg>
        <pc:spChg chg="mod">
          <ac:chgData name="Susanna Kwon" userId="0792cb8c-3b3c-4a10-a81e-868626ef6cd6" providerId="ADAL" clId="{6A667C13-C4E4-42E8-A946-7803B9BBE371}" dt="2025-05-27T22:44:04.721" v="4670" actId="208"/>
          <ac:spMkLst>
            <pc:docMk/>
            <pc:sldMk cId="2377775946" sldId="320"/>
            <ac:spMk id="26" creationId="{134E76E0-DFB7-66ED-CFD4-7E6195944B4F}"/>
          </ac:spMkLst>
        </pc:spChg>
        <pc:spChg chg="mod">
          <ac:chgData name="Susanna Kwon" userId="0792cb8c-3b3c-4a10-a81e-868626ef6cd6" providerId="ADAL" clId="{6A667C13-C4E4-42E8-A946-7803B9BBE371}" dt="2025-05-27T22:44:04.721" v="4670" actId="208"/>
          <ac:spMkLst>
            <pc:docMk/>
            <pc:sldMk cId="2377775946" sldId="320"/>
            <ac:spMk id="27" creationId="{FC8B033A-58E5-845E-99A5-6322F5DAC163}"/>
          </ac:spMkLst>
        </pc:spChg>
        <pc:spChg chg="mod">
          <ac:chgData name="Susanna Kwon" userId="0792cb8c-3b3c-4a10-a81e-868626ef6cd6" providerId="ADAL" clId="{6A667C13-C4E4-42E8-A946-7803B9BBE371}" dt="2025-05-27T22:44:04.721" v="4670" actId="208"/>
          <ac:spMkLst>
            <pc:docMk/>
            <pc:sldMk cId="2377775946" sldId="320"/>
            <ac:spMk id="28" creationId="{205872A2-4A50-7C3B-3443-EEEDB6EFA1C3}"/>
          </ac:spMkLst>
        </pc:spChg>
        <pc:spChg chg="mod">
          <ac:chgData name="Susanna Kwon" userId="0792cb8c-3b3c-4a10-a81e-868626ef6cd6" providerId="ADAL" clId="{6A667C13-C4E4-42E8-A946-7803B9BBE371}" dt="2025-05-27T22:44:04.721" v="4670" actId="208"/>
          <ac:spMkLst>
            <pc:docMk/>
            <pc:sldMk cId="2377775946" sldId="320"/>
            <ac:spMk id="29" creationId="{E44D3896-2EB2-1052-47A0-F2803ACD2892}"/>
          </ac:spMkLst>
        </pc:spChg>
        <pc:spChg chg="mod">
          <ac:chgData name="Susanna Kwon" userId="0792cb8c-3b3c-4a10-a81e-868626ef6cd6" providerId="ADAL" clId="{6A667C13-C4E4-42E8-A946-7803B9BBE371}" dt="2025-05-27T22:44:04.721" v="4670" actId="208"/>
          <ac:spMkLst>
            <pc:docMk/>
            <pc:sldMk cId="2377775946" sldId="320"/>
            <ac:spMk id="30" creationId="{E67DFFC3-1DB7-C8FF-FE1B-D6112DF5153B}"/>
          </ac:spMkLst>
        </pc:spChg>
        <pc:spChg chg="mod">
          <ac:chgData name="Susanna Kwon" userId="0792cb8c-3b3c-4a10-a81e-868626ef6cd6" providerId="ADAL" clId="{6A667C13-C4E4-42E8-A946-7803B9BBE371}" dt="2025-05-27T22:44:04.721" v="4670" actId="208"/>
          <ac:spMkLst>
            <pc:docMk/>
            <pc:sldMk cId="2377775946" sldId="320"/>
            <ac:spMk id="31" creationId="{0A0ACD4F-D950-E630-EA5C-DAB501956222}"/>
          </ac:spMkLst>
        </pc:spChg>
        <pc:spChg chg="mod">
          <ac:chgData name="Susanna Kwon" userId="0792cb8c-3b3c-4a10-a81e-868626ef6cd6" providerId="ADAL" clId="{6A667C13-C4E4-42E8-A946-7803B9BBE371}" dt="2025-05-27T22:44:04.721" v="4670" actId="208"/>
          <ac:spMkLst>
            <pc:docMk/>
            <pc:sldMk cId="2377775946" sldId="320"/>
            <ac:spMk id="32" creationId="{94A5121C-C4BD-5C37-B44E-263AD6EC4D6B}"/>
          </ac:spMkLst>
        </pc:spChg>
        <pc:spChg chg="mod">
          <ac:chgData name="Susanna Kwon" userId="0792cb8c-3b3c-4a10-a81e-868626ef6cd6" providerId="ADAL" clId="{6A667C13-C4E4-42E8-A946-7803B9BBE371}" dt="2025-05-27T22:01:49.933" v="3458" actId="1076"/>
          <ac:spMkLst>
            <pc:docMk/>
            <pc:sldMk cId="2377775946" sldId="320"/>
            <ac:spMk id="35" creationId="{4A99334B-063C-FFBE-76BB-D5B42A603FB6}"/>
          </ac:spMkLst>
        </pc:spChg>
        <pc:cxnChg chg="mod">
          <ac:chgData name="Susanna Kwon" userId="0792cb8c-3b3c-4a10-a81e-868626ef6cd6" providerId="ADAL" clId="{6A667C13-C4E4-42E8-A946-7803B9BBE371}" dt="2025-05-27T22:01:47.235" v="3457" actId="14100"/>
          <ac:cxnSpMkLst>
            <pc:docMk/>
            <pc:sldMk cId="2377775946" sldId="320"/>
            <ac:cxnSpMk id="37" creationId="{2A969617-5C67-C097-9E14-4F4E2E9A2452}"/>
          </ac:cxnSpMkLst>
        </pc:cxnChg>
      </pc:sldChg>
      <pc:sldChg chg="addSp delSp modSp del mod ord addAnim delAnim modAnim">
        <pc:chgData name="Susanna Kwon" userId="0792cb8c-3b3c-4a10-a81e-868626ef6cd6" providerId="ADAL" clId="{6A667C13-C4E4-42E8-A946-7803B9BBE371}" dt="2025-05-27T22:13:17.913" v="3627" actId="47"/>
        <pc:sldMkLst>
          <pc:docMk/>
          <pc:sldMk cId="363774427" sldId="321"/>
        </pc:sldMkLst>
        <pc:spChg chg="add mod">
          <ac:chgData name="Susanna Kwon" userId="0792cb8c-3b3c-4a10-a81e-868626ef6cd6" providerId="ADAL" clId="{6A667C13-C4E4-42E8-A946-7803B9BBE371}" dt="2025-05-27T22:04:25.771" v="3474" actId="14100"/>
          <ac:spMkLst>
            <pc:docMk/>
            <pc:sldMk cId="363774427" sldId="321"/>
            <ac:spMk id="19" creationId="{0244D0FB-B5BD-E17F-F27C-2BB994EA5AF7}"/>
          </ac:spMkLst>
        </pc:spChg>
        <pc:spChg chg="mod">
          <ac:chgData name="Susanna Kwon" userId="0792cb8c-3b3c-4a10-a81e-868626ef6cd6" providerId="ADAL" clId="{6A667C13-C4E4-42E8-A946-7803B9BBE371}" dt="2025-05-27T22:04:25.771" v="3474" actId="14100"/>
          <ac:spMkLst>
            <pc:docMk/>
            <pc:sldMk cId="363774427" sldId="321"/>
            <ac:spMk id="20" creationId="{CBE4B103-1267-E5D6-2B4A-AD1D8F7677EB}"/>
          </ac:spMkLst>
        </pc:spChg>
        <pc:spChg chg="add del mod">
          <ac:chgData name="Susanna Kwon" userId="0792cb8c-3b3c-4a10-a81e-868626ef6cd6" providerId="ADAL" clId="{6A667C13-C4E4-42E8-A946-7803B9BBE371}" dt="2025-05-27T22:04:51.677" v="3481" actId="478"/>
          <ac:spMkLst>
            <pc:docMk/>
            <pc:sldMk cId="363774427" sldId="321"/>
            <ac:spMk id="21" creationId="{C19AB95B-30C3-120E-1F8E-2468BACA6844}"/>
          </ac:spMkLst>
        </pc:spChg>
        <pc:spChg chg="add del mod">
          <ac:chgData name="Susanna Kwon" userId="0792cb8c-3b3c-4a10-a81e-868626ef6cd6" providerId="ADAL" clId="{6A667C13-C4E4-42E8-A946-7803B9BBE371}" dt="2025-05-27T22:05:07.406" v="3487" actId="478"/>
          <ac:spMkLst>
            <pc:docMk/>
            <pc:sldMk cId="363774427" sldId="321"/>
            <ac:spMk id="22" creationId="{0185A0B8-76FE-E603-305A-A2DB5857573A}"/>
          </ac:spMkLst>
        </pc:spChg>
        <pc:spChg chg="add del mod">
          <ac:chgData name="Susanna Kwon" userId="0792cb8c-3b3c-4a10-a81e-868626ef6cd6" providerId="ADAL" clId="{6A667C13-C4E4-42E8-A946-7803B9BBE371}" dt="2025-05-27T22:04:50.152" v="3480" actId="478"/>
          <ac:spMkLst>
            <pc:docMk/>
            <pc:sldMk cId="363774427" sldId="321"/>
            <ac:spMk id="23" creationId="{D2705E77-8582-30B0-D59B-2B6C73F15B6F}"/>
          </ac:spMkLst>
        </pc:spChg>
        <pc:spChg chg="add del mod">
          <ac:chgData name="Susanna Kwon" userId="0792cb8c-3b3c-4a10-a81e-868626ef6cd6" providerId="ADAL" clId="{6A667C13-C4E4-42E8-A946-7803B9BBE371}" dt="2025-05-27T22:04:49.187" v="3479" actId="478"/>
          <ac:spMkLst>
            <pc:docMk/>
            <pc:sldMk cId="363774427" sldId="321"/>
            <ac:spMk id="24" creationId="{9A1A45FB-A198-3894-F14A-8E68C57123E7}"/>
          </ac:spMkLst>
        </pc:spChg>
        <pc:spChg chg="del">
          <ac:chgData name="Susanna Kwon" userId="0792cb8c-3b3c-4a10-a81e-868626ef6cd6" providerId="ADAL" clId="{6A667C13-C4E4-42E8-A946-7803B9BBE371}" dt="2025-05-27T22:06:13.360" v="3506" actId="478"/>
          <ac:spMkLst>
            <pc:docMk/>
            <pc:sldMk cId="363774427" sldId="321"/>
            <ac:spMk id="25" creationId="{3C3FCB7A-4EF4-5F34-BC4E-AFC159FDC801}"/>
          </ac:spMkLst>
        </pc:spChg>
        <pc:spChg chg="del">
          <ac:chgData name="Susanna Kwon" userId="0792cb8c-3b3c-4a10-a81e-868626ef6cd6" providerId="ADAL" clId="{6A667C13-C4E4-42E8-A946-7803B9BBE371}" dt="2025-05-27T22:06:14.309" v="3507" actId="478"/>
          <ac:spMkLst>
            <pc:docMk/>
            <pc:sldMk cId="363774427" sldId="321"/>
            <ac:spMk id="26" creationId="{EBBC10EC-8F23-3CB2-7AC1-469F7DC223A2}"/>
          </ac:spMkLst>
        </pc:spChg>
        <pc:spChg chg="add del mod">
          <ac:chgData name="Susanna Kwon" userId="0792cb8c-3b3c-4a10-a81e-868626ef6cd6" providerId="ADAL" clId="{6A667C13-C4E4-42E8-A946-7803B9BBE371}" dt="2025-05-27T22:06:02.092" v="3501" actId="478"/>
          <ac:spMkLst>
            <pc:docMk/>
            <pc:sldMk cId="363774427" sldId="321"/>
            <ac:spMk id="27" creationId="{3979DFEC-CD91-A6D1-5E59-9E05BD12B3FF}"/>
          </ac:spMkLst>
        </pc:spChg>
        <pc:spChg chg="del mod">
          <ac:chgData name="Susanna Kwon" userId="0792cb8c-3b3c-4a10-a81e-868626ef6cd6" providerId="ADAL" clId="{6A667C13-C4E4-42E8-A946-7803B9BBE371}" dt="2025-05-27T22:06:00.690" v="3500" actId="478"/>
          <ac:spMkLst>
            <pc:docMk/>
            <pc:sldMk cId="363774427" sldId="321"/>
            <ac:spMk id="28" creationId="{E85258C3-DDB6-04C1-B95B-699D8E2997EF}"/>
          </ac:spMkLst>
        </pc:spChg>
        <pc:spChg chg="del mod">
          <ac:chgData name="Susanna Kwon" userId="0792cb8c-3b3c-4a10-a81e-868626ef6cd6" providerId="ADAL" clId="{6A667C13-C4E4-42E8-A946-7803B9BBE371}" dt="2025-05-27T22:04:59.025" v="3484" actId="478"/>
          <ac:spMkLst>
            <pc:docMk/>
            <pc:sldMk cId="363774427" sldId="321"/>
            <ac:spMk id="29" creationId="{74577B4F-9E02-BFF4-97A2-8476FEE90313}"/>
          </ac:spMkLst>
        </pc:spChg>
        <pc:spChg chg="del mod">
          <ac:chgData name="Susanna Kwon" userId="0792cb8c-3b3c-4a10-a81e-868626ef6cd6" providerId="ADAL" clId="{6A667C13-C4E4-42E8-A946-7803B9BBE371}" dt="2025-05-27T22:06:11.559" v="3505" actId="478"/>
          <ac:spMkLst>
            <pc:docMk/>
            <pc:sldMk cId="363774427" sldId="321"/>
            <ac:spMk id="30" creationId="{6F7ACB4F-1A7D-3A67-F274-FA383E345FB3}"/>
          </ac:spMkLst>
        </pc:spChg>
        <pc:spChg chg="add del mod">
          <ac:chgData name="Susanna Kwon" userId="0792cb8c-3b3c-4a10-a81e-868626ef6cd6" providerId="ADAL" clId="{6A667C13-C4E4-42E8-A946-7803B9BBE371}" dt="2025-05-27T22:04:57.745" v="3483" actId="478"/>
          <ac:spMkLst>
            <pc:docMk/>
            <pc:sldMk cId="363774427" sldId="321"/>
            <ac:spMk id="31" creationId="{09A30AB9-C00F-EC91-0CF2-90E709FAB94D}"/>
          </ac:spMkLst>
        </pc:spChg>
        <pc:spChg chg="del mod">
          <ac:chgData name="Susanna Kwon" userId="0792cb8c-3b3c-4a10-a81e-868626ef6cd6" providerId="ADAL" clId="{6A667C13-C4E4-42E8-A946-7803B9BBE371}" dt="2025-05-27T22:06:10.647" v="3504" actId="478"/>
          <ac:spMkLst>
            <pc:docMk/>
            <pc:sldMk cId="363774427" sldId="321"/>
            <ac:spMk id="32" creationId="{D3F7104E-E62B-9732-FB5A-ABE8936FCC50}"/>
          </ac:spMkLst>
        </pc:spChg>
        <pc:spChg chg="add mod">
          <ac:chgData name="Susanna Kwon" userId="0792cb8c-3b3c-4a10-a81e-868626ef6cd6" providerId="ADAL" clId="{6A667C13-C4E4-42E8-A946-7803B9BBE371}" dt="2025-05-27T22:11:48.576" v="3605" actId="14100"/>
          <ac:spMkLst>
            <pc:docMk/>
            <pc:sldMk cId="363774427" sldId="321"/>
            <ac:spMk id="33" creationId="{6010CAD9-3254-2CAA-B977-0FE703380CF3}"/>
          </ac:spMkLst>
        </pc:spChg>
        <pc:spChg chg="add mod">
          <ac:chgData name="Susanna Kwon" userId="0792cb8c-3b3c-4a10-a81e-868626ef6cd6" providerId="ADAL" clId="{6A667C13-C4E4-42E8-A946-7803B9BBE371}" dt="2025-05-27T22:07:46.342" v="3536" actId="1076"/>
          <ac:spMkLst>
            <pc:docMk/>
            <pc:sldMk cId="363774427" sldId="321"/>
            <ac:spMk id="34" creationId="{063CB18D-0AA2-DA24-70F5-86B2B14ADF6E}"/>
          </ac:spMkLst>
        </pc:spChg>
        <pc:spChg chg="mod">
          <ac:chgData name="Susanna Kwon" userId="0792cb8c-3b3c-4a10-a81e-868626ef6cd6" providerId="ADAL" clId="{6A667C13-C4E4-42E8-A946-7803B9BBE371}" dt="2025-05-27T22:07:55.789" v="3540" actId="1076"/>
          <ac:spMkLst>
            <pc:docMk/>
            <pc:sldMk cId="363774427" sldId="321"/>
            <ac:spMk id="35" creationId="{211B1D79-68D5-63A3-536C-500D52132F69}"/>
          </ac:spMkLst>
        </pc:spChg>
        <pc:spChg chg="add mod ord">
          <ac:chgData name="Susanna Kwon" userId="0792cb8c-3b3c-4a10-a81e-868626ef6cd6" providerId="ADAL" clId="{6A667C13-C4E4-42E8-A946-7803B9BBE371}" dt="2025-05-27T22:11:48.576" v="3605" actId="14100"/>
          <ac:spMkLst>
            <pc:docMk/>
            <pc:sldMk cId="363774427" sldId="321"/>
            <ac:spMk id="36" creationId="{D506425B-95AB-ECCA-0CAE-F8B7B6C79430}"/>
          </ac:spMkLst>
        </pc:spChg>
        <pc:spChg chg="mod">
          <ac:chgData name="Susanna Kwon" userId="0792cb8c-3b3c-4a10-a81e-868626ef6cd6" providerId="ADAL" clId="{6A667C13-C4E4-42E8-A946-7803B9BBE371}" dt="2025-05-27T22:06:31.195" v="3512" actId="1076"/>
          <ac:spMkLst>
            <pc:docMk/>
            <pc:sldMk cId="363774427" sldId="321"/>
            <ac:spMk id="39" creationId="{6B19ADFF-CA2D-20FE-E59C-8791A030B023}"/>
          </ac:spMkLst>
        </pc:spChg>
        <pc:spChg chg="mod">
          <ac:chgData name="Susanna Kwon" userId="0792cb8c-3b3c-4a10-a81e-868626ef6cd6" providerId="ADAL" clId="{6A667C13-C4E4-42E8-A946-7803B9BBE371}" dt="2025-05-27T22:06:31.195" v="3512" actId="1076"/>
          <ac:spMkLst>
            <pc:docMk/>
            <pc:sldMk cId="363774427" sldId="321"/>
            <ac:spMk id="41" creationId="{3EFDC470-FEC5-20D8-5A64-FC9028747F52}"/>
          </ac:spMkLst>
        </pc:spChg>
        <pc:spChg chg="mod">
          <ac:chgData name="Susanna Kwon" userId="0792cb8c-3b3c-4a10-a81e-868626ef6cd6" providerId="ADAL" clId="{6A667C13-C4E4-42E8-A946-7803B9BBE371}" dt="2025-05-27T22:06:31.195" v="3512" actId="1076"/>
          <ac:spMkLst>
            <pc:docMk/>
            <pc:sldMk cId="363774427" sldId="321"/>
            <ac:spMk id="42" creationId="{0C7BA9C7-2BBE-A791-FB94-592146958744}"/>
          </ac:spMkLst>
        </pc:spChg>
        <pc:spChg chg="mod">
          <ac:chgData name="Susanna Kwon" userId="0792cb8c-3b3c-4a10-a81e-868626ef6cd6" providerId="ADAL" clId="{6A667C13-C4E4-42E8-A946-7803B9BBE371}" dt="2025-05-27T22:06:31.195" v="3512" actId="1076"/>
          <ac:spMkLst>
            <pc:docMk/>
            <pc:sldMk cId="363774427" sldId="321"/>
            <ac:spMk id="43" creationId="{9CF63511-421C-17A9-D047-521735D46C34}"/>
          </ac:spMkLst>
        </pc:spChg>
        <pc:spChg chg="mod">
          <ac:chgData name="Susanna Kwon" userId="0792cb8c-3b3c-4a10-a81e-868626ef6cd6" providerId="ADAL" clId="{6A667C13-C4E4-42E8-A946-7803B9BBE371}" dt="2025-05-27T22:06:31.195" v="3512" actId="1076"/>
          <ac:spMkLst>
            <pc:docMk/>
            <pc:sldMk cId="363774427" sldId="321"/>
            <ac:spMk id="44" creationId="{9D245353-2DA3-DE37-8739-79E52E5A9B45}"/>
          </ac:spMkLst>
        </pc:spChg>
        <pc:spChg chg="mod">
          <ac:chgData name="Susanna Kwon" userId="0792cb8c-3b3c-4a10-a81e-868626ef6cd6" providerId="ADAL" clId="{6A667C13-C4E4-42E8-A946-7803B9BBE371}" dt="2025-05-27T22:06:31.195" v="3512" actId="1076"/>
          <ac:spMkLst>
            <pc:docMk/>
            <pc:sldMk cId="363774427" sldId="321"/>
            <ac:spMk id="45" creationId="{5432C1DC-4887-CC0F-DCB5-E046F56B07AC}"/>
          </ac:spMkLst>
        </pc:spChg>
        <pc:spChg chg="mod">
          <ac:chgData name="Susanna Kwon" userId="0792cb8c-3b3c-4a10-a81e-868626ef6cd6" providerId="ADAL" clId="{6A667C13-C4E4-42E8-A946-7803B9BBE371}" dt="2025-05-27T22:06:31.195" v="3512" actId="1076"/>
          <ac:spMkLst>
            <pc:docMk/>
            <pc:sldMk cId="363774427" sldId="321"/>
            <ac:spMk id="46" creationId="{B74CCC75-A805-917E-4FE2-58348DC1B12F}"/>
          </ac:spMkLst>
        </pc:spChg>
        <pc:spChg chg="mod">
          <ac:chgData name="Susanna Kwon" userId="0792cb8c-3b3c-4a10-a81e-868626ef6cd6" providerId="ADAL" clId="{6A667C13-C4E4-42E8-A946-7803B9BBE371}" dt="2025-05-27T22:06:31.195" v="3512" actId="1076"/>
          <ac:spMkLst>
            <pc:docMk/>
            <pc:sldMk cId="363774427" sldId="321"/>
            <ac:spMk id="47" creationId="{35F453A4-9D83-FE89-B912-35E7F0A529CA}"/>
          </ac:spMkLst>
        </pc:spChg>
        <pc:spChg chg="mod">
          <ac:chgData name="Susanna Kwon" userId="0792cb8c-3b3c-4a10-a81e-868626ef6cd6" providerId="ADAL" clId="{6A667C13-C4E4-42E8-A946-7803B9BBE371}" dt="2025-05-27T22:06:31.195" v="3512" actId="1076"/>
          <ac:spMkLst>
            <pc:docMk/>
            <pc:sldMk cId="363774427" sldId="321"/>
            <ac:spMk id="48" creationId="{31A62F48-39C0-B3BA-2B82-6548690E2D11}"/>
          </ac:spMkLst>
        </pc:spChg>
        <pc:spChg chg="mod">
          <ac:chgData name="Susanna Kwon" userId="0792cb8c-3b3c-4a10-a81e-868626ef6cd6" providerId="ADAL" clId="{6A667C13-C4E4-42E8-A946-7803B9BBE371}" dt="2025-05-27T22:06:31.195" v="3512" actId="1076"/>
          <ac:spMkLst>
            <pc:docMk/>
            <pc:sldMk cId="363774427" sldId="321"/>
            <ac:spMk id="50" creationId="{AEDE7C18-EB13-BCAD-C5E5-F1D8BC208C3B}"/>
          </ac:spMkLst>
        </pc:spChg>
        <pc:spChg chg="add mod">
          <ac:chgData name="Susanna Kwon" userId="0792cb8c-3b3c-4a10-a81e-868626ef6cd6" providerId="ADAL" clId="{6A667C13-C4E4-42E8-A946-7803B9BBE371}" dt="2025-05-27T22:07:46.342" v="3536" actId="1076"/>
          <ac:spMkLst>
            <pc:docMk/>
            <pc:sldMk cId="363774427" sldId="321"/>
            <ac:spMk id="52" creationId="{8A92B92A-798A-6D38-9B77-AA8DD3D41135}"/>
          </ac:spMkLst>
        </pc:spChg>
        <pc:spChg chg="add mod">
          <ac:chgData name="Susanna Kwon" userId="0792cb8c-3b3c-4a10-a81e-868626ef6cd6" providerId="ADAL" clId="{6A667C13-C4E4-42E8-A946-7803B9BBE371}" dt="2025-05-27T22:07:46.342" v="3536" actId="1076"/>
          <ac:spMkLst>
            <pc:docMk/>
            <pc:sldMk cId="363774427" sldId="321"/>
            <ac:spMk id="53" creationId="{7B53C548-F9BF-FB4E-82C0-C5DA6A7025D3}"/>
          </ac:spMkLst>
        </pc:spChg>
        <pc:spChg chg="add mod">
          <ac:chgData name="Susanna Kwon" userId="0792cb8c-3b3c-4a10-a81e-868626ef6cd6" providerId="ADAL" clId="{6A667C13-C4E4-42E8-A946-7803B9BBE371}" dt="2025-05-27T22:07:46.342" v="3536" actId="1076"/>
          <ac:spMkLst>
            <pc:docMk/>
            <pc:sldMk cId="363774427" sldId="321"/>
            <ac:spMk id="54" creationId="{A52A8E39-74D2-7880-FDAE-F94023F4DCEF}"/>
          </ac:spMkLst>
        </pc:spChg>
        <pc:spChg chg="add del mod">
          <ac:chgData name="Susanna Kwon" userId="0792cb8c-3b3c-4a10-a81e-868626ef6cd6" providerId="ADAL" clId="{6A667C13-C4E4-42E8-A946-7803B9BBE371}" dt="2025-05-27T22:08:18.351" v="3545" actId="478"/>
          <ac:spMkLst>
            <pc:docMk/>
            <pc:sldMk cId="363774427" sldId="321"/>
            <ac:spMk id="55" creationId="{E101A8F6-8EF5-76EA-1E9C-EB2DB09F2A7A}"/>
          </ac:spMkLst>
        </pc:spChg>
        <pc:picChg chg="mod">
          <ac:chgData name="Susanna Kwon" userId="0792cb8c-3b3c-4a10-a81e-868626ef6cd6" providerId="ADAL" clId="{6A667C13-C4E4-42E8-A946-7803B9BBE371}" dt="2025-05-27T22:09:01.216" v="3569" actId="1076"/>
          <ac:picMkLst>
            <pc:docMk/>
            <pc:sldMk cId="363774427" sldId="321"/>
            <ac:picMk id="2" creationId="{6B8DAB90-A62C-C5A3-DBF9-605539370687}"/>
          </ac:picMkLst>
        </pc:picChg>
        <pc:picChg chg="del mod">
          <ac:chgData name="Susanna Kwon" userId="0792cb8c-3b3c-4a10-a81e-868626ef6cd6" providerId="ADAL" clId="{6A667C13-C4E4-42E8-A946-7803B9BBE371}" dt="2025-05-27T22:05:58.624" v="3499" actId="478"/>
          <ac:picMkLst>
            <pc:docMk/>
            <pc:sldMk cId="363774427" sldId="321"/>
            <ac:picMk id="6" creationId="{3437F18A-AA81-E8DF-1ADE-57947F55F8B0}"/>
          </ac:picMkLst>
        </pc:picChg>
        <pc:picChg chg="add mod">
          <ac:chgData name="Susanna Kwon" userId="0792cb8c-3b3c-4a10-a81e-868626ef6cd6" providerId="ADAL" clId="{6A667C13-C4E4-42E8-A946-7803B9BBE371}" dt="2025-05-27T22:02:23.116" v="3461" actId="1076"/>
          <ac:picMkLst>
            <pc:docMk/>
            <pc:sldMk cId="363774427" sldId="321"/>
            <ac:picMk id="18" creationId="{ADE2BEE4-5250-D489-F5B9-16C61E093987}"/>
          </ac:picMkLst>
        </pc:picChg>
      </pc:sldChg>
      <pc:sldChg chg="modSp mod">
        <pc:chgData name="Susanna Kwon" userId="0792cb8c-3b3c-4a10-a81e-868626ef6cd6" providerId="ADAL" clId="{6A667C13-C4E4-42E8-A946-7803B9BBE371}" dt="2025-05-27T22:23:36.371" v="3997" actId="20577"/>
        <pc:sldMkLst>
          <pc:docMk/>
          <pc:sldMk cId="484526712" sldId="322"/>
        </pc:sldMkLst>
        <pc:spChg chg="mod">
          <ac:chgData name="Susanna Kwon" userId="0792cb8c-3b3c-4a10-a81e-868626ef6cd6" providerId="ADAL" clId="{6A667C13-C4E4-42E8-A946-7803B9BBE371}" dt="2025-05-27T22:23:36.371" v="3997" actId="20577"/>
          <ac:spMkLst>
            <pc:docMk/>
            <pc:sldMk cId="484526712" sldId="322"/>
            <ac:spMk id="3" creationId="{178C10F2-1919-346F-EA8F-085A732EE56D}"/>
          </ac:spMkLst>
        </pc:spChg>
      </pc:sldChg>
      <pc:sldChg chg="modSp del mod">
        <pc:chgData name="Susanna Kwon" userId="0792cb8c-3b3c-4a10-a81e-868626ef6cd6" providerId="ADAL" clId="{6A667C13-C4E4-42E8-A946-7803B9BBE371}" dt="2025-05-27T22:49:33.889" v="4886" actId="47"/>
        <pc:sldMkLst>
          <pc:docMk/>
          <pc:sldMk cId="782061742" sldId="323"/>
        </pc:sldMkLst>
        <pc:picChg chg="mod">
          <ac:chgData name="Susanna Kwon" userId="0792cb8c-3b3c-4a10-a81e-868626ef6cd6" providerId="ADAL" clId="{6A667C13-C4E4-42E8-A946-7803B9BBE371}" dt="2025-05-27T22:49:25.907" v="4884" actId="1076"/>
          <ac:picMkLst>
            <pc:docMk/>
            <pc:sldMk cId="782061742" sldId="323"/>
            <ac:picMk id="5" creationId="{7ED84298-3F49-4588-28AA-76B66898F13A}"/>
          </ac:picMkLst>
        </pc:picChg>
        <pc:picChg chg="mod">
          <ac:chgData name="Susanna Kwon" userId="0792cb8c-3b3c-4a10-a81e-868626ef6cd6" providerId="ADAL" clId="{6A667C13-C4E4-42E8-A946-7803B9BBE371}" dt="2025-05-27T22:49:29.440" v="4885" actId="1076"/>
          <ac:picMkLst>
            <pc:docMk/>
            <pc:sldMk cId="782061742" sldId="323"/>
            <ac:picMk id="6" creationId="{6ACE7262-2F11-AA52-3329-B8A1B5972D01}"/>
          </ac:picMkLst>
        </pc:picChg>
      </pc:sldChg>
      <pc:sldChg chg="addSp delSp modSp mod ord">
        <pc:chgData name="Susanna Kwon" userId="0792cb8c-3b3c-4a10-a81e-868626ef6cd6" providerId="ADAL" clId="{6A667C13-C4E4-42E8-A946-7803B9BBE371}" dt="2025-05-27T22:43:51.459" v="4669"/>
        <pc:sldMkLst>
          <pc:docMk/>
          <pc:sldMk cId="745841631" sldId="324"/>
        </pc:sldMkLst>
        <pc:spChg chg="mod">
          <ac:chgData name="Susanna Kwon" userId="0792cb8c-3b3c-4a10-a81e-868626ef6cd6" providerId="ADAL" clId="{6A667C13-C4E4-42E8-A946-7803B9BBE371}" dt="2025-05-27T22:43:44.018" v="4667" actId="1076"/>
          <ac:spMkLst>
            <pc:docMk/>
            <pc:sldMk cId="745841631" sldId="324"/>
            <ac:spMk id="4" creationId="{4489093D-84A7-0755-7975-5836589420EC}"/>
          </ac:spMkLst>
        </pc:spChg>
        <pc:spChg chg="mod">
          <ac:chgData name="Susanna Kwon" userId="0792cb8c-3b3c-4a10-a81e-868626ef6cd6" providerId="ADAL" clId="{6A667C13-C4E4-42E8-A946-7803B9BBE371}" dt="2025-05-27T22:43:44.018" v="4667" actId="1076"/>
          <ac:spMkLst>
            <pc:docMk/>
            <pc:sldMk cId="745841631" sldId="324"/>
            <ac:spMk id="5" creationId="{4088E981-9548-6A68-6A8D-0F23F6DCDB97}"/>
          </ac:spMkLst>
        </pc:spChg>
        <pc:spChg chg="mod">
          <ac:chgData name="Susanna Kwon" userId="0792cb8c-3b3c-4a10-a81e-868626ef6cd6" providerId="ADAL" clId="{6A667C13-C4E4-42E8-A946-7803B9BBE371}" dt="2025-05-27T22:43:44.018" v="4667" actId="1076"/>
          <ac:spMkLst>
            <pc:docMk/>
            <pc:sldMk cId="745841631" sldId="324"/>
            <ac:spMk id="6" creationId="{9518AE41-0D8A-ECA5-BAF8-7C69F61CF328}"/>
          </ac:spMkLst>
        </pc:spChg>
        <pc:spChg chg="mod">
          <ac:chgData name="Susanna Kwon" userId="0792cb8c-3b3c-4a10-a81e-868626ef6cd6" providerId="ADAL" clId="{6A667C13-C4E4-42E8-A946-7803B9BBE371}" dt="2025-05-27T22:43:44.018" v="4667" actId="1076"/>
          <ac:spMkLst>
            <pc:docMk/>
            <pc:sldMk cId="745841631" sldId="324"/>
            <ac:spMk id="7" creationId="{D70B2617-C4F8-D059-E862-F16A994E20C3}"/>
          </ac:spMkLst>
        </pc:spChg>
        <pc:spChg chg="mod">
          <ac:chgData name="Susanna Kwon" userId="0792cb8c-3b3c-4a10-a81e-868626ef6cd6" providerId="ADAL" clId="{6A667C13-C4E4-42E8-A946-7803B9BBE371}" dt="2025-05-27T22:43:51.459" v="4669"/>
          <ac:spMkLst>
            <pc:docMk/>
            <pc:sldMk cId="745841631" sldId="324"/>
            <ac:spMk id="20" creationId="{E737F083-F843-E531-FC90-570A5C1F746B}"/>
          </ac:spMkLst>
        </pc:spChg>
        <pc:spChg chg="mod">
          <ac:chgData name="Susanna Kwon" userId="0792cb8c-3b3c-4a10-a81e-868626ef6cd6" providerId="ADAL" clId="{6A667C13-C4E4-42E8-A946-7803B9BBE371}" dt="2025-05-27T22:43:39.094" v="4666" actId="1076"/>
          <ac:spMkLst>
            <pc:docMk/>
            <pc:sldMk cId="745841631" sldId="324"/>
            <ac:spMk id="22" creationId="{D266D040-6363-9DE6-9F9F-151547B1C07A}"/>
          </ac:spMkLst>
        </pc:spChg>
        <pc:spChg chg="mod">
          <ac:chgData name="Susanna Kwon" userId="0792cb8c-3b3c-4a10-a81e-868626ef6cd6" providerId="ADAL" clId="{6A667C13-C4E4-42E8-A946-7803B9BBE371}" dt="2025-05-27T22:43:39.094" v="4666" actId="1076"/>
          <ac:spMkLst>
            <pc:docMk/>
            <pc:sldMk cId="745841631" sldId="324"/>
            <ac:spMk id="23" creationId="{774BA992-AC93-5C38-C211-C3E79257AEBF}"/>
          </ac:spMkLst>
        </pc:spChg>
        <pc:spChg chg="mod">
          <ac:chgData name="Susanna Kwon" userId="0792cb8c-3b3c-4a10-a81e-868626ef6cd6" providerId="ADAL" clId="{6A667C13-C4E4-42E8-A946-7803B9BBE371}" dt="2025-05-27T22:43:50.244" v="4668" actId="21"/>
          <ac:spMkLst>
            <pc:docMk/>
            <pc:sldMk cId="745841631" sldId="324"/>
            <ac:spMk id="24" creationId="{A2DEF06F-EC06-415E-0AFA-3C9E6DA87CA0}"/>
          </ac:spMkLst>
        </pc:spChg>
        <pc:spChg chg="mod">
          <ac:chgData name="Susanna Kwon" userId="0792cb8c-3b3c-4a10-a81e-868626ef6cd6" providerId="ADAL" clId="{6A667C13-C4E4-42E8-A946-7803B9BBE371}" dt="2025-05-27T22:43:32.071" v="4665" actId="1076"/>
          <ac:spMkLst>
            <pc:docMk/>
            <pc:sldMk cId="745841631" sldId="324"/>
            <ac:spMk id="40" creationId="{CA3B8233-E37B-60D9-3B9F-47CC22ADE558}"/>
          </ac:spMkLst>
        </pc:spChg>
        <pc:spChg chg="add del mod">
          <ac:chgData name="Susanna Kwon" userId="0792cb8c-3b3c-4a10-a81e-868626ef6cd6" providerId="ADAL" clId="{6A667C13-C4E4-42E8-A946-7803B9BBE371}" dt="2025-05-27T22:28:44.417" v="4081" actId="478"/>
          <ac:spMkLst>
            <pc:docMk/>
            <pc:sldMk cId="745841631" sldId="324"/>
            <ac:spMk id="43" creationId="{43CD543A-BC83-0ABD-1B99-4F6DE998A2FD}"/>
          </ac:spMkLst>
        </pc:spChg>
      </pc:sldChg>
      <pc:sldChg chg="addSp delSp modSp mod delAnim modAnim">
        <pc:chgData name="Susanna Kwon" userId="0792cb8c-3b3c-4a10-a81e-868626ef6cd6" providerId="ADAL" clId="{6A667C13-C4E4-42E8-A946-7803B9BBE371}" dt="2025-05-27T23:20:29.257" v="6812" actId="478"/>
        <pc:sldMkLst>
          <pc:docMk/>
          <pc:sldMk cId="3794287651" sldId="325"/>
        </pc:sldMkLst>
        <pc:spChg chg="add mod">
          <ac:chgData name="Susanna Kwon" userId="0792cb8c-3b3c-4a10-a81e-868626ef6cd6" providerId="ADAL" clId="{6A667C13-C4E4-42E8-A946-7803B9BBE371}" dt="2025-05-27T23:19:54.027" v="6805" actId="113"/>
          <ac:spMkLst>
            <pc:docMk/>
            <pc:sldMk cId="3794287651" sldId="325"/>
            <ac:spMk id="13" creationId="{875E54E1-EA4B-0A1C-5589-B08F7C4604E3}"/>
          </ac:spMkLst>
        </pc:spChg>
        <pc:spChg chg="add del mod">
          <ac:chgData name="Susanna Kwon" userId="0792cb8c-3b3c-4a10-a81e-868626ef6cd6" providerId="ADAL" clId="{6A667C13-C4E4-42E8-A946-7803B9BBE371}" dt="2025-05-27T23:18:50.265" v="6744" actId="478"/>
          <ac:spMkLst>
            <pc:docMk/>
            <pc:sldMk cId="3794287651" sldId="325"/>
            <ac:spMk id="14" creationId="{4A414678-AB8C-0C5F-7C1D-D6C005B6DFD9}"/>
          </ac:spMkLst>
        </pc:spChg>
        <pc:spChg chg="add del mod">
          <ac:chgData name="Susanna Kwon" userId="0792cb8c-3b3c-4a10-a81e-868626ef6cd6" providerId="ADAL" clId="{6A667C13-C4E4-42E8-A946-7803B9BBE371}" dt="2025-05-27T23:18:52.235" v="6746" actId="478"/>
          <ac:spMkLst>
            <pc:docMk/>
            <pc:sldMk cId="3794287651" sldId="325"/>
            <ac:spMk id="16" creationId="{C2952299-2FC1-FA9F-9BFE-47BFF035B228}"/>
          </ac:spMkLst>
        </pc:spChg>
        <pc:spChg chg="add mod">
          <ac:chgData name="Susanna Kwon" userId="0792cb8c-3b3c-4a10-a81e-868626ef6cd6" providerId="ADAL" clId="{6A667C13-C4E4-42E8-A946-7803B9BBE371}" dt="2025-05-27T23:20:27.493" v="6811" actId="1076"/>
          <ac:spMkLst>
            <pc:docMk/>
            <pc:sldMk cId="3794287651" sldId="325"/>
            <ac:spMk id="18" creationId="{633ADE70-6DD8-58A8-050A-4E7E7B77118E}"/>
          </ac:spMkLst>
        </pc:spChg>
        <pc:picChg chg="add del mod">
          <ac:chgData name="Susanna Kwon" userId="0792cb8c-3b3c-4a10-a81e-868626ef6cd6" providerId="ADAL" clId="{6A667C13-C4E4-42E8-A946-7803B9BBE371}" dt="2025-05-27T23:20:29.257" v="6812" actId="478"/>
          <ac:picMkLst>
            <pc:docMk/>
            <pc:sldMk cId="3794287651" sldId="325"/>
            <ac:picMk id="19" creationId="{E454A90D-065E-4B6B-AC3D-F6019D3A04A8}"/>
          </ac:picMkLst>
        </pc:picChg>
      </pc:sldChg>
      <pc:sldChg chg="del">
        <pc:chgData name="Susanna Kwon" userId="0792cb8c-3b3c-4a10-a81e-868626ef6cd6" providerId="ADAL" clId="{6A667C13-C4E4-42E8-A946-7803B9BBE371}" dt="2025-05-27T21:28:57.077" v="1670" actId="47"/>
        <pc:sldMkLst>
          <pc:docMk/>
          <pc:sldMk cId="4226768112" sldId="327"/>
        </pc:sldMkLst>
      </pc:sldChg>
      <pc:sldChg chg="addSp delSp modSp add mod setBg">
        <pc:chgData name="Susanna Kwon" userId="0792cb8c-3b3c-4a10-a81e-868626ef6cd6" providerId="ADAL" clId="{6A667C13-C4E4-42E8-A946-7803B9BBE371}" dt="2025-05-27T23:24:22.057" v="6823" actId="207"/>
        <pc:sldMkLst>
          <pc:docMk/>
          <pc:sldMk cId="2483600134" sldId="328"/>
        </pc:sldMkLst>
        <pc:spChg chg="mod">
          <ac:chgData name="Susanna Kwon" userId="0792cb8c-3b3c-4a10-a81e-868626ef6cd6" providerId="ADAL" clId="{6A667C13-C4E4-42E8-A946-7803B9BBE371}" dt="2025-05-27T22:58:52.482" v="5140" actId="404"/>
          <ac:spMkLst>
            <pc:docMk/>
            <pc:sldMk cId="2483600134" sldId="328"/>
            <ac:spMk id="2" creationId="{C8E76DC3-3545-DB0E-B953-0510630192B2}"/>
          </ac:spMkLst>
        </pc:spChg>
        <pc:spChg chg="mod">
          <ac:chgData name="Susanna Kwon" userId="0792cb8c-3b3c-4a10-a81e-868626ef6cd6" providerId="ADAL" clId="{6A667C13-C4E4-42E8-A946-7803B9BBE371}" dt="2025-05-27T23:24:22.057" v="6823" actId="207"/>
          <ac:spMkLst>
            <pc:docMk/>
            <pc:sldMk cId="2483600134" sldId="328"/>
            <ac:spMk id="4" creationId="{263A4F30-02A5-6330-51F1-AFAF5DE15110}"/>
          </ac:spMkLst>
        </pc:spChg>
        <pc:spChg chg="add del mod">
          <ac:chgData name="Susanna Kwon" userId="0792cb8c-3b3c-4a10-a81e-868626ef6cd6" providerId="ADAL" clId="{6A667C13-C4E4-42E8-A946-7803B9BBE371}" dt="2025-05-27T20:52:21.352" v="173" actId="478"/>
          <ac:spMkLst>
            <pc:docMk/>
            <pc:sldMk cId="2483600134" sldId="328"/>
            <ac:spMk id="5" creationId="{522ADDC4-3091-73C3-EB0C-00008C5C6243}"/>
          </ac:spMkLst>
        </pc:spChg>
        <pc:spChg chg="del">
          <ac:chgData name="Susanna Kwon" userId="0792cb8c-3b3c-4a10-a81e-868626ef6cd6" providerId="ADAL" clId="{6A667C13-C4E4-42E8-A946-7803B9BBE371}" dt="2025-05-27T20:52:18.758" v="172" actId="478"/>
          <ac:spMkLst>
            <pc:docMk/>
            <pc:sldMk cId="2483600134" sldId="328"/>
            <ac:spMk id="71" creationId="{E545BDEE-0C3B-A476-9A73-BDF4BD9D20E0}"/>
          </ac:spMkLst>
        </pc:spChg>
        <pc:picChg chg="add mod">
          <ac:chgData name="Susanna Kwon" userId="0792cb8c-3b3c-4a10-a81e-868626ef6cd6" providerId="ADAL" clId="{6A667C13-C4E4-42E8-A946-7803B9BBE371}" dt="2025-05-27T20:52:39.726" v="180" actId="1076"/>
          <ac:picMkLst>
            <pc:docMk/>
            <pc:sldMk cId="2483600134" sldId="328"/>
            <ac:picMk id="6" creationId="{FDDFB750-44A2-A751-1488-3C1EBCCBD138}"/>
          </ac:picMkLst>
        </pc:picChg>
      </pc:sldChg>
      <pc:sldChg chg="addSp delSp modSp add mod ord">
        <pc:chgData name="Susanna Kwon" userId="0792cb8c-3b3c-4a10-a81e-868626ef6cd6" providerId="ADAL" clId="{6A667C13-C4E4-42E8-A946-7803B9BBE371}" dt="2025-05-27T23:36:37.060" v="7347" actId="20577"/>
        <pc:sldMkLst>
          <pc:docMk/>
          <pc:sldMk cId="886575274" sldId="329"/>
        </pc:sldMkLst>
        <pc:spChg chg="add mod">
          <ac:chgData name="Susanna Kwon" userId="0792cb8c-3b3c-4a10-a81e-868626ef6cd6" providerId="ADAL" clId="{6A667C13-C4E4-42E8-A946-7803B9BBE371}" dt="2025-05-27T23:15:45.857" v="6612" actId="14100"/>
          <ac:spMkLst>
            <pc:docMk/>
            <pc:sldMk cId="886575274" sldId="329"/>
            <ac:spMk id="2" creationId="{AF4BA8FC-B9DF-B6EF-E57D-51E21BAD229D}"/>
          </ac:spMkLst>
        </pc:spChg>
        <pc:spChg chg="mod">
          <ac:chgData name="Susanna Kwon" userId="0792cb8c-3b3c-4a10-a81e-868626ef6cd6" providerId="ADAL" clId="{6A667C13-C4E4-42E8-A946-7803B9BBE371}" dt="2025-05-27T23:15:06.495" v="6491" actId="1035"/>
          <ac:spMkLst>
            <pc:docMk/>
            <pc:sldMk cId="886575274" sldId="329"/>
            <ac:spMk id="3" creationId="{B20EE4AF-C0E8-3BAB-0424-FAFC51004653}"/>
          </ac:spMkLst>
        </pc:spChg>
        <pc:spChg chg="add del mod">
          <ac:chgData name="Susanna Kwon" userId="0792cb8c-3b3c-4a10-a81e-868626ef6cd6" providerId="ADAL" clId="{6A667C13-C4E4-42E8-A946-7803B9BBE371}" dt="2025-05-27T23:17:01.167" v="6726" actId="20577"/>
          <ac:spMkLst>
            <pc:docMk/>
            <pc:sldMk cId="886575274" sldId="329"/>
            <ac:spMk id="4" creationId="{9D3F92AE-350C-5160-4DDA-C149DC8632BF}"/>
          </ac:spMkLst>
        </pc:spChg>
        <pc:spChg chg="del">
          <ac:chgData name="Susanna Kwon" userId="0792cb8c-3b3c-4a10-a81e-868626ef6cd6" providerId="ADAL" clId="{6A667C13-C4E4-42E8-A946-7803B9BBE371}" dt="2025-05-27T21:20:15.478" v="1384" actId="21"/>
          <ac:spMkLst>
            <pc:docMk/>
            <pc:sldMk cId="886575274" sldId="329"/>
            <ac:spMk id="5" creationId="{AF4BA8FC-B9DF-B6EF-E57D-51E21BAD229D}"/>
          </ac:spMkLst>
        </pc:spChg>
        <pc:spChg chg="del mod">
          <ac:chgData name="Susanna Kwon" userId="0792cb8c-3b3c-4a10-a81e-868626ef6cd6" providerId="ADAL" clId="{6A667C13-C4E4-42E8-A946-7803B9BBE371}" dt="2025-05-27T21:20:15.478" v="1384" actId="21"/>
          <ac:spMkLst>
            <pc:docMk/>
            <pc:sldMk cId="886575274" sldId="329"/>
            <ac:spMk id="6" creationId="{9D3F92AE-350C-5160-4DDA-C149DC8632BF}"/>
          </ac:spMkLst>
        </pc:spChg>
        <pc:spChg chg="del mod">
          <ac:chgData name="Susanna Kwon" userId="0792cb8c-3b3c-4a10-a81e-868626ef6cd6" providerId="ADAL" clId="{6A667C13-C4E4-42E8-A946-7803B9BBE371}" dt="2025-05-27T21:20:15.478" v="1384" actId="21"/>
          <ac:spMkLst>
            <pc:docMk/>
            <pc:sldMk cId="886575274" sldId="329"/>
            <ac:spMk id="7" creationId="{38C563E0-C1AF-23CB-A966-A70FD289A47E}"/>
          </ac:spMkLst>
        </pc:spChg>
        <pc:spChg chg="del mod">
          <ac:chgData name="Susanna Kwon" userId="0792cb8c-3b3c-4a10-a81e-868626ef6cd6" providerId="ADAL" clId="{6A667C13-C4E4-42E8-A946-7803B9BBE371}" dt="2025-05-27T21:31:04.208" v="1814" actId="21"/>
          <ac:spMkLst>
            <pc:docMk/>
            <pc:sldMk cId="886575274" sldId="329"/>
            <ac:spMk id="8" creationId="{C11DAEC2-33F5-660B-28B9-4170F09506C2}"/>
          </ac:spMkLst>
        </pc:spChg>
        <pc:spChg chg="del mod">
          <ac:chgData name="Susanna Kwon" userId="0792cb8c-3b3c-4a10-a81e-868626ef6cd6" providerId="ADAL" clId="{6A667C13-C4E4-42E8-A946-7803B9BBE371}" dt="2025-05-27T21:31:04.208" v="1814" actId="21"/>
          <ac:spMkLst>
            <pc:docMk/>
            <pc:sldMk cId="886575274" sldId="329"/>
            <ac:spMk id="9" creationId="{6217DEBB-4CF9-C5A9-0EF7-8298343A66B8}"/>
          </ac:spMkLst>
        </pc:spChg>
        <pc:spChg chg="del mod">
          <ac:chgData name="Susanna Kwon" userId="0792cb8c-3b3c-4a10-a81e-868626ef6cd6" providerId="ADAL" clId="{6A667C13-C4E4-42E8-A946-7803B9BBE371}" dt="2025-05-27T21:31:04.208" v="1814" actId="21"/>
          <ac:spMkLst>
            <pc:docMk/>
            <pc:sldMk cId="886575274" sldId="329"/>
            <ac:spMk id="10" creationId="{B2E0E9DE-3D4F-07BD-5EE8-B2CFDB617D1F}"/>
          </ac:spMkLst>
        </pc:spChg>
        <pc:spChg chg="mod">
          <ac:chgData name="Susanna Kwon" userId="0792cb8c-3b3c-4a10-a81e-868626ef6cd6" providerId="ADAL" clId="{6A667C13-C4E4-42E8-A946-7803B9BBE371}" dt="2025-05-27T23:15:51.157" v="6619" actId="1036"/>
          <ac:spMkLst>
            <pc:docMk/>
            <pc:sldMk cId="886575274" sldId="329"/>
            <ac:spMk id="11" creationId="{B37DCBED-4D62-794D-DA20-50EEA44A5981}"/>
          </ac:spMkLst>
        </pc:spChg>
        <pc:spChg chg="add del mod">
          <ac:chgData name="Susanna Kwon" userId="0792cb8c-3b3c-4a10-a81e-868626ef6cd6" providerId="ADAL" clId="{6A667C13-C4E4-42E8-A946-7803B9BBE371}" dt="2025-05-27T23:15:51.157" v="6619" actId="1036"/>
          <ac:spMkLst>
            <pc:docMk/>
            <pc:sldMk cId="886575274" sldId="329"/>
            <ac:spMk id="12" creationId="{40F816E1-E272-9C48-B4A5-4BC031B6975C}"/>
          </ac:spMkLst>
        </pc:spChg>
        <pc:spChg chg="add del mod">
          <ac:chgData name="Susanna Kwon" userId="0792cb8c-3b3c-4a10-a81e-868626ef6cd6" providerId="ADAL" clId="{6A667C13-C4E4-42E8-A946-7803B9BBE371}" dt="2025-05-27T23:15:51.157" v="6619" actId="1036"/>
          <ac:spMkLst>
            <pc:docMk/>
            <pc:sldMk cId="886575274" sldId="329"/>
            <ac:spMk id="13" creationId="{98FE0B85-6044-B306-A788-C6022238BE8F}"/>
          </ac:spMkLst>
        </pc:spChg>
        <pc:spChg chg="mod">
          <ac:chgData name="Susanna Kwon" userId="0792cb8c-3b3c-4a10-a81e-868626ef6cd6" providerId="ADAL" clId="{6A667C13-C4E4-42E8-A946-7803B9BBE371}" dt="2025-05-27T23:15:06.495" v="6491" actId="1035"/>
          <ac:spMkLst>
            <pc:docMk/>
            <pc:sldMk cId="886575274" sldId="329"/>
            <ac:spMk id="14" creationId="{A9B4745C-E78A-56CF-2F69-4034EAF0715C}"/>
          </ac:spMkLst>
        </pc:spChg>
        <pc:spChg chg="add del mod">
          <ac:chgData name="Susanna Kwon" userId="0792cb8c-3b3c-4a10-a81e-868626ef6cd6" providerId="ADAL" clId="{6A667C13-C4E4-42E8-A946-7803B9BBE371}" dt="2025-05-27T23:15:06.495" v="6491" actId="1035"/>
          <ac:spMkLst>
            <pc:docMk/>
            <pc:sldMk cId="886575274" sldId="329"/>
            <ac:spMk id="15" creationId="{E8C745DF-46C7-2C6D-7ED1-0FA9E4F8D896}"/>
          </ac:spMkLst>
        </pc:spChg>
        <pc:spChg chg="add del mod">
          <ac:chgData name="Susanna Kwon" userId="0792cb8c-3b3c-4a10-a81e-868626ef6cd6" providerId="ADAL" clId="{6A667C13-C4E4-42E8-A946-7803B9BBE371}" dt="2025-05-27T23:15:06.495" v="6491" actId="1035"/>
          <ac:spMkLst>
            <pc:docMk/>
            <pc:sldMk cId="886575274" sldId="329"/>
            <ac:spMk id="16" creationId="{C1CB2367-B675-E4E8-8FF5-6E1287202E44}"/>
          </ac:spMkLst>
        </pc:spChg>
        <pc:spChg chg="mod">
          <ac:chgData name="Susanna Kwon" userId="0792cb8c-3b3c-4a10-a81e-868626ef6cd6" providerId="ADAL" clId="{6A667C13-C4E4-42E8-A946-7803B9BBE371}" dt="2025-05-27T23:06:13.695" v="5851" actId="1076"/>
          <ac:spMkLst>
            <pc:docMk/>
            <pc:sldMk cId="886575274" sldId="329"/>
            <ac:spMk id="17" creationId="{F21A7BD8-A8FE-8D28-2C48-4A5373CE2DF9}"/>
          </ac:spMkLst>
        </pc:spChg>
        <pc:spChg chg="add del mod">
          <ac:chgData name="Susanna Kwon" userId="0792cb8c-3b3c-4a10-a81e-868626ef6cd6" providerId="ADAL" clId="{6A667C13-C4E4-42E8-A946-7803B9BBE371}" dt="2025-05-27T21:49:47.819" v="2925" actId="207"/>
          <ac:spMkLst>
            <pc:docMk/>
            <pc:sldMk cId="886575274" sldId="329"/>
            <ac:spMk id="18" creationId="{34D0290F-C9B0-5A96-F727-408B191B5BE1}"/>
          </ac:spMkLst>
        </pc:spChg>
        <pc:spChg chg="add del mod">
          <ac:chgData name="Susanna Kwon" userId="0792cb8c-3b3c-4a10-a81e-868626ef6cd6" providerId="ADAL" clId="{6A667C13-C4E4-42E8-A946-7803B9BBE371}" dt="2025-05-27T23:16:44.146" v="6702" actId="20577"/>
          <ac:spMkLst>
            <pc:docMk/>
            <pc:sldMk cId="886575274" sldId="329"/>
            <ac:spMk id="19" creationId="{3778B9E3-2DD1-2ADF-DB18-E0C3AFFA10F7}"/>
          </ac:spMkLst>
        </pc:spChg>
        <pc:spChg chg="add del mod">
          <ac:chgData name="Susanna Kwon" userId="0792cb8c-3b3c-4a10-a81e-868626ef6cd6" providerId="ADAL" clId="{6A667C13-C4E4-42E8-A946-7803B9BBE371}" dt="2025-05-27T23:15:45.857" v="6612" actId="14100"/>
          <ac:spMkLst>
            <pc:docMk/>
            <pc:sldMk cId="886575274" sldId="329"/>
            <ac:spMk id="20" creationId="{38C563E0-C1AF-23CB-A966-A70FD289A47E}"/>
          </ac:spMkLst>
        </pc:spChg>
        <pc:spChg chg="del">
          <ac:chgData name="Susanna Kwon" userId="0792cb8c-3b3c-4a10-a81e-868626ef6cd6" providerId="ADAL" clId="{6A667C13-C4E4-42E8-A946-7803B9BBE371}" dt="2025-05-27T21:50:59.418" v="3125" actId="478"/>
          <ac:spMkLst>
            <pc:docMk/>
            <pc:sldMk cId="886575274" sldId="329"/>
            <ac:spMk id="21" creationId="{C578EFCE-856D-E085-6FDF-AE4E05009D13}"/>
          </ac:spMkLst>
        </pc:spChg>
        <pc:spChg chg="add mod">
          <ac:chgData name="Susanna Kwon" userId="0792cb8c-3b3c-4a10-a81e-868626ef6cd6" providerId="ADAL" clId="{6A667C13-C4E4-42E8-A946-7803B9BBE371}" dt="2025-05-27T23:06:13.695" v="5851" actId="1076"/>
          <ac:spMkLst>
            <pc:docMk/>
            <pc:sldMk cId="886575274" sldId="329"/>
            <ac:spMk id="22" creationId="{C11DAEC2-33F5-660B-28B9-4170F09506C2}"/>
          </ac:spMkLst>
        </pc:spChg>
        <pc:spChg chg="add del mod">
          <ac:chgData name="Susanna Kwon" userId="0792cb8c-3b3c-4a10-a81e-868626ef6cd6" providerId="ADAL" clId="{6A667C13-C4E4-42E8-A946-7803B9BBE371}" dt="2025-05-27T23:06:13.695" v="5851" actId="1076"/>
          <ac:spMkLst>
            <pc:docMk/>
            <pc:sldMk cId="886575274" sldId="329"/>
            <ac:spMk id="23" creationId="{6217DEBB-4CF9-C5A9-0EF7-8298343A66B8}"/>
          </ac:spMkLst>
        </pc:spChg>
        <pc:spChg chg="add del mod">
          <ac:chgData name="Susanna Kwon" userId="0792cb8c-3b3c-4a10-a81e-868626ef6cd6" providerId="ADAL" clId="{6A667C13-C4E4-42E8-A946-7803B9BBE371}" dt="2025-05-27T21:49:39.425" v="2924" actId="12"/>
          <ac:spMkLst>
            <pc:docMk/>
            <pc:sldMk cId="886575274" sldId="329"/>
            <ac:spMk id="24" creationId="{B2E0E9DE-3D4F-07BD-5EE8-B2CFDB617D1F}"/>
          </ac:spMkLst>
        </pc:spChg>
        <pc:spChg chg="add del mod">
          <ac:chgData name="Susanna Kwon" userId="0792cb8c-3b3c-4a10-a81e-868626ef6cd6" providerId="ADAL" clId="{6A667C13-C4E4-42E8-A946-7803B9BBE371}" dt="2025-05-27T21:51:59.894" v="3290" actId="478"/>
          <ac:spMkLst>
            <pc:docMk/>
            <pc:sldMk cId="886575274" sldId="329"/>
            <ac:spMk id="25" creationId="{2BB00FB2-FCAB-BDC0-DCF6-DC29AB52BB6A}"/>
          </ac:spMkLst>
        </pc:spChg>
        <pc:spChg chg="add del mod">
          <ac:chgData name="Susanna Kwon" userId="0792cb8c-3b3c-4a10-a81e-868626ef6cd6" providerId="ADAL" clId="{6A667C13-C4E4-42E8-A946-7803B9BBE371}" dt="2025-05-27T21:51:59.894" v="3290" actId="478"/>
          <ac:spMkLst>
            <pc:docMk/>
            <pc:sldMk cId="886575274" sldId="329"/>
            <ac:spMk id="26" creationId="{6582FAA9-EAAC-3E8E-069A-14182EAE8DE9}"/>
          </ac:spMkLst>
        </pc:spChg>
        <pc:spChg chg="add del mod">
          <ac:chgData name="Susanna Kwon" userId="0792cb8c-3b3c-4a10-a81e-868626ef6cd6" providerId="ADAL" clId="{6A667C13-C4E4-42E8-A946-7803B9BBE371}" dt="2025-05-27T21:51:59.894" v="3290" actId="478"/>
          <ac:spMkLst>
            <pc:docMk/>
            <pc:sldMk cId="886575274" sldId="329"/>
            <ac:spMk id="27" creationId="{76536826-6C6F-47FD-E7F8-A412606D3775}"/>
          </ac:spMkLst>
        </pc:spChg>
        <pc:spChg chg="add mod">
          <ac:chgData name="Susanna Kwon" userId="0792cb8c-3b3c-4a10-a81e-868626ef6cd6" providerId="ADAL" clId="{6A667C13-C4E4-42E8-A946-7803B9BBE371}" dt="2025-05-27T23:36:37.060" v="7347" actId="20577"/>
          <ac:spMkLst>
            <pc:docMk/>
            <pc:sldMk cId="886575274" sldId="329"/>
            <ac:spMk id="29" creationId="{B0872C64-1F8A-409F-B990-1E923766287C}"/>
          </ac:spMkLst>
        </pc:spChg>
      </pc:sldChg>
      <pc:sldChg chg="add">
        <pc:chgData name="Susanna Kwon" userId="0792cb8c-3b3c-4a10-a81e-868626ef6cd6" providerId="ADAL" clId="{6A667C13-C4E4-42E8-A946-7803B9BBE371}" dt="2025-05-27T21:28:55.311" v="1669"/>
        <pc:sldMkLst>
          <pc:docMk/>
          <pc:sldMk cId="3356227033" sldId="330"/>
        </pc:sldMkLst>
      </pc:sldChg>
      <pc:sldChg chg="addSp delSp modSp new mod modAnim">
        <pc:chgData name="Susanna Kwon" userId="0792cb8c-3b3c-4a10-a81e-868626ef6cd6" providerId="ADAL" clId="{6A667C13-C4E4-42E8-A946-7803B9BBE371}" dt="2025-05-27T23:41:14.550" v="7422" actId="14100"/>
        <pc:sldMkLst>
          <pc:docMk/>
          <pc:sldMk cId="1002449181" sldId="331"/>
        </pc:sldMkLst>
        <pc:spChg chg="del mod">
          <ac:chgData name="Susanna Kwon" userId="0792cb8c-3b3c-4a10-a81e-868626ef6cd6" providerId="ADAL" clId="{6A667C13-C4E4-42E8-A946-7803B9BBE371}" dt="2025-05-27T21:37:26.289" v="1976" actId="478"/>
          <ac:spMkLst>
            <pc:docMk/>
            <pc:sldMk cId="1002449181" sldId="331"/>
            <ac:spMk id="2" creationId="{FBEEA642-B92B-72F9-18A0-92309A7C871F}"/>
          </ac:spMkLst>
        </pc:spChg>
        <pc:spChg chg="del">
          <ac:chgData name="Susanna Kwon" userId="0792cb8c-3b3c-4a10-a81e-868626ef6cd6" providerId="ADAL" clId="{6A667C13-C4E4-42E8-A946-7803B9BBE371}" dt="2025-05-27T21:37:27.286" v="1977" actId="478"/>
          <ac:spMkLst>
            <pc:docMk/>
            <pc:sldMk cId="1002449181" sldId="331"/>
            <ac:spMk id="3" creationId="{DB018A57-9A2C-776F-D595-797417D43869}"/>
          </ac:spMkLst>
        </pc:spChg>
        <pc:spChg chg="add mod">
          <ac:chgData name="Susanna Kwon" userId="0792cb8c-3b3c-4a10-a81e-868626ef6cd6" providerId="ADAL" clId="{6A667C13-C4E4-42E8-A946-7803B9BBE371}" dt="2025-05-27T21:34:45.756" v="1875" actId="2085"/>
          <ac:spMkLst>
            <pc:docMk/>
            <pc:sldMk cId="1002449181" sldId="331"/>
            <ac:spMk id="6" creationId="{4934AC2C-CF23-E426-BC78-08DBD1270B4D}"/>
          </ac:spMkLst>
        </pc:spChg>
        <pc:spChg chg="add mod">
          <ac:chgData name="Susanna Kwon" userId="0792cb8c-3b3c-4a10-a81e-868626ef6cd6" providerId="ADAL" clId="{6A667C13-C4E4-42E8-A946-7803B9BBE371}" dt="2025-05-27T21:38:57.955" v="2026" actId="14100"/>
          <ac:spMkLst>
            <pc:docMk/>
            <pc:sldMk cId="1002449181" sldId="331"/>
            <ac:spMk id="7" creationId="{6C7FBDEC-7FD7-62C2-FC0B-3CD610AD1A4F}"/>
          </ac:spMkLst>
        </pc:spChg>
        <pc:spChg chg="add mod">
          <ac:chgData name="Susanna Kwon" userId="0792cb8c-3b3c-4a10-a81e-868626ef6cd6" providerId="ADAL" clId="{6A667C13-C4E4-42E8-A946-7803B9BBE371}" dt="2025-05-27T21:38:57.955" v="2026" actId="14100"/>
          <ac:spMkLst>
            <pc:docMk/>
            <pc:sldMk cId="1002449181" sldId="331"/>
            <ac:spMk id="8" creationId="{6F631149-D362-6BAF-B7F4-66C4F609BCE3}"/>
          </ac:spMkLst>
        </pc:spChg>
        <pc:spChg chg="add mod">
          <ac:chgData name="Susanna Kwon" userId="0792cb8c-3b3c-4a10-a81e-868626ef6cd6" providerId="ADAL" clId="{6A667C13-C4E4-42E8-A946-7803B9BBE371}" dt="2025-05-27T21:35:01.183" v="1884" actId="1076"/>
          <ac:spMkLst>
            <pc:docMk/>
            <pc:sldMk cId="1002449181" sldId="331"/>
            <ac:spMk id="9" creationId="{15BA14AF-C956-F65D-3315-0BCE7E0BE3CF}"/>
          </ac:spMkLst>
        </pc:spChg>
        <pc:spChg chg="add mod">
          <ac:chgData name="Susanna Kwon" userId="0792cb8c-3b3c-4a10-a81e-868626ef6cd6" providerId="ADAL" clId="{6A667C13-C4E4-42E8-A946-7803B9BBE371}" dt="2025-05-27T21:35:09.387" v="1888" actId="14100"/>
          <ac:spMkLst>
            <pc:docMk/>
            <pc:sldMk cId="1002449181" sldId="331"/>
            <ac:spMk id="10" creationId="{34435CBA-4C95-A6DB-1EEF-A439B40736E8}"/>
          </ac:spMkLst>
        </pc:spChg>
        <pc:spChg chg="add mod">
          <ac:chgData name="Susanna Kwon" userId="0792cb8c-3b3c-4a10-a81e-868626ef6cd6" providerId="ADAL" clId="{6A667C13-C4E4-42E8-A946-7803B9BBE371}" dt="2025-05-27T21:38:57.955" v="2026" actId="14100"/>
          <ac:spMkLst>
            <pc:docMk/>
            <pc:sldMk cId="1002449181" sldId="331"/>
            <ac:spMk id="11" creationId="{7013D32C-16BB-09CF-1119-D28CC55EB1E1}"/>
          </ac:spMkLst>
        </pc:spChg>
        <pc:spChg chg="add mod">
          <ac:chgData name="Susanna Kwon" userId="0792cb8c-3b3c-4a10-a81e-868626ef6cd6" providerId="ADAL" clId="{6A667C13-C4E4-42E8-A946-7803B9BBE371}" dt="2025-05-27T21:38:57.955" v="2026" actId="14100"/>
          <ac:spMkLst>
            <pc:docMk/>
            <pc:sldMk cId="1002449181" sldId="331"/>
            <ac:spMk id="12" creationId="{0E3FD779-1D69-146E-5747-04D52BEA1FE2}"/>
          </ac:spMkLst>
        </pc:spChg>
        <pc:spChg chg="add mod">
          <ac:chgData name="Susanna Kwon" userId="0792cb8c-3b3c-4a10-a81e-868626ef6cd6" providerId="ADAL" clId="{6A667C13-C4E4-42E8-A946-7803B9BBE371}" dt="2025-05-27T21:35:22.853" v="1903" actId="1035"/>
          <ac:spMkLst>
            <pc:docMk/>
            <pc:sldMk cId="1002449181" sldId="331"/>
            <ac:spMk id="13" creationId="{726FE9E9-752E-6355-2C76-B597EEBD7D1B}"/>
          </ac:spMkLst>
        </pc:spChg>
        <pc:spChg chg="add mod">
          <ac:chgData name="Susanna Kwon" userId="0792cb8c-3b3c-4a10-a81e-868626ef6cd6" providerId="ADAL" clId="{6A667C13-C4E4-42E8-A946-7803B9BBE371}" dt="2025-05-27T21:38:57.955" v="2026" actId="14100"/>
          <ac:spMkLst>
            <pc:docMk/>
            <pc:sldMk cId="1002449181" sldId="331"/>
            <ac:spMk id="14" creationId="{0866FF14-0BF3-E214-1FFF-8BC211EAF68F}"/>
          </ac:spMkLst>
        </pc:spChg>
        <pc:spChg chg="add mod">
          <ac:chgData name="Susanna Kwon" userId="0792cb8c-3b3c-4a10-a81e-868626ef6cd6" providerId="ADAL" clId="{6A667C13-C4E4-42E8-A946-7803B9BBE371}" dt="2025-05-27T21:38:57.955" v="2026" actId="14100"/>
          <ac:spMkLst>
            <pc:docMk/>
            <pc:sldMk cId="1002449181" sldId="331"/>
            <ac:spMk id="15" creationId="{0CC1A0EA-0F3C-5DF2-2805-9C08F1CB5EE2}"/>
          </ac:spMkLst>
        </pc:spChg>
        <pc:spChg chg="add mod">
          <ac:chgData name="Susanna Kwon" userId="0792cb8c-3b3c-4a10-a81e-868626ef6cd6" providerId="ADAL" clId="{6A667C13-C4E4-42E8-A946-7803B9BBE371}" dt="2025-05-27T21:35:56.581" v="1942" actId="1037"/>
          <ac:spMkLst>
            <pc:docMk/>
            <pc:sldMk cId="1002449181" sldId="331"/>
            <ac:spMk id="16" creationId="{4DCCB80A-B315-8B05-4F03-2D946CF23FFB}"/>
          </ac:spMkLst>
        </pc:spChg>
        <pc:spChg chg="add mod">
          <ac:chgData name="Susanna Kwon" userId="0792cb8c-3b3c-4a10-a81e-868626ef6cd6" providerId="ADAL" clId="{6A667C13-C4E4-42E8-A946-7803B9BBE371}" dt="2025-05-27T21:35:53.953" v="1940" actId="1037"/>
          <ac:spMkLst>
            <pc:docMk/>
            <pc:sldMk cId="1002449181" sldId="331"/>
            <ac:spMk id="17" creationId="{9320C8BF-9FD0-50EA-E665-4A16B41D1369}"/>
          </ac:spMkLst>
        </pc:spChg>
        <pc:spChg chg="add mod">
          <ac:chgData name="Susanna Kwon" userId="0792cb8c-3b3c-4a10-a81e-868626ef6cd6" providerId="ADAL" clId="{6A667C13-C4E4-42E8-A946-7803B9BBE371}" dt="2025-05-27T21:36:03.966" v="1943"/>
          <ac:spMkLst>
            <pc:docMk/>
            <pc:sldMk cId="1002449181" sldId="331"/>
            <ac:spMk id="19" creationId="{807892A0-D531-262C-D639-CCF511BECAE3}"/>
          </ac:spMkLst>
        </pc:spChg>
        <pc:spChg chg="add mod">
          <ac:chgData name="Susanna Kwon" userId="0792cb8c-3b3c-4a10-a81e-868626ef6cd6" providerId="ADAL" clId="{6A667C13-C4E4-42E8-A946-7803B9BBE371}" dt="2025-05-27T21:36:03.966" v="1943"/>
          <ac:spMkLst>
            <pc:docMk/>
            <pc:sldMk cId="1002449181" sldId="331"/>
            <ac:spMk id="20" creationId="{0A73F594-40BD-58FB-3D00-0BC1E186FB2E}"/>
          </ac:spMkLst>
        </pc:spChg>
        <pc:spChg chg="add mod">
          <ac:chgData name="Susanna Kwon" userId="0792cb8c-3b3c-4a10-a81e-868626ef6cd6" providerId="ADAL" clId="{6A667C13-C4E4-42E8-A946-7803B9BBE371}" dt="2025-05-27T21:38:57.955" v="2026" actId="14100"/>
          <ac:spMkLst>
            <pc:docMk/>
            <pc:sldMk cId="1002449181" sldId="331"/>
            <ac:spMk id="21" creationId="{0ADB262A-8889-2151-89A1-2527C110AB84}"/>
          </ac:spMkLst>
        </pc:spChg>
        <pc:spChg chg="add mod">
          <ac:chgData name="Susanna Kwon" userId="0792cb8c-3b3c-4a10-a81e-868626ef6cd6" providerId="ADAL" clId="{6A667C13-C4E4-42E8-A946-7803B9BBE371}" dt="2025-05-27T21:36:19.414" v="1947" actId="207"/>
          <ac:spMkLst>
            <pc:docMk/>
            <pc:sldMk cId="1002449181" sldId="331"/>
            <ac:spMk id="22" creationId="{8E8A2DDA-1501-0A00-5486-54AA10630A5F}"/>
          </ac:spMkLst>
        </pc:spChg>
        <pc:spChg chg="add del mod">
          <ac:chgData name="Susanna Kwon" userId="0792cb8c-3b3c-4a10-a81e-868626ef6cd6" providerId="ADAL" clId="{6A667C13-C4E4-42E8-A946-7803B9BBE371}" dt="2025-05-27T21:36:52.774" v="1957" actId="21"/>
          <ac:spMkLst>
            <pc:docMk/>
            <pc:sldMk cId="1002449181" sldId="331"/>
            <ac:spMk id="23" creationId="{BDF5EB21-3BBE-0B49-19B9-D8DD4DE58388}"/>
          </ac:spMkLst>
        </pc:spChg>
        <pc:spChg chg="add mod">
          <ac:chgData name="Susanna Kwon" userId="0792cb8c-3b3c-4a10-a81e-868626ef6cd6" providerId="ADAL" clId="{6A667C13-C4E4-42E8-A946-7803B9BBE371}" dt="2025-05-27T21:36:49.987" v="1956" actId="14100"/>
          <ac:spMkLst>
            <pc:docMk/>
            <pc:sldMk cId="1002449181" sldId="331"/>
            <ac:spMk id="24" creationId="{A4636692-A14D-EF04-B0D8-2DD54D722611}"/>
          </ac:spMkLst>
        </pc:spChg>
        <pc:spChg chg="add mod">
          <ac:chgData name="Susanna Kwon" userId="0792cb8c-3b3c-4a10-a81e-868626ef6cd6" providerId="ADAL" clId="{6A667C13-C4E4-42E8-A946-7803B9BBE371}" dt="2025-05-27T21:36:53.097" v="1958"/>
          <ac:spMkLst>
            <pc:docMk/>
            <pc:sldMk cId="1002449181" sldId="331"/>
            <ac:spMk id="25" creationId="{BDF5EB21-3BBE-0B49-19B9-D8DD4DE58388}"/>
          </ac:spMkLst>
        </pc:spChg>
        <pc:spChg chg="add mod">
          <ac:chgData name="Susanna Kwon" userId="0792cb8c-3b3c-4a10-a81e-868626ef6cd6" providerId="ADAL" clId="{6A667C13-C4E4-42E8-A946-7803B9BBE371}" dt="2025-05-27T21:37:01.837" v="1968" actId="1038"/>
          <ac:spMkLst>
            <pc:docMk/>
            <pc:sldMk cId="1002449181" sldId="331"/>
            <ac:spMk id="26" creationId="{83383577-FA6F-E803-81B1-60EB864510F9}"/>
          </ac:spMkLst>
        </pc:spChg>
        <pc:spChg chg="add mod">
          <ac:chgData name="Susanna Kwon" userId="0792cb8c-3b3c-4a10-a81e-868626ef6cd6" providerId="ADAL" clId="{6A667C13-C4E4-42E8-A946-7803B9BBE371}" dt="2025-05-27T21:37:08.723" v="1971" actId="207"/>
          <ac:spMkLst>
            <pc:docMk/>
            <pc:sldMk cId="1002449181" sldId="331"/>
            <ac:spMk id="27" creationId="{DDA88270-8E09-DEF4-8355-29C854A74124}"/>
          </ac:spMkLst>
        </pc:spChg>
        <pc:spChg chg="add mod">
          <ac:chgData name="Susanna Kwon" userId="0792cb8c-3b3c-4a10-a81e-868626ef6cd6" providerId="ADAL" clId="{6A667C13-C4E4-42E8-A946-7803B9BBE371}" dt="2025-05-27T21:38:57.955" v="2026" actId="14100"/>
          <ac:spMkLst>
            <pc:docMk/>
            <pc:sldMk cId="1002449181" sldId="331"/>
            <ac:spMk id="28" creationId="{52E9F8BA-F9AA-7EED-9B7B-4652725ACB9B}"/>
          </ac:spMkLst>
        </pc:spChg>
        <pc:spChg chg="add mod">
          <ac:chgData name="Susanna Kwon" userId="0792cb8c-3b3c-4a10-a81e-868626ef6cd6" providerId="ADAL" clId="{6A667C13-C4E4-42E8-A946-7803B9BBE371}" dt="2025-05-27T21:37:39.684" v="1981" actId="14100"/>
          <ac:spMkLst>
            <pc:docMk/>
            <pc:sldMk cId="1002449181" sldId="331"/>
            <ac:spMk id="29" creationId="{251E887A-A8F7-B921-E1CD-F8DEBE8B80C5}"/>
          </ac:spMkLst>
        </pc:spChg>
        <pc:spChg chg="add mod">
          <ac:chgData name="Susanna Kwon" userId="0792cb8c-3b3c-4a10-a81e-868626ef6cd6" providerId="ADAL" clId="{6A667C13-C4E4-42E8-A946-7803B9BBE371}" dt="2025-05-27T21:37:45.690" v="1984" actId="207"/>
          <ac:spMkLst>
            <pc:docMk/>
            <pc:sldMk cId="1002449181" sldId="331"/>
            <ac:spMk id="30" creationId="{6274A5D9-E19A-94E9-FC1E-734F804A1643}"/>
          </ac:spMkLst>
        </pc:spChg>
        <pc:spChg chg="add mod">
          <ac:chgData name="Susanna Kwon" userId="0792cb8c-3b3c-4a10-a81e-868626ef6cd6" providerId="ADAL" clId="{6A667C13-C4E4-42E8-A946-7803B9BBE371}" dt="2025-05-27T21:38:57.955" v="2026" actId="14100"/>
          <ac:spMkLst>
            <pc:docMk/>
            <pc:sldMk cId="1002449181" sldId="331"/>
            <ac:spMk id="31" creationId="{039E2C09-ED3F-C3D4-38FF-FE271FB07717}"/>
          </ac:spMkLst>
        </pc:spChg>
        <pc:spChg chg="add mod">
          <ac:chgData name="Susanna Kwon" userId="0792cb8c-3b3c-4a10-a81e-868626ef6cd6" providerId="ADAL" clId="{6A667C13-C4E4-42E8-A946-7803B9BBE371}" dt="2025-05-27T21:37:57.224" v="1988" actId="1076"/>
          <ac:spMkLst>
            <pc:docMk/>
            <pc:sldMk cId="1002449181" sldId="331"/>
            <ac:spMk id="32" creationId="{8E2FF9EB-1F40-9ED1-AF74-D140C49520C0}"/>
          </ac:spMkLst>
        </pc:spChg>
        <pc:spChg chg="add mod">
          <ac:chgData name="Susanna Kwon" userId="0792cb8c-3b3c-4a10-a81e-868626ef6cd6" providerId="ADAL" clId="{6A667C13-C4E4-42E8-A946-7803B9BBE371}" dt="2025-05-27T21:38:57.955" v="2026" actId="14100"/>
          <ac:spMkLst>
            <pc:docMk/>
            <pc:sldMk cId="1002449181" sldId="331"/>
            <ac:spMk id="33" creationId="{57E6F7C9-7CA1-7E64-E62D-9F227B66B684}"/>
          </ac:spMkLst>
        </pc:spChg>
        <pc:spChg chg="add mod">
          <ac:chgData name="Susanna Kwon" userId="0792cb8c-3b3c-4a10-a81e-868626ef6cd6" providerId="ADAL" clId="{6A667C13-C4E4-42E8-A946-7803B9BBE371}" dt="2025-05-27T21:38:32.577" v="2019" actId="1038"/>
          <ac:spMkLst>
            <pc:docMk/>
            <pc:sldMk cId="1002449181" sldId="331"/>
            <ac:spMk id="34" creationId="{90EC9456-E623-90C8-551B-27D4B435B2D0}"/>
          </ac:spMkLst>
        </pc:spChg>
        <pc:spChg chg="add mod">
          <ac:chgData name="Susanna Kwon" userId="0792cb8c-3b3c-4a10-a81e-868626ef6cd6" providerId="ADAL" clId="{6A667C13-C4E4-42E8-A946-7803B9BBE371}" dt="2025-05-27T21:38:19.790" v="2011" actId="1076"/>
          <ac:spMkLst>
            <pc:docMk/>
            <pc:sldMk cId="1002449181" sldId="331"/>
            <ac:spMk id="35" creationId="{45A1E4DC-52E4-950B-7AD6-10EA84141279}"/>
          </ac:spMkLst>
        </pc:spChg>
        <pc:spChg chg="add mod">
          <ac:chgData name="Susanna Kwon" userId="0792cb8c-3b3c-4a10-a81e-868626ef6cd6" providerId="ADAL" clId="{6A667C13-C4E4-42E8-A946-7803B9BBE371}" dt="2025-05-27T21:38:47.452" v="2024" actId="14100"/>
          <ac:spMkLst>
            <pc:docMk/>
            <pc:sldMk cId="1002449181" sldId="331"/>
            <ac:spMk id="36" creationId="{65D4AB96-3972-B9C1-728C-1DA6E6777B53}"/>
          </ac:spMkLst>
        </pc:spChg>
        <pc:spChg chg="add mod">
          <ac:chgData name="Susanna Kwon" userId="0792cb8c-3b3c-4a10-a81e-868626ef6cd6" providerId="ADAL" clId="{6A667C13-C4E4-42E8-A946-7803B9BBE371}" dt="2025-05-27T23:14:52.205" v="6486" actId="207"/>
          <ac:spMkLst>
            <pc:docMk/>
            <pc:sldMk cId="1002449181" sldId="331"/>
            <ac:spMk id="37" creationId="{086BDB96-C491-61E1-94D4-49742854ACC5}"/>
          </ac:spMkLst>
        </pc:spChg>
        <pc:spChg chg="add mod">
          <ac:chgData name="Susanna Kwon" userId="0792cb8c-3b3c-4a10-a81e-868626ef6cd6" providerId="ADAL" clId="{6A667C13-C4E4-42E8-A946-7803B9BBE371}" dt="2025-05-27T22:01:05.081" v="3429" actId="1076"/>
          <ac:spMkLst>
            <pc:docMk/>
            <pc:sldMk cId="1002449181" sldId="331"/>
            <ac:spMk id="38" creationId="{69FCF3CE-94DA-31F3-F50E-391A34B8565A}"/>
          </ac:spMkLst>
        </pc:spChg>
        <pc:spChg chg="add mod">
          <ac:chgData name="Susanna Kwon" userId="0792cb8c-3b3c-4a10-a81e-868626ef6cd6" providerId="ADAL" clId="{6A667C13-C4E4-42E8-A946-7803B9BBE371}" dt="2025-05-27T22:00:57.955" v="3428" actId="207"/>
          <ac:spMkLst>
            <pc:docMk/>
            <pc:sldMk cId="1002449181" sldId="331"/>
            <ac:spMk id="39" creationId="{59E85013-D0E1-8166-5D60-830910ECCA1E}"/>
          </ac:spMkLst>
        </pc:spChg>
        <pc:spChg chg="add mod">
          <ac:chgData name="Susanna Kwon" userId="0792cb8c-3b3c-4a10-a81e-868626ef6cd6" providerId="ADAL" clId="{6A667C13-C4E4-42E8-A946-7803B9BBE371}" dt="2025-05-27T22:00:57.955" v="3428" actId="207"/>
          <ac:spMkLst>
            <pc:docMk/>
            <pc:sldMk cId="1002449181" sldId="331"/>
            <ac:spMk id="40" creationId="{829244B7-8C29-52F5-B794-A538C61C260E}"/>
          </ac:spMkLst>
        </pc:spChg>
        <pc:spChg chg="add mod">
          <ac:chgData name="Susanna Kwon" userId="0792cb8c-3b3c-4a10-a81e-868626ef6cd6" providerId="ADAL" clId="{6A667C13-C4E4-42E8-A946-7803B9BBE371}" dt="2025-05-27T22:01:14.245" v="3432" actId="1076"/>
          <ac:spMkLst>
            <pc:docMk/>
            <pc:sldMk cId="1002449181" sldId="331"/>
            <ac:spMk id="41" creationId="{4990F635-6D21-75D0-2743-A8B48919BE33}"/>
          </ac:spMkLst>
        </pc:spChg>
        <pc:spChg chg="add mod">
          <ac:chgData name="Susanna Kwon" userId="0792cb8c-3b3c-4a10-a81e-868626ef6cd6" providerId="ADAL" clId="{6A667C13-C4E4-42E8-A946-7803B9BBE371}" dt="2025-05-27T22:01:20.668" v="3434" actId="1076"/>
          <ac:spMkLst>
            <pc:docMk/>
            <pc:sldMk cId="1002449181" sldId="331"/>
            <ac:spMk id="42" creationId="{6D54819B-2465-7A94-B162-4E097C50A1D9}"/>
          </ac:spMkLst>
        </pc:spChg>
        <pc:spChg chg="add mod">
          <ac:chgData name="Susanna Kwon" userId="0792cb8c-3b3c-4a10-a81e-868626ef6cd6" providerId="ADAL" clId="{6A667C13-C4E4-42E8-A946-7803B9BBE371}" dt="2025-05-27T23:41:03.498" v="7415" actId="1076"/>
          <ac:spMkLst>
            <pc:docMk/>
            <pc:sldMk cId="1002449181" sldId="331"/>
            <ac:spMk id="45" creationId="{DEBF938B-C556-9649-88FD-ABFED3C7154F}"/>
          </ac:spMkLst>
        </pc:spChg>
        <pc:spChg chg="add mod">
          <ac:chgData name="Susanna Kwon" userId="0792cb8c-3b3c-4a10-a81e-868626ef6cd6" providerId="ADAL" clId="{6A667C13-C4E4-42E8-A946-7803B9BBE371}" dt="2025-05-27T23:41:09.728" v="7419" actId="14100"/>
          <ac:spMkLst>
            <pc:docMk/>
            <pc:sldMk cId="1002449181" sldId="331"/>
            <ac:spMk id="46" creationId="{4F574689-4BE6-5E37-1C58-A847940E7B96}"/>
          </ac:spMkLst>
        </pc:spChg>
        <pc:spChg chg="add mod">
          <ac:chgData name="Susanna Kwon" userId="0792cb8c-3b3c-4a10-a81e-868626ef6cd6" providerId="ADAL" clId="{6A667C13-C4E4-42E8-A946-7803B9BBE371}" dt="2025-05-27T23:41:14.550" v="7422" actId="14100"/>
          <ac:spMkLst>
            <pc:docMk/>
            <pc:sldMk cId="1002449181" sldId="331"/>
            <ac:spMk id="47" creationId="{81CD2ADC-D4BC-43BB-9B15-0B4D8375B301}"/>
          </ac:spMkLst>
        </pc:spChg>
        <pc:picChg chg="add mod">
          <ac:chgData name="Susanna Kwon" userId="0792cb8c-3b3c-4a10-a81e-868626ef6cd6" providerId="ADAL" clId="{6A667C13-C4E4-42E8-A946-7803B9BBE371}" dt="2025-05-27T23:14:41.162" v="6482" actId="1076"/>
          <ac:picMkLst>
            <pc:docMk/>
            <pc:sldMk cId="1002449181" sldId="331"/>
            <ac:picMk id="5" creationId="{1EE78695-A95B-BB51-B40F-8BDCE157E25C}"/>
          </ac:picMkLst>
        </pc:picChg>
        <pc:picChg chg="add mod">
          <ac:chgData name="Susanna Kwon" userId="0792cb8c-3b3c-4a10-a81e-868626ef6cd6" providerId="ADAL" clId="{6A667C13-C4E4-42E8-A946-7803B9BBE371}" dt="2025-05-27T21:36:03.966" v="1943"/>
          <ac:picMkLst>
            <pc:docMk/>
            <pc:sldMk cId="1002449181" sldId="331"/>
            <ac:picMk id="18" creationId="{FD3C625A-FB60-03F7-512D-38234A4490AA}"/>
          </ac:picMkLst>
        </pc:picChg>
        <pc:picChg chg="add mod">
          <ac:chgData name="Susanna Kwon" userId="0792cb8c-3b3c-4a10-a81e-868626ef6cd6" providerId="ADAL" clId="{6A667C13-C4E4-42E8-A946-7803B9BBE371}" dt="2025-05-27T23:14:49.781" v="6485" actId="1076"/>
          <ac:picMkLst>
            <pc:docMk/>
            <pc:sldMk cId="1002449181" sldId="331"/>
            <ac:picMk id="44" creationId="{27846D67-8997-464C-B0AC-2D3728CD91E7}"/>
          </ac:picMkLst>
        </pc:picChg>
      </pc:sldChg>
      <pc:sldChg chg="addSp delSp modSp new mod ord modAnim">
        <pc:chgData name="Susanna Kwon" userId="0792cb8c-3b3c-4a10-a81e-868626ef6cd6" providerId="ADAL" clId="{6A667C13-C4E4-42E8-A946-7803B9BBE371}" dt="2025-05-27T23:40:23.796" v="7413" actId="404"/>
        <pc:sldMkLst>
          <pc:docMk/>
          <pc:sldMk cId="387401628" sldId="332"/>
        </pc:sldMkLst>
        <pc:spChg chg="mod">
          <ac:chgData name="Susanna Kwon" userId="0792cb8c-3b3c-4a10-a81e-868626ef6cd6" providerId="ADAL" clId="{6A667C13-C4E4-42E8-A946-7803B9BBE371}" dt="2025-05-27T23:40:23.796" v="7413" actId="404"/>
          <ac:spMkLst>
            <pc:docMk/>
            <pc:sldMk cId="387401628" sldId="332"/>
            <ac:spMk id="2" creationId="{25B47312-FA00-DE50-2F42-7F831A63EA75}"/>
          </ac:spMkLst>
        </pc:spChg>
        <pc:spChg chg="del">
          <ac:chgData name="Susanna Kwon" userId="0792cb8c-3b3c-4a10-a81e-868626ef6cd6" providerId="ADAL" clId="{6A667C13-C4E4-42E8-A946-7803B9BBE371}" dt="2025-05-27T21:40:38.554" v="2028" actId="478"/>
          <ac:spMkLst>
            <pc:docMk/>
            <pc:sldMk cId="387401628" sldId="332"/>
            <ac:spMk id="3" creationId="{635EE10D-5B56-8F34-4706-FB0511C55DA4}"/>
          </ac:spMkLst>
        </pc:spChg>
        <pc:spChg chg="add mod">
          <ac:chgData name="Susanna Kwon" userId="0792cb8c-3b3c-4a10-a81e-868626ef6cd6" providerId="ADAL" clId="{6A667C13-C4E4-42E8-A946-7803B9BBE371}" dt="2025-05-27T21:44:37.479" v="2550" actId="1038"/>
          <ac:spMkLst>
            <pc:docMk/>
            <pc:sldMk cId="387401628" sldId="332"/>
            <ac:spMk id="4" creationId="{9580A398-6352-AC14-ED5C-B8B4D329D0E9}"/>
          </ac:spMkLst>
        </pc:spChg>
        <pc:spChg chg="add mod">
          <ac:chgData name="Susanna Kwon" userId="0792cb8c-3b3c-4a10-a81e-868626ef6cd6" providerId="ADAL" clId="{6A667C13-C4E4-42E8-A946-7803B9BBE371}" dt="2025-05-27T21:44:59.034" v="2576" actId="1037"/>
          <ac:spMkLst>
            <pc:docMk/>
            <pc:sldMk cId="387401628" sldId="332"/>
            <ac:spMk id="5" creationId="{52BF3827-7734-D38B-767B-4CF06565A8FE}"/>
          </ac:spMkLst>
        </pc:spChg>
        <pc:spChg chg="mod">
          <ac:chgData name="Susanna Kwon" userId="0792cb8c-3b3c-4a10-a81e-868626ef6cd6" providerId="ADAL" clId="{6A667C13-C4E4-42E8-A946-7803B9BBE371}" dt="2025-05-27T21:44:17.563" v="2531" actId="1037"/>
          <ac:spMkLst>
            <pc:docMk/>
            <pc:sldMk cId="387401628" sldId="332"/>
            <ac:spMk id="6" creationId="{82ACF54E-8478-4D87-E9E1-E1F67CE3D602}"/>
          </ac:spMkLst>
        </pc:spChg>
        <pc:spChg chg="add mod">
          <ac:chgData name="Susanna Kwon" userId="0792cb8c-3b3c-4a10-a81e-868626ef6cd6" providerId="ADAL" clId="{6A667C13-C4E4-42E8-A946-7803B9BBE371}" dt="2025-05-27T21:44:37.479" v="2550" actId="1038"/>
          <ac:spMkLst>
            <pc:docMk/>
            <pc:sldMk cId="387401628" sldId="332"/>
            <ac:spMk id="7" creationId="{9E83F106-D7CE-FEDE-AE9A-3E713ADCF393}"/>
          </ac:spMkLst>
        </pc:spChg>
        <pc:spChg chg="mod">
          <ac:chgData name="Susanna Kwon" userId="0792cb8c-3b3c-4a10-a81e-868626ef6cd6" providerId="ADAL" clId="{6A667C13-C4E4-42E8-A946-7803B9BBE371}" dt="2025-05-27T21:43:03.285" v="2431" actId="1076"/>
          <ac:spMkLst>
            <pc:docMk/>
            <pc:sldMk cId="387401628" sldId="332"/>
            <ac:spMk id="8" creationId="{1D0ACBB2-EE4D-0553-5F73-44C53185DC4E}"/>
          </ac:spMkLst>
        </pc:spChg>
        <pc:spChg chg="add mod">
          <ac:chgData name="Susanna Kwon" userId="0792cb8c-3b3c-4a10-a81e-868626ef6cd6" providerId="ADAL" clId="{6A667C13-C4E4-42E8-A946-7803B9BBE371}" dt="2025-05-27T21:43:03.285" v="2431" actId="1076"/>
          <ac:spMkLst>
            <pc:docMk/>
            <pc:sldMk cId="387401628" sldId="332"/>
            <ac:spMk id="14" creationId="{AE81CEAF-FC88-C8CB-312A-920949FA0F04}"/>
          </ac:spMkLst>
        </pc:spChg>
        <pc:spChg chg="add mod">
          <ac:chgData name="Susanna Kwon" userId="0792cb8c-3b3c-4a10-a81e-868626ef6cd6" providerId="ADAL" clId="{6A667C13-C4E4-42E8-A946-7803B9BBE371}" dt="2025-05-27T21:43:03.285" v="2431" actId="1076"/>
          <ac:spMkLst>
            <pc:docMk/>
            <pc:sldMk cId="387401628" sldId="332"/>
            <ac:spMk id="15" creationId="{7D2C3F97-5BB5-4AF1-F093-22ECCC09C196}"/>
          </ac:spMkLst>
        </pc:spChg>
        <pc:spChg chg="mod">
          <ac:chgData name="Susanna Kwon" userId="0792cb8c-3b3c-4a10-a81e-868626ef6cd6" providerId="ADAL" clId="{6A667C13-C4E4-42E8-A946-7803B9BBE371}" dt="2025-05-27T21:43:03.285" v="2431" actId="1076"/>
          <ac:spMkLst>
            <pc:docMk/>
            <pc:sldMk cId="387401628" sldId="332"/>
            <ac:spMk id="16" creationId="{F405B02A-8DAC-D341-602C-B1390EBAFD27}"/>
          </ac:spMkLst>
        </pc:spChg>
        <pc:spChg chg="add mod">
          <ac:chgData name="Susanna Kwon" userId="0792cb8c-3b3c-4a10-a81e-868626ef6cd6" providerId="ADAL" clId="{6A667C13-C4E4-42E8-A946-7803B9BBE371}" dt="2025-05-27T21:43:36.576" v="2454" actId="1038"/>
          <ac:spMkLst>
            <pc:docMk/>
            <pc:sldMk cId="387401628" sldId="332"/>
            <ac:spMk id="17" creationId="{40E4F82F-164D-63B8-1C7B-05D0D97D4914}"/>
          </ac:spMkLst>
        </pc:spChg>
        <pc:spChg chg="mod">
          <ac:chgData name="Susanna Kwon" userId="0792cb8c-3b3c-4a10-a81e-868626ef6cd6" providerId="ADAL" clId="{6A667C13-C4E4-42E8-A946-7803B9BBE371}" dt="2025-05-27T21:43:35.027" v="2450" actId="1038"/>
          <ac:spMkLst>
            <pc:docMk/>
            <pc:sldMk cId="387401628" sldId="332"/>
            <ac:spMk id="18" creationId="{EFC98D6A-1D84-A3C3-E00F-50AD7D3FDF03}"/>
          </ac:spMkLst>
        </pc:spChg>
        <pc:spChg chg="add mod">
          <ac:chgData name="Susanna Kwon" userId="0792cb8c-3b3c-4a10-a81e-868626ef6cd6" providerId="ADAL" clId="{6A667C13-C4E4-42E8-A946-7803B9BBE371}" dt="2025-05-27T21:45:50.734" v="2592" actId="1038"/>
          <ac:spMkLst>
            <pc:docMk/>
            <pc:sldMk cId="387401628" sldId="332"/>
            <ac:spMk id="19" creationId="{A88138A5-7208-541D-3AE7-AFB8BBFF323E}"/>
          </ac:spMkLst>
        </pc:spChg>
        <pc:spChg chg="mod">
          <ac:chgData name="Susanna Kwon" userId="0792cb8c-3b3c-4a10-a81e-868626ef6cd6" providerId="ADAL" clId="{6A667C13-C4E4-42E8-A946-7803B9BBE371}" dt="2025-05-27T21:45:27.489" v="2585" actId="404"/>
          <ac:spMkLst>
            <pc:docMk/>
            <pc:sldMk cId="387401628" sldId="332"/>
            <ac:spMk id="25" creationId="{06A417CD-4526-012A-9CD8-48F061E72145}"/>
          </ac:spMkLst>
        </pc:spChg>
        <pc:spChg chg="add mod">
          <ac:chgData name="Susanna Kwon" userId="0792cb8c-3b3c-4a10-a81e-868626ef6cd6" providerId="ADAL" clId="{6A667C13-C4E4-42E8-A946-7803B9BBE371}" dt="2025-05-27T21:44:44.935" v="2569" actId="1037"/>
          <ac:spMkLst>
            <pc:docMk/>
            <pc:sldMk cId="387401628" sldId="332"/>
            <ac:spMk id="26" creationId="{1447431E-BC70-B6D5-EE41-9CE71DF70B8E}"/>
          </ac:spMkLst>
        </pc:spChg>
        <pc:spChg chg="add mod">
          <ac:chgData name="Susanna Kwon" userId="0792cb8c-3b3c-4a10-a81e-868626ef6cd6" providerId="ADAL" clId="{6A667C13-C4E4-42E8-A946-7803B9BBE371}" dt="2025-05-27T21:45:40.072" v="2587" actId="207"/>
          <ac:spMkLst>
            <pc:docMk/>
            <pc:sldMk cId="387401628" sldId="332"/>
            <ac:spMk id="28" creationId="{A082D19D-2F7C-760B-EC4F-037667D13E22}"/>
          </ac:spMkLst>
        </pc:spChg>
        <pc:spChg chg="add mod">
          <ac:chgData name="Susanna Kwon" userId="0792cb8c-3b3c-4a10-a81e-868626ef6cd6" providerId="ADAL" clId="{6A667C13-C4E4-42E8-A946-7803B9BBE371}" dt="2025-05-27T21:45:52.710" v="2598" actId="1038"/>
          <ac:spMkLst>
            <pc:docMk/>
            <pc:sldMk cId="387401628" sldId="332"/>
            <ac:spMk id="30" creationId="{8DCD1C6A-9FC7-EB43-1488-1D157C09F14E}"/>
          </ac:spMkLst>
        </pc:spChg>
        <pc:spChg chg="add mod">
          <ac:chgData name="Susanna Kwon" userId="0792cb8c-3b3c-4a10-a81e-868626ef6cd6" providerId="ADAL" clId="{6A667C13-C4E4-42E8-A946-7803B9BBE371}" dt="2025-05-27T21:42:00.804" v="2120" actId="571"/>
          <ac:spMkLst>
            <pc:docMk/>
            <pc:sldMk cId="387401628" sldId="332"/>
            <ac:spMk id="40" creationId="{3DAA32BA-98BD-835B-432A-0A145E20C832}"/>
          </ac:spMkLst>
        </pc:spChg>
        <pc:spChg chg="add mod">
          <ac:chgData name="Susanna Kwon" userId="0792cb8c-3b3c-4a10-a81e-868626ef6cd6" providerId="ADAL" clId="{6A667C13-C4E4-42E8-A946-7803B9BBE371}" dt="2025-05-27T21:42:00.804" v="2120" actId="571"/>
          <ac:spMkLst>
            <pc:docMk/>
            <pc:sldMk cId="387401628" sldId="332"/>
            <ac:spMk id="41" creationId="{2D0D9335-392A-1825-0EB3-11F3C420FEC3}"/>
          </ac:spMkLst>
        </pc:spChg>
        <pc:spChg chg="add mod">
          <ac:chgData name="Susanna Kwon" userId="0792cb8c-3b3c-4a10-a81e-868626ef6cd6" providerId="ADAL" clId="{6A667C13-C4E4-42E8-A946-7803B9BBE371}" dt="2025-05-27T21:42:00.933" v="2121" actId="571"/>
          <ac:spMkLst>
            <pc:docMk/>
            <pc:sldMk cId="387401628" sldId="332"/>
            <ac:spMk id="42" creationId="{6708F26F-3067-8DCA-DCDF-CF764FEC3923}"/>
          </ac:spMkLst>
        </pc:spChg>
        <pc:spChg chg="mod">
          <ac:chgData name="Susanna Kwon" userId="0792cb8c-3b3c-4a10-a81e-868626ef6cd6" providerId="ADAL" clId="{6A667C13-C4E4-42E8-A946-7803B9BBE371}" dt="2025-05-27T21:42:00.933" v="2121" actId="571"/>
          <ac:spMkLst>
            <pc:docMk/>
            <pc:sldMk cId="387401628" sldId="332"/>
            <ac:spMk id="44" creationId="{4353C005-9D2B-1E18-8BA2-C9C2D2A0E8F7}"/>
          </ac:spMkLst>
        </pc:spChg>
        <pc:spChg chg="add mod">
          <ac:chgData name="Susanna Kwon" userId="0792cb8c-3b3c-4a10-a81e-868626ef6cd6" providerId="ADAL" clId="{6A667C13-C4E4-42E8-A946-7803B9BBE371}" dt="2025-05-27T21:42:00.933" v="2121" actId="571"/>
          <ac:spMkLst>
            <pc:docMk/>
            <pc:sldMk cId="387401628" sldId="332"/>
            <ac:spMk id="45" creationId="{E2D66D6C-9D0D-5FEF-822F-078670088803}"/>
          </ac:spMkLst>
        </pc:spChg>
        <pc:spChg chg="mod">
          <ac:chgData name="Susanna Kwon" userId="0792cb8c-3b3c-4a10-a81e-868626ef6cd6" providerId="ADAL" clId="{6A667C13-C4E4-42E8-A946-7803B9BBE371}" dt="2025-05-27T21:42:00.933" v="2121" actId="571"/>
          <ac:spMkLst>
            <pc:docMk/>
            <pc:sldMk cId="387401628" sldId="332"/>
            <ac:spMk id="51" creationId="{C0C20773-34D9-01FB-BCC7-04A12A892D9C}"/>
          </ac:spMkLst>
        </pc:spChg>
        <pc:spChg chg="mod">
          <ac:chgData name="Susanna Kwon" userId="0792cb8c-3b3c-4a10-a81e-868626ef6cd6" providerId="ADAL" clId="{6A667C13-C4E4-42E8-A946-7803B9BBE371}" dt="2025-05-27T21:42:00.933" v="2121" actId="571"/>
          <ac:spMkLst>
            <pc:docMk/>
            <pc:sldMk cId="387401628" sldId="332"/>
            <ac:spMk id="53" creationId="{2A3F9605-6079-6D8B-596D-34653D6818A8}"/>
          </ac:spMkLst>
        </pc:spChg>
        <pc:spChg chg="add mod">
          <ac:chgData name="Susanna Kwon" userId="0792cb8c-3b3c-4a10-a81e-868626ef6cd6" providerId="ADAL" clId="{6A667C13-C4E4-42E8-A946-7803B9BBE371}" dt="2025-05-27T21:42:00.933" v="2121" actId="571"/>
          <ac:spMkLst>
            <pc:docMk/>
            <pc:sldMk cId="387401628" sldId="332"/>
            <ac:spMk id="54" creationId="{018E3702-3C13-97D0-1212-D42696BA3CEA}"/>
          </ac:spMkLst>
        </pc:spChg>
        <pc:spChg chg="add mod">
          <ac:chgData name="Susanna Kwon" userId="0792cb8c-3b3c-4a10-a81e-868626ef6cd6" providerId="ADAL" clId="{6A667C13-C4E4-42E8-A946-7803B9BBE371}" dt="2025-05-27T21:42:00.933" v="2121" actId="571"/>
          <ac:spMkLst>
            <pc:docMk/>
            <pc:sldMk cId="387401628" sldId="332"/>
            <ac:spMk id="55" creationId="{774CC567-E877-88B1-8A09-B2592762902B}"/>
          </ac:spMkLst>
        </pc:spChg>
        <pc:spChg chg="add mod">
          <ac:chgData name="Susanna Kwon" userId="0792cb8c-3b3c-4a10-a81e-868626ef6cd6" providerId="ADAL" clId="{6A667C13-C4E4-42E8-A946-7803B9BBE371}" dt="2025-05-27T21:42:00.804" v="2120" actId="571"/>
          <ac:spMkLst>
            <pc:docMk/>
            <pc:sldMk cId="387401628" sldId="332"/>
            <ac:spMk id="56" creationId="{B32FFD19-698B-E1A1-2A71-31160F73DAD5}"/>
          </ac:spMkLst>
        </pc:spChg>
        <pc:spChg chg="add mod">
          <ac:chgData name="Susanna Kwon" userId="0792cb8c-3b3c-4a10-a81e-868626ef6cd6" providerId="ADAL" clId="{6A667C13-C4E4-42E8-A946-7803B9BBE371}" dt="2025-05-27T21:42:00.933" v="2121" actId="571"/>
          <ac:spMkLst>
            <pc:docMk/>
            <pc:sldMk cId="387401628" sldId="332"/>
            <ac:spMk id="62" creationId="{7575D8E4-8D4B-1A8E-8CFE-A36791E4AA46}"/>
          </ac:spMkLst>
        </pc:spChg>
        <pc:spChg chg="add mod">
          <ac:chgData name="Susanna Kwon" userId="0792cb8c-3b3c-4a10-a81e-868626ef6cd6" providerId="ADAL" clId="{6A667C13-C4E4-42E8-A946-7803B9BBE371}" dt="2025-05-27T21:42:00.804" v="2120" actId="571"/>
          <ac:spMkLst>
            <pc:docMk/>
            <pc:sldMk cId="387401628" sldId="332"/>
            <ac:spMk id="63" creationId="{6C770A95-0921-AA7B-68EE-7C978F426A21}"/>
          </ac:spMkLst>
        </pc:spChg>
        <pc:spChg chg="add mod">
          <ac:chgData name="Susanna Kwon" userId="0792cb8c-3b3c-4a10-a81e-868626ef6cd6" providerId="ADAL" clId="{6A667C13-C4E4-42E8-A946-7803B9BBE371}" dt="2025-05-27T21:42:00.933" v="2121" actId="571"/>
          <ac:spMkLst>
            <pc:docMk/>
            <pc:sldMk cId="387401628" sldId="332"/>
            <ac:spMk id="65" creationId="{E21C7959-5194-244B-3665-FA7839314A04}"/>
          </ac:spMkLst>
        </pc:spChg>
        <pc:spChg chg="mod">
          <ac:chgData name="Susanna Kwon" userId="0792cb8c-3b3c-4a10-a81e-868626ef6cd6" providerId="ADAL" clId="{6A667C13-C4E4-42E8-A946-7803B9BBE371}" dt="2025-05-27T21:42:00.933" v="2121" actId="571"/>
          <ac:spMkLst>
            <pc:docMk/>
            <pc:sldMk cId="387401628" sldId="332"/>
            <ac:spMk id="67" creationId="{C8AF53DE-7AD8-5323-4732-33EA8600604A}"/>
          </ac:spMkLst>
        </pc:spChg>
        <pc:cxnChg chg="mod">
          <ac:chgData name="Susanna Kwon" userId="0792cb8c-3b3c-4a10-a81e-868626ef6cd6" providerId="ADAL" clId="{6A667C13-C4E4-42E8-A946-7803B9BBE371}" dt="2025-05-27T21:45:05.060" v="2578" actId="13822"/>
          <ac:cxnSpMkLst>
            <pc:docMk/>
            <pc:sldMk cId="387401628" sldId="332"/>
            <ac:cxnSpMk id="9" creationId="{CB685A74-CF88-17C9-2B37-A70BA3D2F3B5}"/>
          </ac:cxnSpMkLst>
        </pc:cxnChg>
        <pc:cxnChg chg="mod">
          <ac:chgData name="Susanna Kwon" userId="0792cb8c-3b3c-4a10-a81e-868626ef6cd6" providerId="ADAL" clId="{6A667C13-C4E4-42E8-A946-7803B9BBE371}" dt="2025-05-27T21:45:03.221" v="2577" actId="13822"/>
          <ac:cxnSpMkLst>
            <pc:docMk/>
            <pc:sldMk cId="387401628" sldId="332"/>
            <ac:cxnSpMk id="10" creationId="{F5127712-61A2-67F3-2D8C-672F9BBB0A5D}"/>
          </ac:cxnSpMkLst>
        </pc:cxnChg>
        <pc:cxnChg chg="del mod">
          <ac:chgData name="Susanna Kwon" userId="0792cb8c-3b3c-4a10-a81e-868626ef6cd6" providerId="ADAL" clId="{6A667C13-C4E4-42E8-A946-7803B9BBE371}" dt="2025-05-27T21:43:19.653" v="2440" actId="478"/>
          <ac:cxnSpMkLst>
            <pc:docMk/>
            <pc:sldMk cId="387401628" sldId="332"/>
            <ac:cxnSpMk id="11" creationId="{770B28E9-84E3-B863-9210-F41764D84C32}"/>
          </ac:cxnSpMkLst>
        </pc:cxnChg>
        <pc:cxnChg chg="mod">
          <ac:chgData name="Susanna Kwon" userId="0792cb8c-3b3c-4a10-a81e-868626ef6cd6" providerId="ADAL" clId="{6A667C13-C4E4-42E8-A946-7803B9BBE371}" dt="2025-05-27T21:45:11.405" v="2581" actId="13822"/>
          <ac:cxnSpMkLst>
            <pc:docMk/>
            <pc:sldMk cId="387401628" sldId="332"/>
            <ac:cxnSpMk id="12" creationId="{621C6C1D-3360-9728-DF05-B1AA12B17906}"/>
          </ac:cxnSpMkLst>
        </pc:cxnChg>
        <pc:cxnChg chg="mod">
          <ac:chgData name="Susanna Kwon" userId="0792cb8c-3b3c-4a10-a81e-868626ef6cd6" providerId="ADAL" clId="{6A667C13-C4E4-42E8-A946-7803B9BBE371}" dt="2025-05-27T21:44:54.154" v="2572" actId="13822"/>
          <ac:cxnSpMkLst>
            <pc:docMk/>
            <pc:sldMk cId="387401628" sldId="332"/>
            <ac:cxnSpMk id="13" creationId="{E8A6EC1F-B528-BAD5-1F06-6501584BBA65}"/>
          </ac:cxnSpMkLst>
        </pc:cxnChg>
        <pc:cxnChg chg="mod">
          <ac:chgData name="Susanna Kwon" userId="0792cb8c-3b3c-4a10-a81e-868626ef6cd6" providerId="ADAL" clId="{6A667C13-C4E4-42E8-A946-7803B9BBE371}" dt="2025-05-27T21:43:03.285" v="2431" actId="1076"/>
          <ac:cxnSpMkLst>
            <pc:docMk/>
            <pc:sldMk cId="387401628" sldId="332"/>
            <ac:cxnSpMk id="20" creationId="{1BD6A623-D9E6-4D6A-CE3E-8C68B31971D5}"/>
          </ac:cxnSpMkLst>
        </pc:cxnChg>
        <pc:cxnChg chg="mod">
          <ac:chgData name="Susanna Kwon" userId="0792cb8c-3b3c-4a10-a81e-868626ef6cd6" providerId="ADAL" clId="{6A667C13-C4E4-42E8-A946-7803B9BBE371}" dt="2025-05-27T21:42:26.839" v="2283" actId="1038"/>
          <ac:cxnSpMkLst>
            <pc:docMk/>
            <pc:sldMk cId="387401628" sldId="332"/>
            <ac:cxnSpMk id="21" creationId="{BFFA3938-2199-1FE1-816B-5856BD1903C6}"/>
          </ac:cxnSpMkLst>
        </pc:cxnChg>
        <pc:cxnChg chg="mod">
          <ac:chgData name="Susanna Kwon" userId="0792cb8c-3b3c-4a10-a81e-868626ef6cd6" providerId="ADAL" clId="{6A667C13-C4E4-42E8-A946-7803B9BBE371}" dt="2025-05-27T21:42:17.664" v="2217" actId="1038"/>
          <ac:cxnSpMkLst>
            <pc:docMk/>
            <pc:sldMk cId="387401628" sldId="332"/>
            <ac:cxnSpMk id="22" creationId="{89649C44-39E4-94D7-A94E-BDE73E5C5991}"/>
          </ac:cxnSpMkLst>
        </pc:cxnChg>
        <pc:cxnChg chg="mod">
          <ac:chgData name="Susanna Kwon" userId="0792cb8c-3b3c-4a10-a81e-868626ef6cd6" providerId="ADAL" clId="{6A667C13-C4E4-42E8-A946-7803B9BBE371}" dt="2025-05-27T21:43:36.576" v="2454" actId="1038"/>
          <ac:cxnSpMkLst>
            <pc:docMk/>
            <pc:sldMk cId="387401628" sldId="332"/>
            <ac:cxnSpMk id="23" creationId="{EAE8D91F-9CF5-BF26-FA1C-7069576A78F2}"/>
          </ac:cxnSpMkLst>
        </pc:cxnChg>
        <pc:cxnChg chg="add del mod">
          <ac:chgData name="Susanna Kwon" userId="0792cb8c-3b3c-4a10-a81e-868626ef6cd6" providerId="ADAL" clId="{6A667C13-C4E4-42E8-A946-7803B9BBE371}" dt="2025-05-27T21:43:05.001" v="2432" actId="478"/>
          <ac:cxnSpMkLst>
            <pc:docMk/>
            <pc:sldMk cId="387401628" sldId="332"/>
            <ac:cxnSpMk id="24" creationId="{883BA7DF-F6DB-AD0E-A23C-148A87A2FDF6}"/>
          </ac:cxnSpMkLst>
        </pc:cxnChg>
        <pc:cxnChg chg="mod">
          <ac:chgData name="Susanna Kwon" userId="0792cb8c-3b3c-4a10-a81e-868626ef6cd6" providerId="ADAL" clId="{6A667C13-C4E4-42E8-A946-7803B9BBE371}" dt="2025-05-27T21:43:36.576" v="2454" actId="1038"/>
          <ac:cxnSpMkLst>
            <pc:docMk/>
            <pc:sldMk cId="387401628" sldId="332"/>
            <ac:cxnSpMk id="27" creationId="{2E1A503D-EF3E-7EAC-7136-93B085ADC8F8}"/>
          </ac:cxnSpMkLst>
        </pc:cxnChg>
        <pc:cxnChg chg="mod">
          <ac:chgData name="Susanna Kwon" userId="0792cb8c-3b3c-4a10-a81e-868626ef6cd6" providerId="ADAL" clId="{6A667C13-C4E4-42E8-A946-7803B9BBE371}" dt="2025-05-27T21:45:50.734" v="2592" actId="1038"/>
          <ac:cxnSpMkLst>
            <pc:docMk/>
            <pc:sldMk cId="387401628" sldId="332"/>
            <ac:cxnSpMk id="29" creationId="{EDD82D93-39F8-2DC1-ACEB-A75192D2C8FF}"/>
          </ac:cxnSpMkLst>
        </pc:cxnChg>
        <pc:cxnChg chg="mod">
          <ac:chgData name="Susanna Kwon" userId="0792cb8c-3b3c-4a10-a81e-868626ef6cd6" providerId="ADAL" clId="{6A667C13-C4E4-42E8-A946-7803B9BBE371}" dt="2025-05-27T21:45:52.710" v="2598" actId="1038"/>
          <ac:cxnSpMkLst>
            <pc:docMk/>
            <pc:sldMk cId="387401628" sldId="332"/>
            <ac:cxnSpMk id="31" creationId="{ED24B538-3410-718D-6E63-010EBA1EB01A}"/>
          </ac:cxnSpMkLst>
        </pc:cxnChg>
        <pc:cxnChg chg="mod">
          <ac:chgData name="Susanna Kwon" userId="0792cb8c-3b3c-4a10-a81e-868626ef6cd6" providerId="ADAL" clId="{6A667C13-C4E4-42E8-A946-7803B9BBE371}" dt="2025-05-27T21:44:49.018" v="2571" actId="1076"/>
          <ac:cxnSpMkLst>
            <pc:docMk/>
            <pc:sldMk cId="387401628" sldId="332"/>
            <ac:cxnSpMk id="32" creationId="{5EA36720-3702-B273-0995-667CAC520D07}"/>
          </ac:cxnSpMkLst>
        </pc:cxnChg>
        <pc:cxnChg chg="add mod">
          <ac:chgData name="Susanna Kwon" userId="0792cb8c-3b3c-4a10-a81e-868626ef6cd6" providerId="ADAL" clId="{6A667C13-C4E4-42E8-A946-7803B9BBE371}" dt="2025-05-27T21:45:06.908" v="2579" actId="13822"/>
          <ac:cxnSpMkLst>
            <pc:docMk/>
            <pc:sldMk cId="387401628" sldId="332"/>
            <ac:cxnSpMk id="72" creationId="{BC16B782-02E6-67B4-9C7F-4F05936984BB}"/>
          </ac:cxnSpMkLst>
        </pc:cxnChg>
        <pc:cxnChg chg="add mod">
          <ac:chgData name="Susanna Kwon" userId="0792cb8c-3b3c-4a10-a81e-868626ef6cd6" providerId="ADAL" clId="{6A667C13-C4E4-42E8-A946-7803B9BBE371}" dt="2025-05-27T21:44:48.657" v="2570" actId="1076"/>
          <ac:cxnSpMkLst>
            <pc:docMk/>
            <pc:sldMk cId="387401628" sldId="332"/>
            <ac:cxnSpMk id="75" creationId="{F619A3A2-0772-9B05-9C06-D9957FD098B5}"/>
          </ac:cxnSpMkLst>
        </pc:cxnChg>
        <pc:cxnChg chg="add mod">
          <ac:chgData name="Susanna Kwon" userId="0792cb8c-3b3c-4a10-a81e-868626ef6cd6" providerId="ADAL" clId="{6A667C13-C4E4-42E8-A946-7803B9BBE371}" dt="2025-05-27T21:44:56.517" v="2573" actId="13822"/>
          <ac:cxnSpMkLst>
            <pc:docMk/>
            <pc:sldMk cId="387401628" sldId="332"/>
            <ac:cxnSpMk id="78" creationId="{5234903A-FEA0-0A43-8266-DA136652A3A5}"/>
          </ac:cxnSpMkLst>
        </pc:cxnChg>
        <pc:cxnChg chg="add mod">
          <ac:chgData name="Susanna Kwon" userId="0792cb8c-3b3c-4a10-a81e-868626ef6cd6" providerId="ADAL" clId="{6A667C13-C4E4-42E8-A946-7803B9BBE371}" dt="2025-05-27T21:45:08.941" v="2580" actId="13822"/>
          <ac:cxnSpMkLst>
            <pc:docMk/>
            <pc:sldMk cId="387401628" sldId="332"/>
            <ac:cxnSpMk id="81" creationId="{2AE961AF-2A47-A884-8651-331BCC0E5CC0}"/>
          </ac:cxnSpMkLst>
        </pc:cxnChg>
        <pc:cxnChg chg="add mod">
          <ac:chgData name="Susanna Kwon" userId="0792cb8c-3b3c-4a10-a81e-868626ef6cd6" providerId="ADAL" clId="{6A667C13-C4E4-42E8-A946-7803B9BBE371}" dt="2025-05-27T21:43:47.795" v="2458" actId="14100"/>
          <ac:cxnSpMkLst>
            <pc:docMk/>
            <pc:sldMk cId="387401628" sldId="332"/>
            <ac:cxnSpMk id="84" creationId="{3C2530BF-76A7-540D-5C52-6315018D9488}"/>
          </ac:cxnSpMkLst>
        </pc:cxnChg>
      </pc:sldChg>
      <pc:sldChg chg="addSp delSp modSp new mod ord delAnim modAnim">
        <pc:chgData name="Susanna Kwon" userId="0792cb8c-3b3c-4a10-a81e-868626ef6cd6" providerId="ADAL" clId="{6A667C13-C4E4-42E8-A946-7803B9BBE371}" dt="2025-05-27T23:40:15.488" v="7405"/>
        <pc:sldMkLst>
          <pc:docMk/>
          <pc:sldMk cId="2499774109" sldId="333"/>
        </pc:sldMkLst>
        <pc:spChg chg="mod">
          <ac:chgData name="Susanna Kwon" userId="0792cb8c-3b3c-4a10-a81e-868626ef6cd6" providerId="ADAL" clId="{6A667C13-C4E4-42E8-A946-7803B9BBE371}" dt="2025-05-27T23:08:48.916" v="6061" actId="20577"/>
          <ac:spMkLst>
            <pc:docMk/>
            <pc:sldMk cId="2499774109" sldId="333"/>
            <ac:spMk id="2" creationId="{7466D591-B1A9-BE77-D579-D9874AA974EF}"/>
          </ac:spMkLst>
        </pc:spChg>
        <pc:spChg chg="del">
          <ac:chgData name="Susanna Kwon" userId="0792cb8c-3b3c-4a10-a81e-868626ef6cd6" providerId="ADAL" clId="{6A667C13-C4E4-42E8-A946-7803B9BBE371}" dt="2025-05-27T21:52:56.032" v="3328" actId="478"/>
          <ac:spMkLst>
            <pc:docMk/>
            <pc:sldMk cId="2499774109" sldId="333"/>
            <ac:spMk id="3" creationId="{8BC027BC-1E68-4371-6484-0A59FE95575D}"/>
          </ac:spMkLst>
        </pc:spChg>
        <pc:spChg chg="add del mod">
          <ac:chgData name="Susanna Kwon" userId="0792cb8c-3b3c-4a10-a81e-868626ef6cd6" providerId="ADAL" clId="{6A667C13-C4E4-42E8-A946-7803B9BBE371}" dt="2025-05-27T21:55:19.039" v="3369" actId="478"/>
          <ac:spMkLst>
            <pc:docMk/>
            <pc:sldMk cId="2499774109" sldId="333"/>
            <ac:spMk id="6" creationId="{CAA97DE1-401F-BB79-BA30-E35C1E32195F}"/>
          </ac:spMkLst>
        </pc:spChg>
        <pc:spChg chg="add mod">
          <ac:chgData name="Susanna Kwon" userId="0792cb8c-3b3c-4a10-a81e-868626ef6cd6" providerId="ADAL" clId="{6A667C13-C4E4-42E8-A946-7803B9BBE371}" dt="2025-05-27T21:54:35.499" v="3358" actId="14100"/>
          <ac:spMkLst>
            <pc:docMk/>
            <pc:sldMk cId="2499774109" sldId="333"/>
            <ac:spMk id="9" creationId="{82EF5894-19A7-7E20-E44C-57DD4C5C2AB1}"/>
          </ac:spMkLst>
        </pc:spChg>
        <pc:spChg chg="add del mod">
          <ac:chgData name="Susanna Kwon" userId="0792cb8c-3b3c-4a10-a81e-868626ef6cd6" providerId="ADAL" clId="{6A667C13-C4E4-42E8-A946-7803B9BBE371}" dt="2025-05-27T21:55:18.352" v="3368" actId="478"/>
          <ac:spMkLst>
            <pc:docMk/>
            <pc:sldMk cId="2499774109" sldId="333"/>
            <ac:spMk id="10" creationId="{65DB9D60-7FE2-BCDB-CD8A-BC15B6845F6F}"/>
          </ac:spMkLst>
        </pc:spChg>
        <pc:spChg chg="add mod ord">
          <ac:chgData name="Susanna Kwon" userId="0792cb8c-3b3c-4a10-a81e-868626ef6cd6" providerId="ADAL" clId="{6A667C13-C4E4-42E8-A946-7803B9BBE371}" dt="2025-05-27T23:10:48.886" v="6189" actId="1076"/>
          <ac:spMkLst>
            <pc:docMk/>
            <pc:sldMk cId="2499774109" sldId="333"/>
            <ac:spMk id="11" creationId="{5918E7D3-0ADC-D197-77B1-51EF9881124A}"/>
          </ac:spMkLst>
        </pc:spChg>
        <pc:spChg chg="add del mod">
          <ac:chgData name="Susanna Kwon" userId="0792cb8c-3b3c-4a10-a81e-868626ef6cd6" providerId="ADAL" clId="{6A667C13-C4E4-42E8-A946-7803B9BBE371}" dt="2025-05-27T23:10:18.256" v="6180" actId="478"/>
          <ac:spMkLst>
            <pc:docMk/>
            <pc:sldMk cId="2499774109" sldId="333"/>
            <ac:spMk id="15" creationId="{38B9D955-6516-5283-717E-E00ECFC00DD4}"/>
          </ac:spMkLst>
        </pc:spChg>
        <pc:spChg chg="add mod">
          <ac:chgData name="Susanna Kwon" userId="0792cb8c-3b3c-4a10-a81e-868626ef6cd6" providerId="ADAL" clId="{6A667C13-C4E4-42E8-A946-7803B9BBE371}" dt="2025-05-27T23:10:30.105" v="6183" actId="208"/>
          <ac:spMkLst>
            <pc:docMk/>
            <pc:sldMk cId="2499774109" sldId="333"/>
            <ac:spMk id="16" creationId="{0B8D025D-7A93-9636-7090-45A33464611A}"/>
          </ac:spMkLst>
        </pc:spChg>
        <pc:picChg chg="add mod modCrop">
          <ac:chgData name="Susanna Kwon" userId="0792cb8c-3b3c-4a10-a81e-868626ef6cd6" providerId="ADAL" clId="{6A667C13-C4E4-42E8-A946-7803B9BBE371}" dt="2025-05-27T21:55:37.335" v="3374" actId="732"/>
          <ac:picMkLst>
            <pc:docMk/>
            <pc:sldMk cId="2499774109" sldId="333"/>
            <ac:picMk id="5" creationId="{3753ECBB-7DA9-E0BD-C2CF-FD81F6E928A2}"/>
          </ac:picMkLst>
        </pc:picChg>
        <pc:picChg chg="add mod modCrop">
          <ac:chgData name="Susanna Kwon" userId="0792cb8c-3b3c-4a10-a81e-868626ef6cd6" providerId="ADAL" clId="{6A667C13-C4E4-42E8-A946-7803B9BBE371}" dt="2025-05-27T21:55:22.481" v="3370" actId="1076"/>
          <ac:picMkLst>
            <pc:docMk/>
            <pc:sldMk cId="2499774109" sldId="333"/>
            <ac:picMk id="8" creationId="{AF4DEBBD-E987-1937-A946-AA5037CA4E19}"/>
          </ac:picMkLst>
        </pc:picChg>
        <pc:picChg chg="add mod ord">
          <ac:chgData name="Susanna Kwon" userId="0792cb8c-3b3c-4a10-a81e-868626ef6cd6" providerId="ADAL" clId="{6A667C13-C4E4-42E8-A946-7803B9BBE371}" dt="2025-05-27T23:10:52.354" v="6190" actId="1076"/>
          <ac:picMkLst>
            <pc:docMk/>
            <pc:sldMk cId="2499774109" sldId="333"/>
            <ac:picMk id="14" creationId="{72039FDB-1173-B8AC-178D-20FB23F412F6}"/>
          </ac:picMkLst>
        </pc:picChg>
      </pc:sldChg>
      <pc:sldChg chg="addSp delSp modSp new mod ord">
        <pc:chgData name="Susanna Kwon" userId="0792cb8c-3b3c-4a10-a81e-868626ef6cd6" providerId="ADAL" clId="{6A667C13-C4E4-42E8-A946-7803B9BBE371}" dt="2025-05-27T22:45:14.789" v="4761" actId="20577"/>
        <pc:sldMkLst>
          <pc:docMk/>
          <pc:sldMk cId="1249859064" sldId="334"/>
        </pc:sldMkLst>
        <pc:spChg chg="del">
          <ac:chgData name="Susanna Kwon" userId="0792cb8c-3b3c-4a10-a81e-868626ef6cd6" providerId="ADAL" clId="{6A667C13-C4E4-42E8-A946-7803B9BBE371}" dt="2025-05-27T21:57:00.203" v="3396" actId="478"/>
          <ac:spMkLst>
            <pc:docMk/>
            <pc:sldMk cId="1249859064" sldId="334"/>
            <ac:spMk id="2" creationId="{9B3A2CBD-A756-39F1-179B-084B99D00D9D}"/>
          </ac:spMkLst>
        </pc:spChg>
        <pc:spChg chg="del">
          <ac:chgData name="Susanna Kwon" userId="0792cb8c-3b3c-4a10-a81e-868626ef6cd6" providerId="ADAL" clId="{6A667C13-C4E4-42E8-A946-7803B9BBE371}" dt="2025-05-27T21:57:00.203" v="3396" actId="478"/>
          <ac:spMkLst>
            <pc:docMk/>
            <pc:sldMk cId="1249859064" sldId="334"/>
            <ac:spMk id="3" creationId="{129F90B8-7A3B-6511-5118-F32194F81892}"/>
          </ac:spMkLst>
        </pc:spChg>
        <pc:spChg chg="add del">
          <ac:chgData name="Susanna Kwon" userId="0792cb8c-3b3c-4a10-a81e-868626ef6cd6" providerId="ADAL" clId="{6A667C13-C4E4-42E8-A946-7803B9BBE371}" dt="2025-05-27T22:44:28.979" v="4675" actId="22"/>
          <ac:spMkLst>
            <pc:docMk/>
            <pc:sldMk cId="1249859064" sldId="334"/>
            <ac:spMk id="12" creationId="{8AAAED3D-6673-87DD-B914-448D61183C47}"/>
          </ac:spMkLst>
        </pc:spChg>
        <pc:spChg chg="add mod">
          <ac:chgData name="Susanna Kwon" userId="0792cb8c-3b3c-4a10-a81e-868626ef6cd6" providerId="ADAL" clId="{6A667C13-C4E4-42E8-A946-7803B9BBE371}" dt="2025-05-27T22:45:14.789" v="4761" actId="20577"/>
          <ac:spMkLst>
            <pc:docMk/>
            <pc:sldMk cId="1249859064" sldId="334"/>
            <ac:spMk id="13" creationId="{A56E3BA0-7FB0-FF9A-71DD-30E2E97ED505}"/>
          </ac:spMkLst>
        </pc:spChg>
        <pc:grpChg chg="add mod">
          <ac:chgData name="Susanna Kwon" userId="0792cb8c-3b3c-4a10-a81e-868626ef6cd6" providerId="ADAL" clId="{6A667C13-C4E4-42E8-A946-7803B9BBE371}" dt="2025-05-27T22:44:57.452" v="4735" actId="1076"/>
          <ac:grpSpMkLst>
            <pc:docMk/>
            <pc:sldMk cId="1249859064" sldId="334"/>
            <ac:grpSpMk id="7" creationId="{EFFEB51F-7BA5-47A4-6180-E09EEDE7407D}"/>
          </ac:grpSpMkLst>
        </pc:grpChg>
        <pc:picChg chg="add mod modCrop">
          <ac:chgData name="Susanna Kwon" userId="0792cb8c-3b3c-4a10-a81e-868626ef6cd6" providerId="ADAL" clId="{6A667C13-C4E4-42E8-A946-7803B9BBE371}" dt="2025-05-27T22:44:48.608" v="4731" actId="1076"/>
          <ac:picMkLst>
            <pc:docMk/>
            <pc:sldMk cId="1249859064" sldId="334"/>
            <ac:picMk id="5" creationId="{A1A24DD1-5D79-3E03-3318-EE8409F2834B}"/>
          </ac:picMkLst>
        </pc:picChg>
        <pc:picChg chg="add mod modCrop">
          <ac:chgData name="Susanna Kwon" userId="0792cb8c-3b3c-4a10-a81e-868626ef6cd6" providerId="ADAL" clId="{6A667C13-C4E4-42E8-A946-7803B9BBE371}" dt="2025-05-27T22:44:48.608" v="4731" actId="1076"/>
          <ac:picMkLst>
            <pc:docMk/>
            <pc:sldMk cId="1249859064" sldId="334"/>
            <ac:picMk id="6" creationId="{89249BE1-18F2-245F-A7EC-55003750852F}"/>
          </ac:picMkLst>
        </pc:picChg>
        <pc:picChg chg="add mod modCrop">
          <ac:chgData name="Susanna Kwon" userId="0792cb8c-3b3c-4a10-a81e-868626ef6cd6" providerId="ADAL" clId="{6A667C13-C4E4-42E8-A946-7803B9BBE371}" dt="2025-05-27T22:45:04.744" v="4739" actId="1076"/>
          <ac:picMkLst>
            <pc:docMk/>
            <pc:sldMk cId="1249859064" sldId="334"/>
            <ac:picMk id="9" creationId="{982FB8F9-0053-250F-AEB0-2547E1E45CEC}"/>
          </ac:picMkLst>
        </pc:picChg>
      </pc:sldChg>
      <pc:sldChg chg="add del setBg">
        <pc:chgData name="Susanna Kwon" userId="0792cb8c-3b3c-4a10-a81e-868626ef6cd6" providerId="ADAL" clId="{6A667C13-C4E4-42E8-A946-7803B9BBE371}" dt="2025-05-27T22:02:34.348" v="3463"/>
        <pc:sldMkLst>
          <pc:docMk/>
          <pc:sldMk cId="149277909" sldId="335"/>
        </pc:sldMkLst>
      </pc:sldChg>
      <pc:sldChg chg="addSp delSp modSp new del mod addAnim delAnim modAnim">
        <pc:chgData name="Susanna Kwon" userId="0792cb8c-3b3c-4a10-a81e-868626ef6cd6" providerId="ADAL" clId="{6A667C13-C4E4-42E8-A946-7803B9BBE371}" dt="2025-05-27T22:18:54.658" v="3769" actId="47"/>
        <pc:sldMkLst>
          <pc:docMk/>
          <pc:sldMk cId="755215110" sldId="335"/>
        </pc:sldMkLst>
        <pc:spChg chg="mod">
          <ac:chgData name="Susanna Kwon" userId="0792cb8c-3b3c-4a10-a81e-868626ef6cd6" providerId="ADAL" clId="{6A667C13-C4E4-42E8-A946-7803B9BBE371}" dt="2025-05-27T22:10:23.229" v="3579" actId="27636"/>
          <ac:spMkLst>
            <pc:docMk/>
            <pc:sldMk cId="755215110" sldId="335"/>
            <ac:spMk id="2" creationId="{9D5ABE39-8E81-52BE-0ACA-B331CB3FBE31}"/>
          </ac:spMkLst>
        </pc:spChg>
        <pc:spChg chg="del">
          <ac:chgData name="Susanna Kwon" userId="0792cb8c-3b3c-4a10-a81e-868626ef6cd6" providerId="ADAL" clId="{6A667C13-C4E4-42E8-A946-7803B9BBE371}" dt="2025-05-27T22:10:35.059" v="3580" actId="478"/>
          <ac:spMkLst>
            <pc:docMk/>
            <pc:sldMk cId="755215110" sldId="335"/>
            <ac:spMk id="3" creationId="{4FD13111-1A3D-AE21-0739-EC9BA0CCD6CD}"/>
          </ac:spMkLst>
        </pc:spChg>
        <pc:spChg chg="mod">
          <ac:chgData name="Susanna Kwon" userId="0792cb8c-3b3c-4a10-a81e-868626ef6cd6" providerId="ADAL" clId="{6A667C13-C4E4-42E8-A946-7803B9BBE371}" dt="2025-05-27T22:10:48.110" v="3583" actId="27636"/>
          <ac:spMkLst>
            <pc:docMk/>
            <pc:sldMk cId="755215110" sldId="335"/>
            <ac:spMk id="4" creationId="{42DFC435-543E-2035-89AA-B88A8D9EB395}"/>
          </ac:spMkLst>
        </pc:spChg>
        <pc:spChg chg="add mod">
          <ac:chgData name="Susanna Kwon" userId="0792cb8c-3b3c-4a10-a81e-868626ef6cd6" providerId="ADAL" clId="{6A667C13-C4E4-42E8-A946-7803B9BBE371}" dt="2025-05-27T22:10:20.531" v="3575"/>
          <ac:spMkLst>
            <pc:docMk/>
            <pc:sldMk cId="755215110" sldId="335"/>
            <ac:spMk id="5" creationId="{29693206-553F-5709-E929-4C118E251B69}"/>
          </ac:spMkLst>
        </pc:spChg>
        <pc:spChg chg="mod">
          <ac:chgData name="Susanna Kwon" userId="0792cb8c-3b3c-4a10-a81e-868626ef6cd6" providerId="ADAL" clId="{6A667C13-C4E4-42E8-A946-7803B9BBE371}" dt="2025-05-27T22:10:35.355" v="3581"/>
          <ac:spMkLst>
            <pc:docMk/>
            <pc:sldMk cId="755215110" sldId="335"/>
            <ac:spMk id="7" creationId="{F7741F40-7B09-963C-6995-4686563D000F}"/>
          </ac:spMkLst>
        </pc:spChg>
        <pc:spChg chg="mod">
          <ac:chgData name="Susanna Kwon" userId="0792cb8c-3b3c-4a10-a81e-868626ef6cd6" providerId="ADAL" clId="{6A667C13-C4E4-42E8-A946-7803B9BBE371}" dt="2025-05-27T22:10:35.355" v="3581"/>
          <ac:spMkLst>
            <pc:docMk/>
            <pc:sldMk cId="755215110" sldId="335"/>
            <ac:spMk id="14" creationId="{0D620280-6080-8746-8DE8-D640F770D3A1}"/>
          </ac:spMkLst>
        </pc:spChg>
        <pc:spChg chg="mod">
          <ac:chgData name="Susanna Kwon" userId="0792cb8c-3b3c-4a10-a81e-868626ef6cd6" providerId="ADAL" clId="{6A667C13-C4E4-42E8-A946-7803B9BBE371}" dt="2025-05-27T22:10:35.355" v="3581"/>
          <ac:spMkLst>
            <pc:docMk/>
            <pc:sldMk cId="755215110" sldId="335"/>
            <ac:spMk id="20" creationId="{5BE568DC-47A2-49D4-AF17-1B65D30A16E6}"/>
          </ac:spMkLst>
        </pc:spChg>
        <pc:spChg chg="mod">
          <ac:chgData name="Susanna Kwon" userId="0792cb8c-3b3c-4a10-a81e-868626ef6cd6" providerId="ADAL" clId="{6A667C13-C4E4-42E8-A946-7803B9BBE371}" dt="2025-05-27T22:10:35.355" v="3581"/>
          <ac:spMkLst>
            <pc:docMk/>
            <pc:sldMk cId="755215110" sldId="335"/>
            <ac:spMk id="22" creationId="{FDFC2405-10C3-3665-481F-19F5B5472D73}"/>
          </ac:spMkLst>
        </pc:spChg>
        <pc:spChg chg="mod">
          <ac:chgData name="Susanna Kwon" userId="0792cb8c-3b3c-4a10-a81e-868626ef6cd6" providerId="ADAL" clId="{6A667C13-C4E4-42E8-A946-7803B9BBE371}" dt="2025-05-27T22:10:35.355" v="3581"/>
          <ac:spMkLst>
            <pc:docMk/>
            <pc:sldMk cId="755215110" sldId="335"/>
            <ac:spMk id="24" creationId="{823F416D-2E5C-7687-37CC-A4883BC9FD80}"/>
          </ac:spMkLst>
        </pc:spChg>
        <pc:spChg chg="del">
          <ac:chgData name="Susanna Kwon" userId="0792cb8c-3b3c-4a10-a81e-868626ef6cd6" providerId="ADAL" clId="{6A667C13-C4E4-42E8-A946-7803B9BBE371}" dt="2025-05-27T22:10:52.306" v="3584" actId="478"/>
          <ac:spMkLst>
            <pc:docMk/>
            <pc:sldMk cId="755215110" sldId="335"/>
            <ac:spMk id="25" creationId="{3EE40C75-657E-177E-52A3-D833AB89296F}"/>
          </ac:spMkLst>
        </pc:spChg>
        <pc:spChg chg="add del mod">
          <ac:chgData name="Susanna Kwon" userId="0792cb8c-3b3c-4a10-a81e-868626ef6cd6" providerId="ADAL" clId="{6A667C13-C4E4-42E8-A946-7803B9BBE371}" dt="2025-05-27T22:10:52.306" v="3584" actId="478"/>
          <ac:spMkLst>
            <pc:docMk/>
            <pc:sldMk cId="755215110" sldId="335"/>
            <ac:spMk id="26" creationId="{3D2384BB-CBA8-4B1B-067D-BEA0BE6DBB05}"/>
          </ac:spMkLst>
        </pc:spChg>
        <pc:spChg chg="add del mod">
          <ac:chgData name="Susanna Kwon" userId="0792cb8c-3b3c-4a10-a81e-868626ef6cd6" providerId="ADAL" clId="{6A667C13-C4E4-42E8-A946-7803B9BBE371}" dt="2025-05-27T22:10:52.306" v="3584" actId="478"/>
          <ac:spMkLst>
            <pc:docMk/>
            <pc:sldMk cId="755215110" sldId="335"/>
            <ac:spMk id="27" creationId="{94B37541-1341-C0FF-DFE3-1977EE5B85FF}"/>
          </ac:spMkLst>
        </pc:spChg>
        <pc:spChg chg="del mod">
          <ac:chgData name="Susanna Kwon" userId="0792cb8c-3b3c-4a10-a81e-868626ef6cd6" providerId="ADAL" clId="{6A667C13-C4E4-42E8-A946-7803B9BBE371}" dt="2025-05-27T22:10:52.306" v="3584" actId="478"/>
          <ac:spMkLst>
            <pc:docMk/>
            <pc:sldMk cId="755215110" sldId="335"/>
            <ac:spMk id="28" creationId="{A89FE54A-27CA-E876-B1E5-826220430521}"/>
          </ac:spMkLst>
        </pc:spChg>
        <pc:spChg chg="del mod">
          <ac:chgData name="Susanna Kwon" userId="0792cb8c-3b3c-4a10-a81e-868626ef6cd6" providerId="ADAL" clId="{6A667C13-C4E4-42E8-A946-7803B9BBE371}" dt="2025-05-27T22:10:52.306" v="3584" actId="478"/>
          <ac:spMkLst>
            <pc:docMk/>
            <pc:sldMk cId="755215110" sldId="335"/>
            <ac:spMk id="29" creationId="{86EEA9D9-AAF2-571E-0954-CBB9239F08E8}"/>
          </ac:spMkLst>
        </pc:spChg>
        <pc:spChg chg="add del mod">
          <ac:chgData name="Susanna Kwon" userId="0792cb8c-3b3c-4a10-a81e-868626ef6cd6" providerId="ADAL" clId="{6A667C13-C4E4-42E8-A946-7803B9BBE371}" dt="2025-05-27T22:10:52.306" v="3584" actId="478"/>
          <ac:spMkLst>
            <pc:docMk/>
            <pc:sldMk cId="755215110" sldId="335"/>
            <ac:spMk id="30" creationId="{919EB932-B22B-6F17-9507-E1EDC278EAD6}"/>
          </ac:spMkLst>
        </pc:spChg>
        <pc:spChg chg="del mod">
          <ac:chgData name="Susanna Kwon" userId="0792cb8c-3b3c-4a10-a81e-868626ef6cd6" providerId="ADAL" clId="{6A667C13-C4E4-42E8-A946-7803B9BBE371}" dt="2025-05-27T22:10:52.306" v="3584" actId="478"/>
          <ac:spMkLst>
            <pc:docMk/>
            <pc:sldMk cId="755215110" sldId="335"/>
            <ac:spMk id="31" creationId="{110C859B-C9EC-D814-C2D4-6DEDB048FC4D}"/>
          </ac:spMkLst>
        </pc:spChg>
        <pc:spChg chg="add mod">
          <ac:chgData name="Susanna Kwon" userId="0792cb8c-3b3c-4a10-a81e-868626ef6cd6" providerId="ADAL" clId="{6A667C13-C4E4-42E8-A946-7803B9BBE371}" dt="2025-05-27T22:10:35.355" v="3581"/>
          <ac:spMkLst>
            <pc:docMk/>
            <pc:sldMk cId="755215110" sldId="335"/>
            <ac:spMk id="32" creationId="{3B3B5A6C-77DB-5EE6-C3C3-08F05ED6CDFC}"/>
          </ac:spMkLst>
        </pc:spChg>
        <pc:spChg chg="del mod">
          <ac:chgData name="Susanna Kwon" userId="0792cb8c-3b3c-4a10-a81e-868626ef6cd6" providerId="ADAL" clId="{6A667C13-C4E4-42E8-A946-7803B9BBE371}" dt="2025-05-27T22:11:02.986" v="3589" actId="478"/>
          <ac:spMkLst>
            <pc:docMk/>
            <pc:sldMk cId="755215110" sldId="335"/>
            <ac:spMk id="39" creationId="{7C8C5255-689F-E61E-6AF4-C3B8C36E94C4}"/>
          </ac:spMkLst>
        </pc:spChg>
        <pc:spChg chg="del mod">
          <ac:chgData name="Susanna Kwon" userId="0792cb8c-3b3c-4a10-a81e-868626ef6cd6" providerId="ADAL" clId="{6A667C13-C4E4-42E8-A946-7803B9BBE371}" dt="2025-05-27T22:11:00.300" v="3587" actId="478"/>
          <ac:spMkLst>
            <pc:docMk/>
            <pc:sldMk cId="755215110" sldId="335"/>
            <ac:spMk id="40" creationId="{855F645E-893F-03C5-B1F9-C5FB02D420B3}"/>
          </ac:spMkLst>
        </pc:spChg>
        <pc:spChg chg="del mod">
          <ac:chgData name="Susanna Kwon" userId="0792cb8c-3b3c-4a10-a81e-868626ef6cd6" providerId="ADAL" clId="{6A667C13-C4E4-42E8-A946-7803B9BBE371}" dt="2025-05-27T22:10:52.306" v="3584" actId="478"/>
          <ac:spMkLst>
            <pc:docMk/>
            <pc:sldMk cId="755215110" sldId="335"/>
            <ac:spMk id="41" creationId="{F4ACAD28-F088-67D7-ADF1-E3FC578E9290}"/>
          </ac:spMkLst>
        </pc:spChg>
        <pc:spChg chg="del mod">
          <ac:chgData name="Susanna Kwon" userId="0792cb8c-3b3c-4a10-a81e-868626ef6cd6" providerId="ADAL" clId="{6A667C13-C4E4-42E8-A946-7803B9BBE371}" dt="2025-05-27T22:10:52.306" v="3584" actId="478"/>
          <ac:spMkLst>
            <pc:docMk/>
            <pc:sldMk cId="755215110" sldId="335"/>
            <ac:spMk id="43" creationId="{43038674-B707-A3D2-8864-E585B3979943}"/>
          </ac:spMkLst>
        </pc:spChg>
        <pc:spChg chg="add del mod">
          <ac:chgData name="Susanna Kwon" userId="0792cb8c-3b3c-4a10-a81e-868626ef6cd6" providerId="ADAL" clId="{6A667C13-C4E4-42E8-A946-7803B9BBE371}" dt="2025-05-27T22:10:52.306" v="3584" actId="478"/>
          <ac:spMkLst>
            <pc:docMk/>
            <pc:sldMk cId="755215110" sldId="335"/>
            <ac:spMk id="44" creationId="{703B87EF-8871-6E56-2C1B-ED5E125CE7B6}"/>
          </ac:spMkLst>
        </pc:spChg>
        <pc:spChg chg="add mod">
          <ac:chgData name="Susanna Kwon" userId="0792cb8c-3b3c-4a10-a81e-868626ef6cd6" providerId="ADAL" clId="{6A667C13-C4E4-42E8-A946-7803B9BBE371}" dt="2025-05-27T22:13:35.157" v="3631" actId="1076"/>
          <ac:spMkLst>
            <pc:docMk/>
            <pc:sldMk cId="755215110" sldId="335"/>
            <ac:spMk id="50" creationId="{2F645CD4-DA52-337B-58AD-DEDEB168675E}"/>
          </ac:spMkLst>
        </pc:spChg>
        <pc:spChg chg="add mod">
          <ac:chgData name="Susanna Kwon" userId="0792cb8c-3b3c-4a10-a81e-868626ef6cd6" providerId="ADAL" clId="{6A667C13-C4E4-42E8-A946-7803B9BBE371}" dt="2025-05-27T22:13:40.699" v="3632" actId="207"/>
          <ac:spMkLst>
            <pc:docMk/>
            <pc:sldMk cId="755215110" sldId="335"/>
            <ac:spMk id="51" creationId="{E3D4F0A6-579F-3127-EC10-5FB642506E01}"/>
          </ac:spMkLst>
        </pc:spChg>
        <pc:spChg chg="add mod">
          <ac:chgData name="Susanna Kwon" userId="0792cb8c-3b3c-4a10-a81e-868626ef6cd6" providerId="ADAL" clId="{6A667C13-C4E4-42E8-A946-7803B9BBE371}" dt="2025-05-27T22:13:40.699" v="3632" actId="207"/>
          <ac:spMkLst>
            <pc:docMk/>
            <pc:sldMk cId="755215110" sldId="335"/>
            <ac:spMk id="52" creationId="{ECF9088C-2660-9FD7-41E5-7D1928BE1064}"/>
          </ac:spMkLst>
        </pc:spChg>
        <pc:spChg chg="add mod">
          <ac:chgData name="Susanna Kwon" userId="0792cb8c-3b3c-4a10-a81e-868626ef6cd6" providerId="ADAL" clId="{6A667C13-C4E4-42E8-A946-7803B9BBE371}" dt="2025-05-27T22:13:35.157" v="3631" actId="1076"/>
          <ac:spMkLst>
            <pc:docMk/>
            <pc:sldMk cId="755215110" sldId="335"/>
            <ac:spMk id="53" creationId="{06CDB4F1-1BA8-B132-70BC-325115A6029A}"/>
          </ac:spMkLst>
        </pc:spChg>
        <pc:spChg chg="mod">
          <ac:chgData name="Susanna Kwon" userId="0792cb8c-3b3c-4a10-a81e-868626ef6cd6" providerId="ADAL" clId="{6A667C13-C4E4-42E8-A946-7803B9BBE371}" dt="2025-05-27T22:14:05.698" v="3635" actId="1076"/>
          <ac:spMkLst>
            <pc:docMk/>
            <pc:sldMk cId="755215110" sldId="335"/>
            <ac:spMk id="56" creationId="{4B0EC638-2997-602F-4BAC-C8E97B3DB1A7}"/>
          </ac:spMkLst>
        </pc:spChg>
        <pc:spChg chg="mod">
          <ac:chgData name="Susanna Kwon" userId="0792cb8c-3b3c-4a10-a81e-868626ef6cd6" providerId="ADAL" clId="{6A667C13-C4E4-42E8-A946-7803B9BBE371}" dt="2025-05-27T22:14:05.698" v="3635" actId="1076"/>
          <ac:spMkLst>
            <pc:docMk/>
            <pc:sldMk cId="755215110" sldId="335"/>
            <ac:spMk id="57" creationId="{993650A3-9BA4-9EBB-2B5F-A32049B69531}"/>
          </ac:spMkLst>
        </pc:spChg>
        <pc:spChg chg="mod">
          <ac:chgData name="Susanna Kwon" userId="0792cb8c-3b3c-4a10-a81e-868626ef6cd6" providerId="ADAL" clId="{6A667C13-C4E4-42E8-A946-7803B9BBE371}" dt="2025-05-27T22:14:05.698" v="3635" actId="1076"/>
          <ac:spMkLst>
            <pc:docMk/>
            <pc:sldMk cId="755215110" sldId="335"/>
            <ac:spMk id="58" creationId="{5DE57B8B-7E72-D764-BD8D-0DCA38E597F2}"/>
          </ac:spMkLst>
        </pc:spChg>
        <pc:spChg chg="mod">
          <ac:chgData name="Susanna Kwon" userId="0792cb8c-3b3c-4a10-a81e-868626ef6cd6" providerId="ADAL" clId="{6A667C13-C4E4-42E8-A946-7803B9BBE371}" dt="2025-05-27T22:14:05.698" v="3635" actId="1076"/>
          <ac:spMkLst>
            <pc:docMk/>
            <pc:sldMk cId="755215110" sldId="335"/>
            <ac:spMk id="59" creationId="{4F15FC4D-D346-0B9C-4A09-85F47DF6158C}"/>
          </ac:spMkLst>
        </pc:spChg>
        <pc:spChg chg="mod">
          <ac:chgData name="Susanna Kwon" userId="0792cb8c-3b3c-4a10-a81e-868626ef6cd6" providerId="ADAL" clId="{6A667C13-C4E4-42E8-A946-7803B9BBE371}" dt="2025-05-27T22:14:05.698" v="3635" actId="1076"/>
          <ac:spMkLst>
            <pc:docMk/>
            <pc:sldMk cId="755215110" sldId="335"/>
            <ac:spMk id="61" creationId="{53CF9857-BC10-ADDE-EDCB-6FC5A9CA905B}"/>
          </ac:spMkLst>
        </pc:spChg>
        <pc:spChg chg="mod">
          <ac:chgData name="Susanna Kwon" userId="0792cb8c-3b3c-4a10-a81e-868626ef6cd6" providerId="ADAL" clId="{6A667C13-C4E4-42E8-A946-7803B9BBE371}" dt="2025-05-27T22:14:05.698" v="3635" actId="1076"/>
          <ac:spMkLst>
            <pc:docMk/>
            <pc:sldMk cId="755215110" sldId="335"/>
            <ac:spMk id="64" creationId="{5EDD26CB-284B-2B5A-F9B5-CFDDC5B1D75B}"/>
          </ac:spMkLst>
        </pc:spChg>
        <pc:spChg chg="mod">
          <ac:chgData name="Susanna Kwon" userId="0792cb8c-3b3c-4a10-a81e-868626ef6cd6" providerId="ADAL" clId="{6A667C13-C4E4-42E8-A946-7803B9BBE371}" dt="2025-05-27T22:14:05.698" v="3635" actId="1076"/>
          <ac:spMkLst>
            <pc:docMk/>
            <pc:sldMk cId="755215110" sldId="335"/>
            <ac:spMk id="65" creationId="{DB161BFA-9CD1-C576-36ED-C4703F32DDEB}"/>
          </ac:spMkLst>
        </pc:spChg>
        <pc:spChg chg="mod">
          <ac:chgData name="Susanna Kwon" userId="0792cb8c-3b3c-4a10-a81e-868626ef6cd6" providerId="ADAL" clId="{6A667C13-C4E4-42E8-A946-7803B9BBE371}" dt="2025-05-27T22:14:05.698" v="3635" actId="1076"/>
          <ac:spMkLst>
            <pc:docMk/>
            <pc:sldMk cId="755215110" sldId="335"/>
            <ac:spMk id="66" creationId="{F23DD388-8C27-25EC-D93E-CFB9015EB3B2}"/>
          </ac:spMkLst>
        </pc:spChg>
        <pc:spChg chg="mod">
          <ac:chgData name="Susanna Kwon" userId="0792cb8c-3b3c-4a10-a81e-868626ef6cd6" providerId="ADAL" clId="{6A667C13-C4E4-42E8-A946-7803B9BBE371}" dt="2025-05-27T22:14:05.698" v="3635" actId="1076"/>
          <ac:spMkLst>
            <pc:docMk/>
            <pc:sldMk cId="755215110" sldId="335"/>
            <ac:spMk id="67" creationId="{84FF2DA9-16A1-5829-C4E7-9CB9A4FE4FA0}"/>
          </ac:spMkLst>
        </pc:spChg>
        <pc:spChg chg="mod">
          <ac:chgData name="Susanna Kwon" userId="0792cb8c-3b3c-4a10-a81e-868626ef6cd6" providerId="ADAL" clId="{6A667C13-C4E4-42E8-A946-7803B9BBE371}" dt="2025-05-27T22:14:05.698" v="3635" actId="1076"/>
          <ac:spMkLst>
            <pc:docMk/>
            <pc:sldMk cId="755215110" sldId="335"/>
            <ac:spMk id="68" creationId="{B2B8269A-2818-B1DC-52EC-E447D4C76C35}"/>
          </ac:spMkLst>
        </pc:spChg>
        <pc:spChg chg="mod">
          <ac:chgData name="Susanna Kwon" userId="0792cb8c-3b3c-4a10-a81e-868626ef6cd6" providerId="ADAL" clId="{6A667C13-C4E4-42E8-A946-7803B9BBE371}" dt="2025-05-27T22:12:54.075" v="3621" actId="207"/>
          <ac:spMkLst>
            <pc:docMk/>
            <pc:sldMk cId="755215110" sldId="335"/>
            <ac:spMk id="70" creationId="{27E6128D-BB22-5A0F-4EE0-1EE6CFECFA4A}"/>
          </ac:spMkLst>
        </pc:spChg>
        <pc:spChg chg="mod">
          <ac:chgData name="Susanna Kwon" userId="0792cb8c-3b3c-4a10-a81e-868626ef6cd6" providerId="ADAL" clId="{6A667C13-C4E4-42E8-A946-7803B9BBE371}" dt="2025-05-27T22:13:02.721" v="3623" actId="207"/>
          <ac:spMkLst>
            <pc:docMk/>
            <pc:sldMk cId="755215110" sldId="335"/>
            <ac:spMk id="71" creationId="{5A0951D4-3395-0C6E-67B3-40FD8FEBEF60}"/>
          </ac:spMkLst>
        </pc:spChg>
        <pc:spChg chg="mod">
          <ac:chgData name="Susanna Kwon" userId="0792cb8c-3b3c-4a10-a81e-868626ef6cd6" providerId="ADAL" clId="{6A667C13-C4E4-42E8-A946-7803B9BBE371}" dt="2025-05-27T22:12:58.612" v="3622" actId="207"/>
          <ac:spMkLst>
            <pc:docMk/>
            <pc:sldMk cId="755215110" sldId="335"/>
            <ac:spMk id="72" creationId="{57314B1A-4B39-BA3D-1374-70A0ABB59EC8}"/>
          </ac:spMkLst>
        </pc:spChg>
        <pc:spChg chg="mod">
          <ac:chgData name="Susanna Kwon" userId="0792cb8c-3b3c-4a10-a81e-868626ef6cd6" providerId="ADAL" clId="{6A667C13-C4E4-42E8-A946-7803B9BBE371}" dt="2025-05-27T22:12:49.056" v="3620" actId="207"/>
          <ac:spMkLst>
            <pc:docMk/>
            <pc:sldMk cId="755215110" sldId="335"/>
            <ac:spMk id="73" creationId="{157D5B5F-A3B4-0F26-D460-7515D1D88098}"/>
          </ac:spMkLst>
        </pc:spChg>
        <pc:spChg chg="mod">
          <ac:chgData name="Susanna Kwon" userId="0792cb8c-3b3c-4a10-a81e-868626ef6cd6" providerId="ADAL" clId="{6A667C13-C4E4-42E8-A946-7803B9BBE371}" dt="2025-05-27T22:12:49.056" v="3620" actId="207"/>
          <ac:spMkLst>
            <pc:docMk/>
            <pc:sldMk cId="755215110" sldId="335"/>
            <ac:spMk id="74" creationId="{181CF386-B56A-ADA1-9F94-31BA96395D31}"/>
          </ac:spMkLst>
        </pc:spChg>
        <pc:spChg chg="mod">
          <ac:chgData name="Susanna Kwon" userId="0792cb8c-3b3c-4a10-a81e-868626ef6cd6" providerId="ADAL" clId="{6A667C13-C4E4-42E8-A946-7803B9BBE371}" dt="2025-05-27T22:12:49.056" v="3620" actId="207"/>
          <ac:spMkLst>
            <pc:docMk/>
            <pc:sldMk cId="755215110" sldId="335"/>
            <ac:spMk id="75" creationId="{9F41857D-C5AA-9CB7-4140-C1D8D11EF37A}"/>
          </ac:spMkLst>
        </pc:spChg>
        <pc:spChg chg="mod">
          <ac:chgData name="Susanna Kwon" userId="0792cb8c-3b3c-4a10-a81e-868626ef6cd6" providerId="ADAL" clId="{6A667C13-C4E4-42E8-A946-7803B9BBE371}" dt="2025-05-27T22:12:49.056" v="3620" actId="207"/>
          <ac:spMkLst>
            <pc:docMk/>
            <pc:sldMk cId="755215110" sldId="335"/>
            <ac:spMk id="76" creationId="{8A4209D5-07A0-60EA-CB3E-6BDBE057CA23}"/>
          </ac:spMkLst>
        </pc:spChg>
        <pc:spChg chg="add mod">
          <ac:chgData name="Susanna Kwon" userId="0792cb8c-3b3c-4a10-a81e-868626ef6cd6" providerId="ADAL" clId="{6A667C13-C4E4-42E8-A946-7803B9BBE371}" dt="2025-05-27T22:14:15.763" v="3637" actId="1076"/>
          <ac:spMkLst>
            <pc:docMk/>
            <pc:sldMk cId="755215110" sldId="335"/>
            <ac:spMk id="77" creationId="{63CE10F5-037B-6041-88B4-F01D387B1C57}"/>
          </ac:spMkLst>
        </pc:spChg>
        <pc:spChg chg="add mod">
          <ac:chgData name="Susanna Kwon" userId="0792cb8c-3b3c-4a10-a81e-868626ef6cd6" providerId="ADAL" clId="{6A667C13-C4E4-42E8-A946-7803B9BBE371}" dt="2025-05-27T22:14:24.347" v="3638" actId="207"/>
          <ac:spMkLst>
            <pc:docMk/>
            <pc:sldMk cId="755215110" sldId="335"/>
            <ac:spMk id="78" creationId="{1E74E891-F207-91A1-05FC-C027A01C416D}"/>
          </ac:spMkLst>
        </pc:spChg>
        <pc:spChg chg="add mod">
          <ac:chgData name="Susanna Kwon" userId="0792cb8c-3b3c-4a10-a81e-868626ef6cd6" providerId="ADAL" clId="{6A667C13-C4E4-42E8-A946-7803B9BBE371}" dt="2025-05-27T22:14:15.763" v="3637" actId="1076"/>
          <ac:spMkLst>
            <pc:docMk/>
            <pc:sldMk cId="755215110" sldId="335"/>
            <ac:spMk id="79" creationId="{91DE894C-B192-1F99-2A4B-F5DB9E2EB5D1}"/>
          </ac:spMkLst>
        </pc:spChg>
        <pc:spChg chg="add mod">
          <ac:chgData name="Susanna Kwon" userId="0792cb8c-3b3c-4a10-a81e-868626ef6cd6" providerId="ADAL" clId="{6A667C13-C4E4-42E8-A946-7803B9BBE371}" dt="2025-05-27T22:14:26.853" v="3639" actId="207"/>
          <ac:spMkLst>
            <pc:docMk/>
            <pc:sldMk cId="755215110" sldId="335"/>
            <ac:spMk id="80" creationId="{23AA29EA-C5D3-7B99-840D-09B47C38B334}"/>
          </ac:spMkLst>
        </pc:spChg>
        <pc:spChg chg="add mod">
          <ac:chgData name="Susanna Kwon" userId="0792cb8c-3b3c-4a10-a81e-868626ef6cd6" providerId="ADAL" clId="{6A667C13-C4E4-42E8-A946-7803B9BBE371}" dt="2025-05-27T22:14:48.246" v="3641" actId="1076"/>
          <ac:spMkLst>
            <pc:docMk/>
            <pc:sldMk cId="755215110" sldId="335"/>
            <ac:spMk id="82" creationId="{074989EB-E1F9-9CED-7CBB-C09EB1D44825}"/>
          </ac:spMkLst>
        </pc:spChg>
        <pc:spChg chg="add mod">
          <ac:chgData name="Susanna Kwon" userId="0792cb8c-3b3c-4a10-a81e-868626ef6cd6" providerId="ADAL" clId="{6A667C13-C4E4-42E8-A946-7803B9BBE371}" dt="2025-05-27T22:14:48.246" v="3641" actId="1076"/>
          <ac:spMkLst>
            <pc:docMk/>
            <pc:sldMk cId="755215110" sldId="335"/>
            <ac:spMk id="83" creationId="{1F8A37F6-56AA-33B4-1EBE-90431CFF661B}"/>
          </ac:spMkLst>
        </pc:spChg>
        <pc:spChg chg="add mod">
          <ac:chgData name="Susanna Kwon" userId="0792cb8c-3b3c-4a10-a81e-868626ef6cd6" providerId="ADAL" clId="{6A667C13-C4E4-42E8-A946-7803B9BBE371}" dt="2025-05-27T22:14:48.246" v="3641" actId="1076"/>
          <ac:spMkLst>
            <pc:docMk/>
            <pc:sldMk cId="755215110" sldId="335"/>
            <ac:spMk id="84" creationId="{541B104A-83A7-FD07-CA5B-69D5E3ADD5F9}"/>
          </ac:spMkLst>
        </pc:spChg>
        <pc:spChg chg="add del mod">
          <ac:chgData name="Susanna Kwon" userId="0792cb8c-3b3c-4a10-a81e-868626ef6cd6" providerId="ADAL" clId="{6A667C13-C4E4-42E8-A946-7803B9BBE371}" dt="2025-05-27T22:15:31.900" v="3697" actId="478"/>
          <ac:spMkLst>
            <pc:docMk/>
            <pc:sldMk cId="755215110" sldId="335"/>
            <ac:spMk id="85" creationId="{D3933C54-AD2A-9E97-6012-E4F91C9203FD}"/>
          </ac:spMkLst>
        </pc:spChg>
        <pc:spChg chg="mod">
          <ac:chgData name="Susanna Kwon" userId="0792cb8c-3b3c-4a10-a81e-868626ef6cd6" providerId="ADAL" clId="{6A667C13-C4E4-42E8-A946-7803B9BBE371}" dt="2025-05-27T22:15:36.541" v="3710" actId="1076"/>
          <ac:spMkLst>
            <pc:docMk/>
            <pc:sldMk cId="755215110" sldId="335"/>
            <ac:spMk id="86" creationId="{B17CAA7B-C1C7-3FE7-5966-BE7594BC9E36}"/>
          </ac:spMkLst>
        </pc:spChg>
        <pc:spChg chg="add del mod">
          <ac:chgData name="Susanna Kwon" userId="0792cb8c-3b3c-4a10-a81e-868626ef6cd6" providerId="ADAL" clId="{6A667C13-C4E4-42E8-A946-7803B9BBE371}" dt="2025-05-27T22:15:32.733" v="3700" actId="1076"/>
          <ac:spMkLst>
            <pc:docMk/>
            <pc:sldMk cId="755215110" sldId="335"/>
            <ac:spMk id="87" creationId="{28E833E7-C7D4-3501-7490-9A6866C70B17}"/>
          </ac:spMkLst>
        </pc:spChg>
        <pc:spChg chg="add del mod">
          <ac:chgData name="Susanna Kwon" userId="0792cb8c-3b3c-4a10-a81e-868626ef6cd6" providerId="ADAL" clId="{6A667C13-C4E4-42E8-A946-7803B9BBE371}" dt="2025-05-27T22:15:36.541" v="3710" actId="1076"/>
          <ac:spMkLst>
            <pc:docMk/>
            <pc:sldMk cId="755215110" sldId="335"/>
            <ac:spMk id="88" creationId="{FE983A5C-14A1-0897-5501-F2AC36303D82}"/>
          </ac:spMkLst>
        </pc:spChg>
        <pc:spChg chg="mod">
          <ac:chgData name="Susanna Kwon" userId="0792cb8c-3b3c-4a10-a81e-868626ef6cd6" providerId="ADAL" clId="{6A667C13-C4E4-42E8-A946-7803B9BBE371}" dt="2025-05-27T22:15:33.526" v="3702" actId="478"/>
          <ac:spMkLst>
            <pc:docMk/>
            <pc:sldMk cId="755215110" sldId="335"/>
            <ac:spMk id="90" creationId="{E9770BFF-480E-648F-852A-186B6FFCA62E}"/>
          </ac:spMkLst>
        </pc:spChg>
        <pc:spChg chg="mod">
          <ac:chgData name="Susanna Kwon" userId="0792cb8c-3b3c-4a10-a81e-868626ef6cd6" providerId="ADAL" clId="{6A667C13-C4E4-42E8-A946-7803B9BBE371}" dt="2025-05-27T22:15:33.526" v="3702" actId="478"/>
          <ac:spMkLst>
            <pc:docMk/>
            <pc:sldMk cId="755215110" sldId="335"/>
            <ac:spMk id="91" creationId="{6CE5FB6B-8700-1FE9-4478-1E3451ED5751}"/>
          </ac:spMkLst>
        </pc:spChg>
        <pc:spChg chg="mod">
          <ac:chgData name="Susanna Kwon" userId="0792cb8c-3b3c-4a10-a81e-868626ef6cd6" providerId="ADAL" clId="{6A667C13-C4E4-42E8-A946-7803B9BBE371}" dt="2025-05-27T22:15:36.541" v="3710" actId="1076"/>
          <ac:spMkLst>
            <pc:docMk/>
            <pc:sldMk cId="755215110" sldId="335"/>
            <ac:spMk id="92" creationId="{4042B7AA-F320-19F5-CA6F-74755ABC71DD}"/>
          </ac:spMkLst>
        </pc:spChg>
        <pc:spChg chg="mod">
          <ac:chgData name="Susanna Kwon" userId="0792cb8c-3b3c-4a10-a81e-868626ef6cd6" providerId="ADAL" clId="{6A667C13-C4E4-42E8-A946-7803B9BBE371}" dt="2025-05-27T22:15:33.526" v="3702" actId="478"/>
          <ac:spMkLst>
            <pc:docMk/>
            <pc:sldMk cId="755215110" sldId="335"/>
            <ac:spMk id="93" creationId="{DBC0EA3C-1BD3-2AC7-BD42-E7EF462B2B5B}"/>
          </ac:spMkLst>
        </pc:spChg>
        <pc:spChg chg="mod">
          <ac:chgData name="Susanna Kwon" userId="0792cb8c-3b3c-4a10-a81e-868626ef6cd6" providerId="ADAL" clId="{6A667C13-C4E4-42E8-A946-7803B9BBE371}" dt="2025-05-27T22:15:33.526" v="3702" actId="478"/>
          <ac:spMkLst>
            <pc:docMk/>
            <pc:sldMk cId="755215110" sldId="335"/>
            <ac:spMk id="95" creationId="{B1B74AB9-7172-5E8A-11A4-E1FDF3A6D6ED}"/>
          </ac:spMkLst>
        </pc:spChg>
        <pc:spChg chg="add del">
          <ac:chgData name="Susanna Kwon" userId="0792cb8c-3b3c-4a10-a81e-868626ef6cd6" providerId="ADAL" clId="{6A667C13-C4E4-42E8-A946-7803B9BBE371}" dt="2025-05-27T22:15:33.526" v="3702" actId="478"/>
          <ac:spMkLst>
            <pc:docMk/>
            <pc:sldMk cId="755215110" sldId="335"/>
            <ac:spMk id="96" creationId="{A7784589-D881-CAEE-ADD6-9A8F5670AF7D}"/>
          </ac:spMkLst>
        </pc:spChg>
        <pc:spChg chg="add del mod">
          <ac:chgData name="Susanna Kwon" userId="0792cb8c-3b3c-4a10-a81e-868626ef6cd6" providerId="ADAL" clId="{6A667C13-C4E4-42E8-A946-7803B9BBE371}" dt="2025-05-27T22:15:33.526" v="3702" actId="478"/>
          <ac:spMkLst>
            <pc:docMk/>
            <pc:sldMk cId="755215110" sldId="335"/>
            <ac:spMk id="97" creationId="{E2720BA2-9C16-F329-A52C-22262B563AB5}"/>
          </ac:spMkLst>
        </pc:spChg>
        <pc:spChg chg="mod">
          <ac:chgData name="Susanna Kwon" userId="0792cb8c-3b3c-4a10-a81e-868626ef6cd6" providerId="ADAL" clId="{6A667C13-C4E4-42E8-A946-7803B9BBE371}" dt="2025-05-27T22:15:36.541" v="3710" actId="1076"/>
          <ac:spMkLst>
            <pc:docMk/>
            <pc:sldMk cId="755215110" sldId="335"/>
            <ac:spMk id="99" creationId="{A2A23AA1-3024-1ED8-B66D-06CDE3D6A48A}"/>
          </ac:spMkLst>
        </pc:spChg>
        <pc:spChg chg="mod">
          <ac:chgData name="Susanna Kwon" userId="0792cb8c-3b3c-4a10-a81e-868626ef6cd6" providerId="ADAL" clId="{6A667C13-C4E4-42E8-A946-7803B9BBE371}" dt="2025-05-27T22:15:22.270" v="3689" actId="1076"/>
          <ac:spMkLst>
            <pc:docMk/>
            <pc:sldMk cId="755215110" sldId="335"/>
            <ac:spMk id="100" creationId="{89EE83A4-BDF2-9661-4843-678145BE9C27}"/>
          </ac:spMkLst>
        </pc:spChg>
        <pc:spChg chg="mod">
          <ac:chgData name="Susanna Kwon" userId="0792cb8c-3b3c-4a10-a81e-868626ef6cd6" providerId="ADAL" clId="{6A667C13-C4E4-42E8-A946-7803B9BBE371}" dt="2025-05-27T22:15:36.541" v="3710" actId="1076"/>
          <ac:spMkLst>
            <pc:docMk/>
            <pc:sldMk cId="755215110" sldId="335"/>
            <ac:spMk id="101" creationId="{3353AB1C-DB82-8C72-5C41-496FF0C3521C}"/>
          </ac:spMkLst>
        </pc:spChg>
        <pc:spChg chg="mod">
          <ac:chgData name="Susanna Kwon" userId="0792cb8c-3b3c-4a10-a81e-868626ef6cd6" providerId="ADAL" clId="{6A667C13-C4E4-42E8-A946-7803B9BBE371}" dt="2025-05-27T22:15:36.541" v="3710" actId="1076"/>
          <ac:spMkLst>
            <pc:docMk/>
            <pc:sldMk cId="755215110" sldId="335"/>
            <ac:spMk id="106" creationId="{11BA07AA-09B8-2F99-3085-D2B386DBCAF9}"/>
          </ac:spMkLst>
        </pc:spChg>
        <pc:spChg chg="mod">
          <ac:chgData name="Susanna Kwon" userId="0792cb8c-3b3c-4a10-a81e-868626ef6cd6" providerId="ADAL" clId="{6A667C13-C4E4-42E8-A946-7803B9BBE371}" dt="2025-05-27T22:15:22.270" v="3689" actId="1076"/>
          <ac:spMkLst>
            <pc:docMk/>
            <pc:sldMk cId="755215110" sldId="335"/>
            <ac:spMk id="108" creationId="{07E8FC3E-B0D4-B20F-3A73-6410CE7BDF18}"/>
          </ac:spMkLst>
        </pc:spChg>
        <pc:spChg chg="mod">
          <ac:chgData name="Susanna Kwon" userId="0792cb8c-3b3c-4a10-a81e-868626ef6cd6" providerId="ADAL" clId="{6A667C13-C4E4-42E8-A946-7803B9BBE371}" dt="2025-05-27T22:15:34.032" v="3703" actId="478"/>
          <ac:spMkLst>
            <pc:docMk/>
            <pc:sldMk cId="755215110" sldId="335"/>
            <ac:spMk id="112" creationId="{334C2E47-2CE0-0977-F244-5D6381B2667F}"/>
          </ac:spMkLst>
        </pc:spChg>
        <pc:spChg chg="mod">
          <ac:chgData name="Susanna Kwon" userId="0792cb8c-3b3c-4a10-a81e-868626ef6cd6" providerId="ADAL" clId="{6A667C13-C4E4-42E8-A946-7803B9BBE371}" dt="2025-05-27T22:15:34.032" v="3703" actId="478"/>
          <ac:spMkLst>
            <pc:docMk/>
            <pc:sldMk cId="755215110" sldId="335"/>
            <ac:spMk id="113" creationId="{68ACA4D5-531D-4E7E-3B84-A5E593849C72}"/>
          </ac:spMkLst>
        </pc:spChg>
        <pc:spChg chg="mod">
          <ac:chgData name="Susanna Kwon" userId="0792cb8c-3b3c-4a10-a81e-868626ef6cd6" providerId="ADAL" clId="{6A667C13-C4E4-42E8-A946-7803B9BBE371}" dt="2025-05-27T22:15:36.541" v="3710" actId="1076"/>
          <ac:spMkLst>
            <pc:docMk/>
            <pc:sldMk cId="755215110" sldId="335"/>
            <ac:spMk id="114" creationId="{B4271AAE-9224-B79B-D87A-C7511B36E30F}"/>
          </ac:spMkLst>
        </pc:spChg>
        <pc:spChg chg="mod">
          <ac:chgData name="Susanna Kwon" userId="0792cb8c-3b3c-4a10-a81e-868626ef6cd6" providerId="ADAL" clId="{6A667C13-C4E4-42E8-A946-7803B9BBE371}" dt="2025-05-27T22:15:36.178" v="3709" actId="20577"/>
          <ac:spMkLst>
            <pc:docMk/>
            <pc:sldMk cId="755215110" sldId="335"/>
            <ac:spMk id="115" creationId="{E5962316-82DB-5DD0-81B2-659CB200B6E6}"/>
          </ac:spMkLst>
        </pc:spChg>
        <pc:spChg chg="add del mod">
          <ac:chgData name="Susanna Kwon" userId="0792cb8c-3b3c-4a10-a81e-868626ef6cd6" providerId="ADAL" clId="{6A667C13-C4E4-42E8-A946-7803B9BBE371}" dt="2025-05-27T22:15:34.032" v="3703" actId="478"/>
          <ac:spMkLst>
            <pc:docMk/>
            <pc:sldMk cId="755215110" sldId="335"/>
            <ac:spMk id="117" creationId="{C69D8072-CFDE-218C-B035-2101BC67FBBA}"/>
          </ac:spMkLst>
        </pc:spChg>
        <pc:spChg chg="mod">
          <ac:chgData name="Susanna Kwon" userId="0792cb8c-3b3c-4a10-a81e-868626ef6cd6" providerId="ADAL" clId="{6A667C13-C4E4-42E8-A946-7803B9BBE371}" dt="2025-05-27T22:15:36.541" v="3710" actId="1076"/>
          <ac:spMkLst>
            <pc:docMk/>
            <pc:sldMk cId="755215110" sldId="335"/>
            <ac:spMk id="118" creationId="{E4061202-81AB-9A43-5F85-4261C2DE718F}"/>
          </ac:spMkLst>
        </pc:spChg>
        <pc:spChg chg="mod">
          <ac:chgData name="Susanna Kwon" userId="0792cb8c-3b3c-4a10-a81e-868626ef6cd6" providerId="ADAL" clId="{6A667C13-C4E4-42E8-A946-7803B9BBE371}" dt="2025-05-27T22:15:22.270" v="3689" actId="1076"/>
          <ac:spMkLst>
            <pc:docMk/>
            <pc:sldMk cId="755215110" sldId="335"/>
            <ac:spMk id="120" creationId="{68F8626E-374D-C173-CBDB-B1B743E46C59}"/>
          </ac:spMkLst>
        </pc:spChg>
        <pc:spChg chg="mod">
          <ac:chgData name="Susanna Kwon" userId="0792cb8c-3b3c-4a10-a81e-868626ef6cd6" providerId="ADAL" clId="{6A667C13-C4E4-42E8-A946-7803B9BBE371}" dt="2025-05-27T22:15:36.541" v="3710" actId="1076"/>
          <ac:spMkLst>
            <pc:docMk/>
            <pc:sldMk cId="755215110" sldId="335"/>
            <ac:spMk id="121" creationId="{81910E37-E9DD-6D4D-2B95-337CBD90F9E3}"/>
          </ac:spMkLst>
        </pc:spChg>
        <pc:spChg chg="mod">
          <ac:chgData name="Susanna Kwon" userId="0792cb8c-3b3c-4a10-a81e-868626ef6cd6" providerId="ADAL" clId="{6A667C13-C4E4-42E8-A946-7803B9BBE371}" dt="2025-05-27T22:15:22.270" v="3689" actId="1076"/>
          <ac:spMkLst>
            <pc:docMk/>
            <pc:sldMk cId="755215110" sldId="335"/>
            <ac:spMk id="122" creationId="{3F458BD2-1576-743B-FC70-14574448B5EB}"/>
          </ac:spMkLst>
        </pc:spChg>
        <pc:spChg chg="mod">
          <ac:chgData name="Susanna Kwon" userId="0792cb8c-3b3c-4a10-a81e-868626ef6cd6" providerId="ADAL" clId="{6A667C13-C4E4-42E8-A946-7803B9BBE371}" dt="2025-05-27T22:15:32.733" v="3700" actId="1076"/>
          <ac:spMkLst>
            <pc:docMk/>
            <pc:sldMk cId="755215110" sldId="335"/>
            <ac:spMk id="123" creationId="{A0A836E4-603B-2F6E-1C2D-254055327C74}"/>
          </ac:spMkLst>
        </pc:spChg>
        <pc:spChg chg="mod">
          <ac:chgData name="Susanna Kwon" userId="0792cb8c-3b3c-4a10-a81e-868626ef6cd6" providerId="ADAL" clId="{6A667C13-C4E4-42E8-A946-7803B9BBE371}" dt="2025-05-27T22:15:36.541" v="3710" actId="1076"/>
          <ac:spMkLst>
            <pc:docMk/>
            <pc:sldMk cId="755215110" sldId="335"/>
            <ac:spMk id="126" creationId="{EBC39019-0ED9-C0D6-AA43-B366092BE9CD}"/>
          </ac:spMkLst>
        </pc:spChg>
        <pc:spChg chg="mod">
          <ac:chgData name="Susanna Kwon" userId="0792cb8c-3b3c-4a10-a81e-868626ef6cd6" providerId="ADAL" clId="{6A667C13-C4E4-42E8-A946-7803B9BBE371}" dt="2025-05-27T22:15:22.270" v="3689" actId="1076"/>
          <ac:spMkLst>
            <pc:docMk/>
            <pc:sldMk cId="755215110" sldId="335"/>
            <ac:spMk id="129" creationId="{B93C6DAF-A5F8-A8E4-0465-4D6D71497E1D}"/>
          </ac:spMkLst>
        </pc:spChg>
        <pc:grpChg chg="del mod">
          <ac:chgData name="Susanna Kwon" userId="0792cb8c-3b3c-4a10-a81e-868626ef6cd6" providerId="ADAL" clId="{6A667C13-C4E4-42E8-A946-7803B9BBE371}" dt="2025-05-27T22:17:05.731" v="3728" actId="478"/>
          <ac:grpSpMkLst>
            <pc:docMk/>
            <pc:sldMk cId="755215110" sldId="335"/>
            <ac:grpSpMk id="6" creationId="{D3B77364-1BD9-09DA-0EEA-9051EA2D9B5E}"/>
          </ac:grpSpMkLst>
        </pc:grpChg>
        <pc:grpChg chg="del">
          <ac:chgData name="Susanna Kwon" userId="0792cb8c-3b3c-4a10-a81e-868626ef6cd6" providerId="ADAL" clId="{6A667C13-C4E4-42E8-A946-7803B9BBE371}" dt="2025-05-27T22:11:02.986" v="3589" actId="478"/>
          <ac:grpSpMkLst>
            <pc:docMk/>
            <pc:sldMk cId="755215110" sldId="335"/>
            <ac:grpSpMk id="17" creationId="{FE05AAB6-2ABF-5136-9786-6DDF23B5548E}"/>
          </ac:grpSpMkLst>
        </pc:grpChg>
        <pc:grpChg chg="del">
          <ac:chgData name="Susanna Kwon" userId="0792cb8c-3b3c-4a10-a81e-868626ef6cd6" providerId="ADAL" clId="{6A667C13-C4E4-42E8-A946-7803B9BBE371}" dt="2025-05-27T22:11:02.986" v="3589" actId="478"/>
          <ac:grpSpMkLst>
            <pc:docMk/>
            <pc:sldMk cId="755215110" sldId="335"/>
            <ac:grpSpMk id="21" creationId="{EB3C8A72-7144-5DD2-D351-67C26BA14888}"/>
          </ac:grpSpMkLst>
        </pc:grpChg>
        <pc:grpChg chg="del">
          <ac:chgData name="Susanna Kwon" userId="0792cb8c-3b3c-4a10-a81e-868626ef6cd6" providerId="ADAL" clId="{6A667C13-C4E4-42E8-A946-7803B9BBE371}" dt="2025-05-27T22:18:36.091" v="3763" actId="21"/>
          <ac:grpSpMkLst>
            <pc:docMk/>
            <pc:sldMk cId="755215110" sldId="335"/>
            <ac:grpSpMk id="54" creationId="{6D13DC9D-D78E-043A-C3A6-237016873CDE}"/>
          </ac:grpSpMkLst>
        </pc:grpChg>
        <pc:grpChg chg="add mod">
          <ac:chgData name="Susanna Kwon" userId="0792cb8c-3b3c-4a10-a81e-868626ef6cd6" providerId="ADAL" clId="{6A667C13-C4E4-42E8-A946-7803B9BBE371}" dt="2025-05-27T22:17:07.430" v="3729" actId="1076"/>
          <ac:grpSpMkLst>
            <pc:docMk/>
            <pc:sldMk cId="755215110" sldId="335"/>
            <ac:grpSpMk id="69" creationId="{08769AAC-8B9B-854A-A524-D74D5A79E5DA}"/>
          </ac:grpSpMkLst>
        </pc:grpChg>
        <pc:grpChg chg="mod">
          <ac:chgData name="Susanna Kwon" userId="0792cb8c-3b3c-4a10-a81e-868626ef6cd6" providerId="ADAL" clId="{6A667C13-C4E4-42E8-A946-7803B9BBE371}" dt="2025-05-27T22:15:33.526" v="3702" actId="478"/>
          <ac:grpSpMkLst>
            <pc:docMk/>
            <pc:sldMk cId="755215110" sldId="335"/>
            <ac:grpSpMk id="89" creationId="{3D36E6D0-3199-C6A0-BD69-1F732374524E}"/>
          </ac:grpSpMkLst>
        </pc:grpChg>
        <pc:grpChg chg="add del mod">
          <ac:chgData name="Susanna Kwon" userId="0792cb8c-3b3c-4a10-a81e-868626ef6cd6" providerId="ADAL" clId="{6A667C13-C4E4-42E8-A946-7803B9BBE371}" dt="2025-05-27T22:15:33.526" v="3702" actId="478"/>
          <ac:grpSpMkLst>
            <pc:docMk/>
            <pc:sldMk cId="755215110" sldId="335"/>
            <ac:grpSpMk id="94" creationId="{29D93994-9B69-1BF8-1847-4DF21B3943DA}"/>
          </ac:grpSpMkLst>
        </pc:grpChg>
        <pc:grpChg chg="add del">
          <ac:chgData name="Susanna Kwon" userId="0792cb8c-3b3c-4a10-a81e-868626ef6cd6" providerId="ADAL" clId="{6A667C13-C4E4-42E8-A946-7803B9BBE371}" dt="2025-05-27T22:15:32.091" v="3698" actId="478"/>
          <ac:grpSpMkLst>
            <pc:docMk/>
            <pc:sldMk cId="755215110" sldId="335"/>
            <ac:grpSpMk id="98" creationId="{8416CE14-4DCF-D9E5-1C9F-93A3AE71EBBB}"/>
          </ac:grpSpMkLst>
        </pc:grpChg>
        <pc:grpChg chg="mod">
          <ac:chgData name="Susanna Kwon" userId="0792cb8c-3b3c-4a10-a81e-868626ef6cd6" providerId="ADAL" clId="{6A667C13-C4E4-42E8-A946-7803B9BBE371}" dt="2025-05-27T22:15:34.032" v="3703" actId="478"/>
          <ac:grpSpMkLst>
            <pc:docMk/>
            <pc:sldMk cId="755215110" sldId="335"/>
            <ac:grpSpMk id="111" creationId="{8F64A143-2C21-84EB-260F-177A6373A2E8}"/>
          </ac:grpSpMkLst>
        </pc:grpChg>
        <pc:grpChg chg="add del mod">
          <ac:chgData name="Susanna Kwon" userId="0792cb8c-3b3c-4a10-a81e-868626ef6cd6" providerId="ADAL" clId="{6A667C13-C4E4-42E8-A946-7803B9BBE371}" dt="2025-05-27T22:15:34.032" v="3703" actId="478"/>
          <ac:grpSpMkLst>
            <pc:docMk/>
            <pc:sldMk cId="755215110" sldId="335"/>
            <ac:grpSpMk id="116" creationId="{E7511C3A-DBFD-FBAC-2E35-A0DECD6B62AA}"/>
          </ac:grpSpMkLst>
        </pc:grpChg>
        <pc:grpChg chg="add del">
          <ac:chgData name="Susanna Kwon" userId="0792cb8c-3b3c-4a10-a81e-868626ef6cd6" providerId="ADAL" clId="{6A667C13-C4E4-42E8-A946-7803B9BBE371}" dt="2025-05-27T22:15:31.615" v="3695" actId="478"/>
          <ac:grpSpMkLst>
            <pc:docMk/>
            <pc:sldMk cId="755215110" sldId="335"/>
            <ac:grpSpMk id="119" creationId="{3ED0AAD4-9FA1-938A-0903-5EE800B7B800}"/>
          </ac:grpSpMkLst>
        </pc:grpChg>
        <pc:picChg chg="add mod">
          <ac:chgData name="Susanna Kwon" userId="0792cb8c-3b3c-4a10-a81e-868626ef6cd6" providerId="ADAL" clId="{6A667C13-C4E4-42E8-A946-7803B9BBE371}" dt="2025-05-27T22:13:06.467" v="3624" actId="1076"/>
          <ac:picMkLst>
            <pc:docMk/>
            <pc:sldMk cId="755215110" sldId="335"/>
            <ac:picMk id="49" creationId="{6430871D-3142-A9B2-7355-87E8DFB22855}"/>
          </ac:picMkLst>
        </pc:picChg>
      </pc:sldChg>
      <pc:sldChg chg="addSp modSp add mod modAnim">
        <pc:chgData name="Susanna Kwon" userId="0792cb8c-3b3c-4a10-a81e-868626ef6cd6" providerId="ADAL" clId="{6A667C13-C4E4-42E8-A946-7803B9BBE371}" dt="2025-05-27T23:34:47.160" v="7311" actId="20577"/>
        <pc:sldMkLst>
          <pc:docMk/>
          <pc:sldMk cId="976048713" sldId="335"/>
        </pc:sldMkLst>
        <pc:spChg chg="add mod">
          <ac:chgData name="Susanna Kwon" userId="0792cb8c-3b3c-4a10-a81e-868626ef6cd6" providerId="ADAL" clId="{6A667C13-C4E4-42E8-A946-7803B9BBE371}" dt="2025-05-27T23:31:28.343" v="7203" actId="1076"/>
          <ac:spMkLst>
            <pc:docMk/>
            <pc:sldMk cId="976048713" sldId="335"/>
            <ac:spMk id="3" creationId="{4E742127-FDEA-B4C1-C07A-6CA41F6C1902}"/>
          </ac:spMkLst>
        </pc:spChg>
        <pc:spChg chg="mod">
          <ac:chgData name="Susanna Kwon" userId="0792cb8c-3b3c-4a10-a81e-868626ef6cd6" providerId="ADAL" clId="{6A667C13-C4E4-42E8-A946-7803B9BBE371}" dt="2025-05-27T23:34:32.723" v="7286" actId="20577"/>
          <ac:spMkLst>
            <pc:docMk/>
            <pc:sldMk cId="976048713" sldId="335"/>
            <ac:spMk id="8" creationId="{7B23C1BD-19EE-07EE-EF02-5459D56A6882}"/>
          </ac:spMkLst>
        </pc:spChg>
        <pc:spChg chg="mod">
          <ac:chgData name="Susanna Kwon" userId="0792cb8c-3b3c-4a10-a81e-868626ef6cd6" providerId="ADAL" clId="{6A667C13-C4E4-42E8-A946-7803B9BBE371}" dt="2025-05-27T23:30:18.415" v="7154"/>
          <ac:spMkLst>
            <pc:docMk/>
            <pc:sldMk cId="976048713" sldId="335"/>
            <ac:spMk id="9" creationId="{60982D8F-BC0D-9717-BC5A-4B63E469A782}"/>
          </ac:spMkLst>
        </pc:spChg>
        <pc:spChg chg="mod">
          <ac:chgData name="Susanna Kwon" userId="0792cb8c-3b3c-4a10-a81e-868626ef6cd6" providerId="ADAL" clId="{6A667C13-C4E4-42E8-A946-7803B9BBE371}" dt="2025-05-27T23:34:47.160" v="7311" actId="20577"/>
          <ac:spMkLst>
            <pc:docMk/>
            <pc:sldMk cId="976048713" sldId="335"/>
            <ac:spMk id="10" creationId="{145FD223-5148-73B5-88AB-20067324409F}"/>
          </ac:spMkLst>
        </pc:spChg>
        <pc:spChg chg="mod">
          <ac:chgData name="Susanna Kwon" userId="0792cb8c-3b3c-4a10-a81e-868626ef6cd6" providerId="ADAL" clId="{6A667C13-C4E4-42E8-A946-7803B9BBE371}" dt="2025-05-27T23:30:37.149" v="7170" actId="1076"/>
          <ac:spMkLst>
            <pc:docMk/>
            <pc:sldMk cId="976048713" sldId="335"/>
            <ac:spMk id="11" creationId="{E296BF53-808E-0ED2-5AF1-415F7090F67B}"/>
          </ac:spMkLst>
        </pc:spChg>
        <pc:picChg chg="mod">
          <ac:chgData name="Susanna Kwon" userId="0792cb8c-3b3c-4a10-a81e-868626ef6cd6" providerId="ADAL" clId="{6A667C13-C4E4-42E8-A946-7803B9BBE371}" dt="2025-05-27T23:34:26.284" v="7285" actId="1076"/>
          <ac:picMkLst>
            <pc:docMk/>
            <pc:sldMk cId="976048713" sldId="335"/>
            <ac:picMk id="5" creationId="{A82B8C8C-289A-870A-17CF-72A917628B95}"/>
          </ac:picMkLst>
        </pc:picChg>
      </pc:sldChg>
      <pc:sldChg chg="addSp delSp modSp new del mod">
        <pc:chgData name="Susanna Kwon" userId="0792cb8c-3b3c-4a10-a81e-868626ef6cd6" providerId="ADAL" clId="{6A667C13-C4E4-42E8-A946-7803B9BBE371}" dt="2025-05-27T22:28:13.690" v="4025" actId="47"/>
        <pc:sldMkLst>
          <pc:docMk/>
          <pc:sldMk cId="1930089110" sldId="336"/>
        </pc:sldMkLst>
        <pc:spChg chg="add del mod">
          <ac:chgData name="Susanna Kwon" userId="0792cb8c-3b3c-4a10-a81e-868626ef6cd6" providerId="ADAL" clId="{6A667C13-C4E4-42E8-A946-7803B9BBE371}" dt="2025-05-27T22:28:12.209" v="4024" actId="21"/>
          <ac:spMkLst>
            <pc:docMk/>
            <pc:sldMk cId="1930089110" sldId="336"/>
            <ac:spMk id="6" creationId="{43CD543A-BC83-0ABD-1B99-4F6DE998A2FD}"/>
          </ac:spMkLst>
        </pc:spChg>
      </pc:sldChg>
      <pc:sldChg chg="add del">
        <pc:chgData name="Susanna Kwon" userId="0792cb8c-3b3c-4a10-a81e-868626ef6cd6" providerId="ADAL" clId="{6A667C13-C4E4-42E8-A946-7803B9BBE371}" dt="2025-05-27T22:47:23.966" v="4817" actId="47"/>
        <pc:sldMkLst>
          <pc:docMk/>
          <pc:sldMk cId="3019903378" sldId="336"/>
        </pc:sldMkLst>
      </pc:sldChg>
      <pc:sldChg chg="addSp delSp modSp new del mod delAnim modAnim">
        <pc:chgData name="Susanna Kwon" userId="0792cb8c-3b3c-4a10-a81e-868626ef6cd6" providerId="ADAL" clId="{6A667C13-C4E4-42E8-A946-7803B9BBE371}" dt="2025-05-27T22:20:01.191" v="3816" actId="47"/>
        <pc:sldMkLst>
          <pc:docMk/>
          <pc:sldMk cId="3860627156" sldId="336"/>
        </pc:sldMkLst>
        <pc:spChg chg="del">
          <ac:chgData name="Susanna Kwon" userId="0792cb8c-3b3c-4a10-a81e-868626ef6cd6" providerId="ADAL" clId="{6A667C13-C4E4-42E8-A946-7803B9BBE371}" dt="2025-05-27T22:16:23.569" v="3717" actId="478"/>
          <ac:spMkLst>
            <pc:docMk/>
            <pc:sldMk cId="3860627156" sldId="336"/>
            <ac:spMk id="2" creationId="{C283A733-F76F-8DB7-14A2-23E015E2CFAB}"/>
          </ac:spMkLst>
        </pc:spChg>
        <pc:spChg chg="del mod">
          <ac:chgData name="Susanna Kwon" userId="0792cb8c-3b3c-4a10-a81e-868626ef6cd6" providerId="ADAL" clId="{6A667C13-C4E4-42E8-A946-7803B9BBE371}" dt="2025-05-27T22:16:22.253" v="3716" actId="478"/>
          <ac:spMkLst>
            <pc:docMk/>
            <pc:sldMk cId="3860627156" sldId="336"/>
            <ac:spMk id="3" creationId="{4214DE4A-734C-9E7C-D27F-7FF0DD1E42D9}"/>
          </ac:spMkLst>
        </pc:spChg>
        <pc:spChg chg="add del">
          <ac:chgData name="Susanna Kwon" userId="0792cb8c-3b3c-4a10-a81e-868626ef6cd6" providerId="ADAL" clId="{6A667C13-C4E4-42E8-A946-7803B9BBE371}" dt="2025-05-27T22:17:34.097" v="3740" actId="478"/>
          <ac:spMkLst>
            <pc:docMk/>
            <pc:sldMk cId="3860627156" sldId="336"/>
            <ac:spMk id="4" creationId="{28B24313-6276-30A4-D066-0E06A4CDB127}"/>
          </ac:spMkLst>
        </pc:spChg>
        <pc:spChg chg="del mod">
          <ac:chgData name="Susanna Kwon" userId="0792cb8c-3b3c-4a10-a81e-868626ef6cd6" providerId="ADAL" clId="{6A667C13-C4E4-42E8-A946-7803B9BBE371}" dt="2025-05-27T22:17:28.115" v="3737" actId="478"/>
          <ac:spMkLst>
            <pc:docMk/>
            <pc:sldMk cId="3860627156" sldId="336"/>
            <ac:spMk id="6" creationId="{BFF972FA-2A7D-51C0-E9C9-67E7F550154A}"/>
          </ac:spMkLst>
        </pc:spChg>
        <pc:spChg chg="mod">
          <ac:chgData name="Susanna Kwon" userId="0792cb8c-3b3c-4a10-a81e-868626ef6cd6" providerId="ADAL" clId="{6A667C13-C4E4-42E8-A946-7803B9BBE371}" dt="2025-05-27T22:16:18.333" v="3713"/>
          <ac:spMkLst>
            <pc:docMk/>
            <pc:sldMk cId="3860627156" sldId="336"/>
            <ac:spMk id="7" creationId="{909E1796-AA1F-B5CC-7DB2-295A368B1E57}"/>
          </ac:spMkLst>
        </pc:spChg>
        <pc:spChg chg="add del mod">
          <ac:chgData name="Susanna Kwon" userId="0792cb8c-3b3c-4a10-a81e-868626ef6cd6" providerId="ADAL" clId="{6A667C13-C4E4-42E8-A946-7803B9BBE371}" dt="2025-05-27T22:17:43.883" v="3745" actId="478"/>
          <ac:spMkLst>
            <pc:docMk/>
            <pc:sldMk cId="3860627156" sldId="336"/>
            <ac:spMk id="9" creationId="{35077CFC-A23A-72C1-DC71-2C32EA7C4B2A}"/>
          </ac:spMkLst>
        </pc:spChg>
        <pc:spChg chg="add del mod">
          <ac:chgData name="Susanna Kwon" userId="0792cb8c-3b3c-4a10-a81e-868626ef6cd6" providerId="ADAL" clId="{6A667C13-C4E4-42E8-A946-7803B9BBE371}" dt="2025-05-27T22:17:43.883" v="3745" actId="478"/>
          <ac:spMkLst>
            <pc:docMk/>
            <pc:sldMk cId="3860627156" sldId="336"/>
            <ac:spMk id="10" creationId="{BC924A07-DCDC-9E39-5D39-E484AB4DD4F8}"/>
          </ac:spMkLst>
        </pc:spChg>
        <pc:spChg chg="mod">
          <ac:chgData name="Susanna Kwon" userId="0792cb8c-3b3c-4a10-a81e-868626ef6cd6" providerId="ADAL" clId="{6A667C13-C4E4-42E8-A946-7803B9BBE371}" dt="2025-05-27T22:16:18.333" v="3713"/>
          <ac:spMkLst>
            <pc:docMk/>
            <pc:sldMk cId="3860627156" sldId="336"/>
            <ac:spMk id="13" creationId="{B23C096A-521E-B73C-DEB3-586B3373C7B1}"/>
          </ac:spMkLst>
        </pc:spChg>
        <pc:spChg chg="mod">
          <ac:chgData name="Susanna Kwon" userId="0792cb8c-3b3c-4a10-a81e-868626ef6cd6" providerId="ADAL" clId="{6A667C13-C4E4-42E8-A946-7803B9BBE371}" dt="2025-05-27T22:16:18.333" v="3713"/>
          <ac:spMkLst>
            <pc:docMk/>
            <pc:sldMk cId="3860627156" sldId="336"/>
            <ac:spMk id="21" creationId="{98556305-14EC-6C7A-E8E7-B2B0C5E45F2B}"/>
          </ac:spMkLst>
        </pc:spChg>
        <pc:spChg chg="mod">
          <ac:chgData name="Susanna Kwon" userId="0792cb8c-3b3c-4a10-a81e-868626ef6cd6" providerId="ADAL" clId="{6A667C13-C4E4-42E8-A946-7803B9BBE371}" dt="2025-05-27T22:16:18.333" v="3713"/>
          <ac:spMkLst>
            <pc:docMk/>
            <pc:sldMk cId="3860627156" sldId="336"/>
            <ac:spMk id="22" creationId="{ACF0381A-4197-CED3-E5B4-456123A8C4BA}"/>
          </ac:spMkLst>
        </pc:spChg>
        <pc:spChg chg="add del mod">
          <ac:chgData name="Susanna Kwon" userId="0792cb8c-3b3c-4a10-a81e-868626ef6cd6" providerId="ADAL" clId="{6A667C13-C4E4-42E8-A946-7803B9BBE371}" dt="2025-05-27T22:17:43.883" v="3745" actId="478"/>
          <ac:spMkLst>
            <pc:docMk/>
            <pc:sldMk cId="3860627156" sldId="336"/>
            <ac:spMk id="23" creationId="{76EE70DE-6449-2722-CB14-9414F93C3130}"/>
          </ac:spMkLst>
        </pc:spChg>
        <pc:spChg chg="add del mod">
          <ac:chgData name="Susanna Kwon" userId="0792cb8c-3b3c-4a10-a81e-868626ef6cd6" providerId="ADAL" clId="{6A667C13-C4E4-42E8-A946-7803B9BBE371}" dt="2025-05-27T22:17:43.883" v="3745" actId="478"/>
          <ac:spMkLst>
            <pc:docMk/>
            <pc:sldMk cId="3860627156" sldId="336"/>
            <ac:spMk id="24" creationId="{682A5F00-EEAC-580E-E849-F9CDDEAE561B}"/>
          </ac:spMkLst>
        </pc:spChg>
        <pc:spChg chg="add del mod">
          <ac:chgData name="Susanna Kwon" userId="0792cb8c-3b3c-4a10-a81e-868626ef6cd6" providerId="ADAL" clId="{6A667C13-C4E4-42E8-A946-7803B9BBE371}" dt="2025-05-27T22:17:43.883" v="3745" actId="478"/>
          <ac:spMkLst>
            <pc:docMk/>
            <pc:sldMk cId="3860627156" sldId="336"/>
            <ac:spMk id="25" creationId="{0332483A-E2D6-23B1-4D22-569A1BD50C66}"/>
          </ac:spMkLst>
        </pc:spChg>
        <pc:spChg chg="add del mod">
          <ac:chgData name="Susanna Kwon" userId="0792cb8c-3b3c-4a10-a81e-868626ef6cd6" providerId="ADAL" clId="{6A667C13-C4E4-42E8-A946-7803B9BBE371}" dt="2025-05-27T22:17:43.883" v="3745" actId="478"/>
          <ac:spMkLst>
            <pc:docMk/>
            <pc:sldMk cId="3860627156" sldId="336"/>
            <ac:spMk id="26" creationId="{3B4A9D94-3ACE-EBC6-A4F7-131042EB050D}"/>
          </ac:spMkLst>
        </pc:spChg>
        <pc:spChg chg="add del mod">
          <ac:chgData name="Susanna Kwon" userId="0792cb8c-3b3c-4a10-a81e-868626ef6cd6" providerId="ADAL" clId="{6A667C13-C4E4-42E8-A946-7803B9BBE371}" dt="2025-05-27T22:17:43.883" v="3745" actId="478"/>
          <ac:spMkLst>
            <pc:docMk/>
            <pc:sldMk cId="3860627156" sldId="336"/>
            <ac:spMk id="27" creationId="{5BCC703D-E9FB-826C-286A-F2B0420A1731}"/>
          </ac:spMkLst>
        </pc:spChg>
        <pc:spChg chg="add del mod">
          <ac:chgData name="Susanna Kwon" userId="0792cb8c-3b3c-4a10-a81e-868626ef6cd6" providerId="ADAL" clId="{6A667C13-C4E4-42E8-A946-7803B9BBE371}" dt="2025-05-27T22:17:43.883" v="3745" actId="478"/>
          <ac:spMkLst>
            <pc:docMk/>
            <pc:sldMk cId="3860627156" sldId="336"/>
            <ac:spMk id="28" creationId="{8AB2F401-E2BF-5E29-49FC-9B2FA172ECE1}"/>
          </ac:spMkLst>
        </pc:spChg>
        <pc:spChg chg="del mod">
          <ac:chgData name="Susanna Kwon" userId="0792cb8c-3b3c-4a10-a81e-868626ef6cd6" providerId="ADAL" clId="{6A667C13-C4E4-42E8-A946-7803B9BBE371}" dt="2025-05-27T22:17:23.681" v="3734" actId="478"/>
          <ac:spMkLst>
            <pc:docMk/>
            <pc:sldMk cId="3860627156" sldId="336"/>
            <ac:spMk id="29" creationId="{8A91E679-B8BF-6FAF-02E3-E121C0539A22}"/>
          </ac:spMkLst>
        </pc:spChg>
        <pc:spChg chg="del mod">
          <ac:chgData name="Susanna Kwon" userId="0792cb8c-3b3c-4a10-a81e-868626ef6cd6" providerId="ADAL" clId="{6A667C13-C4E4-42E8-A946-7803B9BBE371}" dt="2025-05-27T22:17:24.925" v="3735" actId="478"/>
          <ac:spMkLst>
            <pc:docMk/>
            <pc:sldMk cId="3860627156" sldId="336"/>
            <ac:spMk id="30" creationId="{4F2F1CA1-07AA-986B-44B2-B4C88FFDCA60}"/>
          </ac:spMkLst>
        </pc:spChg>
        <pc:spChg chg="mod">
          <ac:chgData name="Susanna Kwon" userId="0792cb8c-3b3c-4a10-a81e-868626ef6cd6" providerId="ADAL" clId="{6A667C13-C4E4-42E8-A946-7803B9BBE371}" dt="2025-05-27T22:16:18.333" v="3713"/>
          <ac:spMkLst>
            <pc:docMk/>
            <pc:sldMk cId="3860627156" sldId="336"/>
            <ac:spMk id="32" creationId="{E24181D7-E77C-35B4-7308-F948A623D8F3}"/>
          </ac:spMkLst>
        </pc:spChg>
        <pc:spChg chg="mod">
          <ac:chgData name="Susanna Kwon" userId="0792cb8c-3b3c-4a10-a81e-868626ef6cd6" providerId="ADAL" clId="{6A667C13-C4E4-42E8-A946-7803B9BBE371}" dt="2025-05-27T22:16:18.333" v="3713"/>
          <ac:spMkLst>
            <pc:docMk/>
            <pc:sldMk cId="3860627156" sldId="336"/>
            <ac:spMk id="37" creationId="{97192933-8FFC-8829-F7D8-D3AEA79BA838}"/>
          </ac:spMkLst>
        </pc:spChg>
        <pc:spChg chg="mod">
          <ac:chgData name="Susanna Kwon" userId="0792cb8c-3b3c-4a10-a81e-868626ef6cd6" providerId="ADAL" clId="{6A667C13-C4E4-42E8-A946-7803B9BBE371}" dt="2025-05-27T22:16:18.333" v="3713"/>
          <ac:spMkLst>
            <pc:docMk/>
            <pc:sldMk cId="3860627156" sldId="336"/>
            <ac:spMk id="39" creationId="{D4E41CC7-983B-F603-8EAF-2BEBE26EEE78}"/>
          </ac:spMkLst>
        </pc:spChg>
        <pc:spChg chg="mod">
          <ac:chgData name="Susanna Kwon" userId="0792cb8c-3b3c-4a10-a81e-868626ef6cd6" providerId="ADAL" clId="{6A667C13-C4E4-42E8-A946-7803B9BBE371}" dt="2025-05-27T22:16:18.333" v="3713"/>
          <ac:spMkLst>
            <pc:docMk/>
            <pc:sldMk cId="3860627156" sldId="336"/>
            <ac:spMk id="45" creationId="{D3D731A7-EAE9-C15E-A378-464961A950C0}"/>
          </ac:spMkLst>
        </pc:spChg>
        <pc:spChg chg="mod">
          <ac:chgData name="Susanna Kwon" userId="0792cb8c-3b3c-4a10-a81e-868626ef6cd6" providerId="ADAL" clId="{6A667C13-C4E4-42E8-A946-7803B9BBE371}" dt="2025-05-27T22:16:45.707" v="3724"/>
          <ac:spMkLst>
            <pc:docMk/>
            <pc:sldMk cId="3860627156" sldId="336"/>
            <ac:spMk id="50" creationId="{7E4BE475-EEF9-DD9D-D59A-F667A48C5340}"/>
          </ac:spMkLst>
        </pc:spChg>
        <pc:spChg chg="add mod">
          <ac:chgData name="Susanna Kwon" userId="0792cb8c-3b3c-4a10-a81e-868626ef6cd6" providerId="ADAL" clId="{6A667C13-C4E4-42E8-A946-7803B9BBE371}" dt="2025-05-27T22:16:45.707" v="3724"/>
          <ac:spMkLst>
            <pc:docMk/>
            <pc:sldMk cId="3860627156" sldId="336"/>
            <ac:spMk id="52" creationId="{D8C8C88A-31F5-37E1-7BBC-D5A43D57029B}"/>
          </ac:spMkLst>
        </pc:spChg>
        <pc:spChg chg="mod">
          <ac:chgData name="Susanna Kwon" userId="0792cb8c-3b3c-4a10-a81e-868626ef6cd6" providerId="ADAL" clId="{6A667C13-C4E4-42E8-A946-7803B9BBE371}" dt="2025-05-27T22:16:45.707" v="3724"/>
          <ac:spMkLst>
            <pc:docMk/>
            <pc:sldMk cId="3860627156" sldId="336"/>
            <ac:spMk id="54" creationId="{119BD63F-3AB7-1842-90B1-D68CF03C1149}"/>
          </ac:spMkLst>
        </pc:spChg>
        <pc:spChg chg="mod">
          <ac:chgData name="Susanna Kwon" userId="0792cb8c-3b3c-4a10-a81e-868626ef6cd6" providerId="ADAL" clId="{6A667C13-C4E4-42E8-A946-7803B9BBE371}" dt="2025-05-27T22:16:45.707" v="3724"/>
          <ac:spMkLst>
            <pc:docMk/>
            <pc:sldMk cId="3860627156" sldId="336"/>
            <ac:spMk id="55" creationId="{56ECCB60-99B8-67F7-0FDB-E46872C25316}"/>
          </ac:spMkLst>
        </pc:spChg>
        <pc:spChg chg="mod">
          <ac:chgData name="Susanna Kwon" userId="0792cb8c-3b3c-4a10-a81e-868626ef6cd6" providerId="ADAL" clId="{6A667C13-C4E4-42E8-A946-7803B9BBE371}" dt="2025-05-27T22:16:45.707" v="3724"/>
          <ac:spMkLst>
            <pc:docMk/>
            <pc:sldMk cId="3860627156" sldId="336"/>
            <ac:spMk id="57" creationId="{C36054D8-4F3C-85D1-3190-DD13E3B42C97}"/>
          </ac:spMkLst>
        </pc:spChg>
        <pc:spChg chg="mod">
          <ac:chgData name="Susanna Kwon" userId="0792cb8c-3b3c-4a10-a81e-868626ef6cd6" providerId="ADAL" clId="{6A667C13-C4E4-42E8-A946-7803B9BBE371}" dt="2025-05-27T22:16:45.707" v="3724"/>
          <ac:spMkLst>
            <pc:docMk/>
            <pc:sldMk cId="3860627156" sldId="336"/>
            <ac:spMk id="63" creationId="{CFF3F487-BA59-4776-C6CD-2D2D5A040228}"/>
          </ac:spMkLst>
        </pc:spChg>
        <pc:spChg chg="add mod">
          <ac:chgData name="Susanna Kwon" userId="0792cb8c-3b3c-4a10-a81e-868626ef6cd6" providerId="ADAL" clId="{6A667C13-C4E4-42E8-A946-7803B9BBE371}" dt="2025-05-27T22:16:45.707" v="3724"/>
          <ac:spMkLst>
            <pc:docMk/>
            <pc:sldMk cId="3860627156" sldId="336"/>
            <ac:spMk id="68" creationId="{8B346769-CF82-8CEA-22CA-DDF3E60670BD}"/>
          </ac:spMkLst>
        </pc:spChg>
        <pc:spChg chg="add mod">
          <ac:chgData name="Susanna Kwon" userId="0792cb8c-3b3c-4a10-a81e-868626ef6cd6" providerId="ADAL" clId="{6A667C13-C4E4-42E8-A946-7803B9BBE371}" dt="2025-05-27T22:16:45.707" v="3724"/>
          <ac:spMkLst>
            <pc:docMk/>
            <pc:sldMk cId="3860627156" sldId="336"/>
            <ac:spMk id="72" creationId="{FECAA8B2-6442-C512-85AF-209FD1D596C6}"/>
          </ac:spMkLst>
        </pc:spChg>
        <pc:spChg chg="mod">
          <ac:chgData name="Susanna Kwon" userId="0792cb8c-3b3c-4a10-a81e-868626ef6cd6" providerId="ADAL" clId="{6A667C13-C4E4-42E8-A946-7803B9BBE371}" dt="2025-05-27T22:16:45.707" v="3724"/>
          <ac:spMkLst>
            <pc:docMk/>
            <pc:sldMk cId="3860627156" sldId="336"/>
            <ac:spMk id="75" creationId="{C02C62D1-FBA2-52A0-B73B-682A68B31085}"/>
          </ac:spMkLst>
        </pc:spChg>
        <pc:spChg chg="mod">
          <ac:chgData name="Susanna Kwon" userId="0792cb8c-3b3c-4a10-a81e-868626ef6cd6" providerId="ADAL" clId="{6A667C13-C4E4-42E8-A946-7803B9BBE371}" dt="2025-05-27T22:16:45.707" v="3724"/>
          <ac:spMkLst>
            <pc:docMk/>
            <pc:sldMk cId="3860627156" sldId="336"/>
            <ac:spMk id="84" creationId="{24C1284B-81A6-95FD-47E1-3F3D4C1A421D}"/>
          </ac:spMkLst>
        </pc:spChg>
        <pc:spChg chg="mod">
          <ac:chgData name="Susanna Kwon" userId="0792cb8c-3b3c-4a10-a81e-868626ef6cd6" providerId="ADAL" clId="{6A667C13-C4E4-42E8-A946-7803B9BBE371}" dt="2025-05-27T22:17:09.617" v="3730"/>
          <ac:spMkLst>
            <pc:docMk/>
            <pc:sldMk cId="3860627156" sldId="336"/>
            <ac:spMk id="91" creationId="{E1B24412-30E8-0CA5-C255-C3D59A89B116}"/>
          </ac:spMkLst>
        </pc:spChg>
        <pc:spChg chg="mod">
          <ac:chgData name="Susanna Kwon" userId="0792cb8c-3b3c-4a10-a81e-868626ef6cd6" providerId="ADAL" clId="{6A667C13-C4E4-42E8-A946-7803B9BBE371}" dt="2025-05-27T22:17:09.617" v="3730"/>
          <ac:spMkLst>
            <pc:docMk/>
            <pc:sldMk cId="3860627156" sldId="336"/>
            <ac:spMk id="93" creationId="{D1CB33AF-C41C-4B7E-C9A1-7D7554F05D55}"/>
          </ac:spMkLst>
        </pc:spChg>
        <pc:spChg chg="mod">
          <ac:chgData name="Susanna Kwon" userId="0792cb8c-3b3c-4a10-a81e-868626ef6cd6" providerId="ADAL" clId="{6A667C13-C4E4-42E8-A946-7803B9BBE371}" dt="2025-05-27T22:17:55.798" v="3752" actId="1076"/>
          <ac:spMkLst>
            <pc:docMk/>
            <pc:sldMk cId="3860627156" sldId="336"/>
            <ac:spMk id="94" creationId="{3BFD13C6-1CAB-3BCF-4979-2DFF29D1834D}"/>
          </ac:spMkLst>
        </pc:spChg>
        <pc:spChg chg="mod">
          <ac:chgData name="Susanna Kwon" userId="0792cb8c-3b3c-4a10-a81e-868626ef6cd6" providerId="ADAL" clId="{6A667C13-C4E4-42E8-A946-7803B9BBE371}" dt="2025-05-27T22:17:55.798" v="3752" actId="1076"/>
          <ac:spMkLst>
            <pc:docMk/>
            <pc:sldMk cId="3860627156" sldId="336"/>
            <ac:spMk id="95" creationId="{D4654CE6-79A0-DE4F-755E-C5D7253B59D0}"/>
          </ac:spMkLst>
        </pc:spChg>
        <pc:spChg chg="mod">
          <ac:chgData name="Susanna Kwon" userId="0792cb8c-3b3c-4a10-a81e-868626ef6cd6" providerId="ADAL" clId="{6A667C13-C4E4-42E8-A946-7803B9BBE371}" dt="2025-05-27T22:17:55.798" v="3752" actId="1076"/>
          <ac:spMkLst>
            <pc:docMk/>
            <pc:sldMk cId="3860627156" sldId="336"/>
            <ac:spMk id="96" creationId="{25C364C6-D5E4-E2A6-D110-82A5E29CCCD1}"/>
          </ac:spMkLst>
        </pc:spChg>
        <pc:spChg chg="mod">
          <ac:chgData name="Susanna Kwon" userId="0792cb8c-3b3c-4a10-a81e-868626ef6cd6" providerId="ADAL" clId="{6A667C13-C4E4-42E8-A946-7803B9BBE371}" dt="2025-05-27T22:17:55.798" v="3752" actId="1076"/>
          <ac:spMkLst>
            <pc:docMk/>
            <pc:sldMk cId="3860627156" sldId="336"/>
            <ac:spMk id="97" creationId="{CB363D5E-A682-5AAF-D49E-94001049BDA1}"/>
          </ac:spMkLst>
        </pc:spChg>
        <pc:spChg chg="mod">
          <ac:chgData name="Susanna Kwon" userId="0792cb8c-3b3c-4a10-a81e-868626ef6cd6" providerId="ADAL" clId="{6A667C13-C4E4-42E8-A946-7803B9BBE371}" dt="2025-05-27T22:17:55.798" v="3752" actId="1076"/>
          <ac:spMkLst>
            <pc:docMk/>
            <pc:sldMk cId="3860627156" sldId="336"/>
            <ac:spMk id="98" creationId="{2F5367A5-FC09-25B4-A692-4197A18CCEB5}"/>
          </ac:spMkLst>
        </pc:spChg>
        <pc:spChg chg="mod">
          <ac:chgData name="Susanna Kwon" userId="0792cb8c-3b3c-4a10-a81e-868626ef6cd6" providerId="ADAL" clId="{6A667C13-C4E4-42E8-A946-7803B9BBE371}" dt="2025-05-27T22:17:55.798" v="3752" actId="1076"/>
          <ac:spMkLst>
            <pc:docMk/>
            <pc:sldMk cId="3860627156" sldId="336"/>
            <ac:spMk id="99" creationId="{5C820586-3186-5B96-4CF8-98213E749E25}"/>
          </ac:spMkLst>
        </pc:spChg>
        <pc:spChg chg="mod">
          <ac:chgData name="Susanna Kwon" userId="0792cb8c-3b3c-4a10-a81e-868626ef6cd6" providerId="ADAL" clId="{6A667C13-C4E4-42E8-A946-7803B9BBE371}" dt="2025-05-27T22:17:55.798" v="3752" actId="1076"/>
          <ac:spMkLst>
            <pc:docMk/>
            <pc:sldMk cId="3860627156" sldId="336"/>
            <ac:spMk id="100" creationId="{9AAFBD27-A30D-343A-0CE8-4BC195946BCA}"/>
          </ac:spMkLst>
        </pc:spChg>
        <pc:spChg chg="mod">
          <ac:chgData name="Susanna Kwon" userId="0792cb8c-3b3c-4a10-a81e-868626ef6cd6" providerId="ADAL" clId="{6A667C13-C4E4-42E8-A946-7803B9BBE371}" dt="2025-05-27T22:17:55.798" v="3752" actId="1076"/>
          <ac:spMkLst>
            <pc:docMk/>
            <pc:sldMk cId="3860627156" sldId="336"/>
            <ac:spMk id="101" creationId="{709079D1-C091-65FA-EA59-6F0C8CC0D9CF}"/>
          </ac:spMkLst>
        </pc:spChg>
        <pc:spChg chg="mod">
          <ac:chgData name="Susanna Kwon" userId="0792cb8c-3b3c-4a10-a81e-868626ef6cd6" providerId="ADAL" clId="{6A667C13-C4E4-42E8-A946-7803B9BBE371}" dt="2025-05-27T22:17:55.798" v="3752" actId="1076"/>
          <ac:spMkLst>
            <pc:docMk/>
            <pc:sldMk cId="3860627156" sldId="336"/>
            <ac:spMk id="102" creationId="{54CA0EBF-2925-8975-A159-8392782401CB}"/>
          </ac:spMkLst>
        </pc:spChg>
        <pc:spChg chg="mod">
          <ac:chgData name="Susanna Kwon" userId="0792cb8c-3b3c-4a10-a81e-868626ef6cd6" providerId="ADAL" clId="{6A667C13-C4E4-42E8-A946-7803B9BBE371}" dt="2025-05-27T22:17:09.617" v="3730"/>
          <ac:spMkLst>
            <pc:docMk/>
            <pc:sldMk cId="3860627156" sldId="336"/>
            <ac:spMk id="103" creationId="{FF54018D-5925-449D-C902-B63D39A58BC4}"/>
          </ac:spMkLst>
        </pc:spChg>
        <pc:spChg chg="mod">
          <ac:chgData name="Susanna Kwon" userId="0792cb8c-3b3c-4a10-a81e-868626ef6cd6" providerId="ADAL" clId="{6A667C13-C4E4-42E8-A946-7803B9BBE371}" dt="2025-05-27T22:17:55.798" v="3752" actId="1076"/>
          <ac:spMkLst>
            <pc:docMk/>
            <pc:sldMk cId="3860627156" sldId="336"/>
            <ac:spMk id="104" creationId="{F38A8CCC-E9FA-857B-E946-141C347834A5}"/>
          </ac:spMkLst>
        </pc:spChg>
        <pc:spChg chg="mod">
          <ac:chgData name="Susanna Kwon" userId="0792cb8c-3b3c-4a10-a81e-868626ef6cd6" providerId="ADAL" clId="{6A667C13-C4E4-42E8-A946-7803B9BBE371}" dt="2025-05-27T22:17:09.617" v="3730"/>
          <ac:spMkLst>
            <pc:docMk/>
            <pc:sldMk cId="3860627156" sldId="336"/>
            <ac:spMk id="109" creationId="{80BE46E9-FE47-472E-BD44-4D792B8F5AE3}"/>
          </ac:spMkLst>
        </pc:spChg>
        <pc:spChg chg="mod">
          <ac:chgData name="Susanna Kwon" userId="0792cb8c-3b3c-4a10-a81e-868626ef6cd6" providerId="ADAL" clId="{6A667C13-C4E4-42E8-A946-7803B9BBE371}" dt="2025-05-27T22:17:09.617" v="3730"/>
          <ac:spMkLst>
            <pc:docMk/>
            <pc:sldMk cId="3860627156" sldId="336"/>
            <ac:spMk id="111" creationId="{D3CF4865-FE9B-F466-F5D9-C1FACD0E582D}"/>
          </ac:spMkLst>
        </pc:spChg>
        <pc:spChg chg="mod">
          <ac:chgData name="Susanna Kwon" userId="0792cb8c-3b3c-4a10-a81e-868626ef6cd6" providerId="ADAL" clId="{6A667C13-C4E4-42E8-A946-7803B9BBE371}" dt="2025-05-27T22:17:09.617" v="3730"/>
          <ac:spMkLst>
            <pc:docMk/>
            <pc:sldMk cId="3860627156" sldId="336"/>
            <ac:spMk id="112" creationId="{E0B65625-0403-BBA9-80BE-105D079C4B7A}"/>
          </ac:spMkLst>
        </pc:spChg>
        <pc:spChg chg="add mod">
          <ac:chgData name="Susanna Kwon" userId="0792cb8c-3b3c-4a10-a81e-868626ef6cd6" providerId="ADAL" clId="{6A667C13-C4E4-42E8-A946-7803B9BBE371}" dt="2025-05-27T22:18:47.870" v="3766" actId="14100"/>
          <ac:spMkLst>
            <pc:docMk/>
            <pc:sldMk cId="3860627156" sldId="336"/>
            <ac:spMk id="113" creationId="{0CB4019F-743B-121B-52F4-DC9FB4589608}"/>
          </ac:spMkLst>
        </pc:spChg>
        <pc:spChg chg="add mod">
          <ac:chgData name="Susanna Kwon" userId="0792cb8c-3b3c-4a10-a81e-868626ef6cd6" providerId="ADAL" clId="{6A667C13-C4E4-42E8-A946-7803B9BBE371}" dt="2025-05-27T22:18:47.870" v="3766" actId="14100"/>
          <ac:spMkLst>
            <pc:docMk/>
            <pc:sldMk cId="3860627156" sldId="336"/>
            <ac:spMk id="114" creationId="{84011F0C-E49C-CD52-69D4-CF86A259F738}"/>
          </ac:spMkLst>
        </pc:spChg>
        <pc:spChg chg="mod">
          <ac:chgData name="Susanna Kwon" userId="0792cb8c-3b3c-4a10-a81e-868626ef6cd6" providerId="ADAL" clId="{6A667C13-C4E4-42E8-A946-7803B9BBE371}" dt="2025-05-27T22:18:49.957" v="3767" actId="1076"/>
          <ac:spMkLst>
            <pc:docMk/>
            <pc:sldMk cId="3860627156" sldId="336"/>
            <ac:spMk id="116" creationId="{81EF2280-0501-6539-25BE-D2E2957C6BB1}"/>
          </ac:spMkLst>
        </pc:spChg>
        <pc:spChg chg="mod">
          <ac:chgData name="Susanna Kwon" userId="0792cb8c-3b3c-4a10-a81e-868626ef6cd6" providerId="ADAL" clId="{6A667C13-C4E4-42E8-A946-7803B9BBE371}" dt="2025-05-27T22:18:49.957" v="3767" actId="1076"/>
          <ac:spMkLst>
            <pc:docMk/>
            <pc:sldMk cId="3860627156" sldId="336"/>
            <ac:spMk id="117" creationId="{4B0EC638-2997-602F-4BAC-C8E97B3DB1A7}"/>
          </ac:spMkLst>
        </pc:spChg>
        <pc:spChg chg="mod">
          <ac:chgData name="Susanna Kwon" userId="0792cb8c-3b3c-4a10-a81e-868626ef6cd6" providerId="ADAL" clId="{6A667C13-C4E4-42E8-A946-7803B9BBE371}" dt="2025-05-27T22:18:49.957" v="3767" actId="1076"/>
          <ac:spMkLst>
            <pc:docMk/>
            <pc:sldMk cId="3860627156" sldId="336"/>
            <ac:spMk id="118" creationId="{993650A3-9BA4-9EBB-2B5F-A32049B69531}"/>
          </ac:spMkLst>
        </pc:spChg>
        <pc:spChg chg="mod">
          <ac:chgData name="Susanna Kwon" userId="0792cb8c-3b3c-4a10-a81e-868626ef6cd6" providerId="ADAL" clId="{6A667C13-C4E4-42E8-A946-7803B9BBE371}" dt="2025-05-27T22:18:49.957" v="3767" actId="1076"/>
          <ac:spMkLst>
            <pc:docMk/>
            <pc:sldMk cId="3860627156" sldId="336"/>
            <ac:spMk id="119" creationId="{5DE57B8B-7E72-D764-BD8D-0DCA38E597F2}"/>
          </ac:spMkLst>
        </pc:spChg>
        <pc:spChg chg="mod">
          <ac:chgData name="Susanna Kwon" userId="0792cb8c-3b3c-4a10-a81e-868626ef6cd6" providerId="ADAL" clId="{6A667C13-C4E4-42E8-A946-7803B9BBE371}" dt="2025-05-27T22:18:49.957" v="3767" actId="1076"/>
          <ac:spMkLst>
            <pc:docMk/>
            <pc:sldMk cId="3860627156" sldId="336"/>
            <ac:spMk id="120" creationId="{4F15FC4D-D346-0B9C-4A09-85F47DF6158C}"/>
          </ac:spMkLst>
        </pc:spChg>
        <pc:spChg chg="mod">
          <ac:chgData name="Susanna Kwon" userId="0792cb8c-3b3c-4a10-a81e-868626ef6cd6" providerId="ADAL" clId="{6A667C13-C4E4-42E8-A946-7803B9BBE371}" dt="2025-05-27T22:18:49.957" v="3767" actId="1076"/>
          <ac:spMkLst>
            <pc:docMk/>
            <pc:sldMk cId="3860627156" sldId="336"/>
            <ac:spMk id="121" creationId="{E57EDBB4-58BB-B63F-C664-2FBCBACE6F04}"/>
          </ac:spMkLst>
        </pc:spChg>
        <pc:spChg chg="mod">
          <ac:chgData name="Susanna Kwon" userId="0792cb8c-3b3c-4a10-a81e-868626ef6cd6" providerId="ADAL" clId="{6A667C13-C4E4-42E8-A946-7803B9BBE371}" dt="2025-05-27T22:18:49.957" v="3767" actId="1076"/>
          <ac:spMkLst>
            <pc:docMk/>
            <pc:sldMk cId="3860627156" sldId="336"/>
            <ac:spMk id="122" creationId="{53CF9857-BC10-ADDE-EDCB-6FC5A9CA905B}"/>
          </ac:spMkLst>
        </pc:spChg>
        <pc:spChg chg="mod">
          <ac:chgData name="Susanna Kwon" userId="0792cb8c-3b3c-4a10-a81e-868626ef6cd6" providerId="ADAL" clId="{6A667C13-C4E4-42E8-A946-7803B9BBE371}" dt="2025-05-27T22:18:49.957" v="3767" actId="1076"/>
          <ac:spMkLst>
            <pc:docMk/>
            <pc:sldMk cId="3860627156" sldId="336"/>
            <ac:spMk id="124" creationId="{1F7CD71B-DD97-0AF0-3044-CB1C282A57B7}"/>
          </ac:spMkLst>
        </pc:spChg>
        <pc:spChg chg="mod">
          <ac:chgData name="Susanna Kwon" userId="0792cb8c-3b3c-4a10-a81e-868626ef6cd6" providerId="ADAL" clId="{6A667C13-C4E4-42E8-A946-7803B9BBE371}" dt="2025-05-27T22:18:49.957" v="3767" actId="1076"/>
          <ac:spMkLst>
            <pc:docMk/>
            <pc:sldMk cId="3860627156" sldId="336"/>
            <ac:spMk id="125" creationId="{5EDD26CB-284B-2B5A-F9B5-CFDDC5B1D75B}"/>
          </ac:spMkLst>
        </pc:spChg>
        <pc:spChg chg="mod">
          <ac:chgData name="Susanna Kwon" userId="0792cb8c-3b3c-4a10-a81e-868626ef6cd6" providerId="ADAL" clId="{6A667C13-C4E4-42E8-A946-7803B9BBE371}" dt="2025-05-27T22:18:49.957" v="3767" actId="1076"/>
          <ac:spMkLst>
            <pc:docMk/>
            <pc:sldMk cId="3860627156" sldId="336"/>
            <ac:spMk id="128" creationId="{84FF2DA9-16A1-5829-C4E7-9CB9A4FE4FA0}"/>
          </ac:spMkLst>
        </pc:spChg>
        <pc:grpChg chg="del mod">
          <ac:chgData name="Susanna Kwon" userId="0792cb8c-3b3c-4a10-a81e-868626ef6cd6" providerId="ADAL" clId="{6A667C13-C4E4-42E8-A946-7803B9BBE371}" dt="2025-05-27T22:17:55.129" v="3751" actId="478"/>
          <ac:grpSpMkLst>
            <pc:docMk/>
            <pc:sldMk cId="3860627156" sldId="336"/>
            <ac:grpSpMk id="5" creationId="{2DFA0A03-E66D-46AB-D31E-177F53B32E36}"/>
          </ac:grpSpMkLst>
        </pc:grpChg>
        <pc:grpChg chg="del">
          <ac:chgData name="Susanna Kwon" userId="0792cb8c-3b3c-4a10-a81e-868626ef6cd6" providerId="ADAL" clId="{6A667C13-C4E4-42E8-A946-7803B9BBE371}" dt="2025-05-27T22:17:25.705" v="3736" actId="478"/>
          <ac:grpSpMkLst>
            <pc:docMk/>
            <pc:sldMk cId="3860627156" sldId="336"/>
            <ac:grpSpMk id="11" creationId="{DA23E765-8E69-6319-0B43-A1137EDCE07C}"/>
          </ac:grpSpMkLst>
        </pc:grpChg>
        <pc:grpChg chg="del">
          <ac:chgData name="Susanna Kwon" userId="0792cb8c-3b3c-4a10-a81e-868626ef6cd6" providerId="ADAL" clId="{6A667C13-C4E4-42E8-A946-7803B9BBE371}" dt="2025-05-27T22:17:36.239" v="3741" actId="478"/>
          <ac:grpSpMkLst>
            <pc:docMk/>
            <pc:sldMk cId="3860627156" sldId="336"/>
            <ac:grpSpMk id="14" creationId="{C8B767A1-C2B7-110F-A9F5-8650607E4A29}"/>
          </ac:grpSpMkLst>
        </pc:grpChg>
        <pc:grpChg chg="add del">
          <ac:chgData name="Susanna Kwon" userId="0792cb8c-3b3c-4a10-a81e-868626ef6cd6" providerId="ADAL" clId="{6A667C13-C4E4-42E8-A946-7803B9BBE371}" dt="2025-05-27T22:17:43.883" v="3745" actId="478"/>
          <ac:grpSpMkLst>
            <pc:docMk/>
            <pc:sldMk cId="3860627156" sldId="336"/>
            <ac:grpSpMk id="17" creationId="{CA9D5A3F-54F6-203B-1E99-666BD918BABE}"/>
          </ac:grpSpMkLst>
        </pc:grpChg>
        <pc:grpChg chg="del">
          <ac:chgData name="Susanna Kwon" userId="0792cb8c-3b3c-4a10-a81e-868626ef6cd6" providerId="ADAL" clId="{6A667C13-C4E4-42E8-A946-7803B9BBE371}" dt="2025-05-27T22:17:29.023" v="3738" actId="478"/>
          <ac:grpSpMkLst>
            <pc:docMk/>
            <pc:sldMk cId="3860627156" sldId="336"/>
            <ac:grpSpMk id="31" creationId="{E301DDF1-8335-6882-B209-06F394784C3B}"/>
          </ac:grpSpMkLst>
        </pc:grpChg>
        <pc:grpChg chg="add del">
          <ac:chgData name="Susanna Kwon" userId="0792cb8c-3b3c-4a10-a81e-868626ef6cd6" providerId="ADAL" clId="{6A667C13-C4E4-42E8-A946-7803B9BBE371}" dt="2025-05-27T22:17:43.883" v="3745" actId="478"/>
          <ac:grpSpMkLst>
            <pc:docMk/>
            <pc:sldMk cId="3860627156" sldId="336"/>
            <ac:grpSpMk id="38" creationId="{19E09CB0-CF8A-DF6D-B7A6-85C4E51E1E1B}"/>
          </ac:grpSpMkLst>
        </pc:grpChg>
        <pc:grpChg chg="del">
          <ac:chgData name="Susanna Kwon" userId="0792cb8c-3b3c-4a10-a81e-868626ef6cd6" providerId="ADAL" clId="{6A667C13-C4E4-42E8-A946-7803B9BBE371}" dt="2025-05-27T22:17:56.022" v="3753" actId="478"/>
          <ac:grpSpMkLst>
            <pc:docMk/>
            <pc:sldMk cId="3860627156" sldId="336"/>
            <ac:grpSpMk id="90" creationId="{0AA1A343-23AD-75A6-BAE2-0BFD5B7944C4}"/>
          </ac:grpSpMkLst>
        </pc:grpChg>
        <pc:grpChg chg="del mod">
          <ac:chgData name="Susanna Kwon" userId="0792cb8c-3b3c-4a10-a81e-868626ef6cd6" providerId="ADAL" clId="{6A667C13-C4E4-42E8-A946-7803B9BBE371}" dt="2025-05-27T22:17:57.764" v="3754" actId="478"/>
          <ac:grpSpMkLst>
            <pc:docMk/>
            <pc:sldMk cId="3860627156" sldId="336"/>
            <ac:grpSpMk id="105" creationId="{755606AD-F26D-DBB7-DDFA-3B66D1F69B02}"/>
          </ac:grpSpMkLst>
        </pc:grpChg>
        <pc:picChg chg="add mod">
          <ac:chgData name="Susanna Kwon" userId="0792cb8c-3b3c-4a10-a81e-868626ef6cd6" providerId="ADAL" clId="{6A667C13-C4E4-42E8-A946-7803B9BBE371}" dt="2025-05-27T22:18:53.024" v="3768" actId="1076"/>
          <ac:picMkLst>
            <pc:docMk/>
            <pc:sldMk cId="3860627156" sldId="336"/>
            <ac:picMk id="89" creationId="{0C3D8225-0420-1EF3-B326-1E082E5C6C31}"/>
          </ac:picMkLst>
        </pc:picChg>
      </pc:sldChg>
      <pc:sldChg chg="addSp delSp modSp add mod delAnim modAnim">
        <pc:chgData name="Susanna Kwon" userId="0792cb8c-3b3c-4a10-a81e-868626ef6cd6" providerId="ADAL" clId="{6A667C13-C4E4-42E8-A946-7803B9BBE371}" dt="2025-05-27T23:11:53.127" v="6234" actId="1076"/>
        <pc:sldMkLst>
          <pc:docMk/>
          <pc:sldMk cId="551715067" sldId="337"/>
        </pc:sldMkLst>
        <pc:spChg chg="add del mod">
          <ac:chgData name="Susanna Kwon" userId="0792cb8c-3b3c-4a10-a81e-868626ef6cd6" providerId="ADAL" clId="{6A667C13-C4E4-42E8-A946-7803B9BBE371}" dt="2025-05-27T22:47:01.686" v="4814" actId="478"/>
          <ac:spMkLst>
            <pc:docMk/>
            <pc:sldMk cId="551715067" sldId="337"/>
            <ac:spMk id="2" creationId="{B0541168-C55C-977A-8004-83F2E2E94216}"/>
          </ac:spMkLst>
        </pc:spChg>
        <pc:spChg chg="add mod">
          <ac:chgData name="Susanna Kwon" userId="0792cb8c-3b3c-4a10-a81e-868626ef6cd6" providerId="ADAL" clId="{6A667C13-C4E4-42E8-A946-7803B9BBE371}" dt="2025-05-27T22:47:15.184" v="4815"/>
          <ac:spMkLst>
            <pc:docMk/>
            <pc:sldMk cId="551715067" sldId="337"/>
            <ac:spMk id="3" creationId="{D7EAC8CD-ACE3-D79D-72C6-7822604C900F}"/>
          </ac:spMkLst>
        </pc:spChg>
        <pc:spChg chg="add mod">
          <ac:chgData name="Susanna Kwon" userId="0792cb8c-3b3c-4a10-a81e-868626ef6cd6" providerId="ADAL" clId="{6A667C13-C4E4-42E8-A946-7803B9BBE371}" dt="2025-05-27T23:11:53.127" v="6234" actId="1076"/>
          <ac:spMkLst>
            <pc:docMk/>
            <pc:sldMk cId="551715067" sldId="337"/>
            <ac:spMk id="13" creationId="{3019DD65-BD55-204B-F3B0-D4869FD94319}"/>
          </ac:spMkLst>
        </pc:spChg>
        <pc:picChg chg="add mod">
          <ac:chgData name="Susanna Kwon" userId="0792cb8c-3b3c-4a10-a81e-868626ef6cd6" providerId="ADAL" clId="{6A667C13-C4E4-42E8-A946-7803B9BBE371}" dt="2025-05-27T23:11:28.129" v="6193"/>
          <ac:picMkLst>
            <pc:docMk/>
            <pc:sldMk cId="551715067" sldId="337"/>
            <ac:picMk id="14" creationId="{4096B054-7337-92CD-89D1-7395E71C0830}"/>
          </ac:picMkLst>
        </pc:picChg>
        <pc:picChg chg="add mod">
          <ac:chgData name="Susanna Kwon" userId="0792cb8c-3b3c-4a10-a81e-868626ef6cd6" providerId="ADAL" clId="{6A667C13-C4E4-42E8-A946-7803B9BBE371}" dt="2025-05-27T23:11:28.129" v="6193"/>
          <ac:picMkLst>
            <pc:docMk/>
            <pc:sldMk cId="551715067" sldId="337"/>
            <ac:picMk id="15" creationId="{2D0C5F01-8245-C901-DB8A-27F3B6E35559}"/>
          </ac:picMkLst>
        </pc:picChg>
        <pc:picChg chg="add mod">
          <ac:chgData name="Susanna Kwon" userId="0792cb8c-3b3c-4a10-a81e-868626ef6cd6" providerId="ADAL" clId="{6A667C13-C4E4-42E8-A946-7803B9BBE371}" dt="2025-05-27T23:11:28.129" v="6193"/>
          <ac:picMkLst>
            <pc:docMk/>
            <pc:sldMk cId="551715067" sldId="337"/>
            <ac:picMk id="16" creationId="{731178AD-0BBC-8B67-25F9-B83FAA06EDA3}"/>
          </ac:picMkLst>
        </pc:picChg>
      </pc:sldChg>
      <pc:sldChg chg="addSp delSp modSp add del mod">
        <pc:chgData name="Susanna Kwon" userId="0792cb8c-3b3c-4a10-a81e-868626ef6cd6" providerId="ADAL" clId="{6A667C13-C4E4-42E8-A946-7803B9BBE371}" dt="2025-05-27T22:39:32.129" v="4539" actId="47"/>
        <pc:sldMkLst>
          <pc:docMk/>
          <pc:sldMk cId="3942899611" sldId="337"/>
        </pc:sldMkLst>
        <pc:spChg chg="del">
          <ac:chgData name="Susanna Kwon" userId="0792cb8c-3b3c-4a10-a81e-868626ef6cd6" providerId="ADAL" clId="{6A667C13-C4E4-42E8-A946-7803B9BBE371}" dt="2025-05-27T22:32:53.151" v="4495" actId="478"/>
          <ac:spMkLst>
            <pc:docMk/>
            <pc:sldMk cId="3942899611" sldId="337"/>
            <ac:spMk id="77" creationId="{244EBE55-F1D1-4064-DEF7-ECF693145A00}"/>
          </ac:spMkLst>
        </pc:spChg>
        <pc:spChg chg="del">
          <ac:chgData name="Susanna Kwon" userId="0792cb8c-3b3c-4a10-a81e-868626ef6cd6" providerId="ADAL" clId="{6A667C13-C4E4-42E8-A946-7803B9BBE371}" dt="2025-05-27T22:32:51.502" v="4494" actId="478"/>
          <ac:spMkLst>
            <pc:docMk/>
            <pc:sldMk cId="3942899611" sldId="337"/>
            <ac:spMk id="78" creationId="{90440FD3-BE53-F284-8CD2-A600A405E2EC}"/>
          </ac:spMkLst>
        </pc:spChg>
        <pc:picChg chg="add mod">
          <ac:chgData name="Susanna Kwon" userId="0792cb8c-3b3c-4a10-a81e-868626ef6cd6" providerId="ADAL" clId="{6A667C13-C4E4-42E8-A946-7803B9BBE371}" dt="2025-05-27T22:32:41.218" v="4491"/>
          <ac:picMkLst>
            <pc:docMk/>
            <pc:sldMk cId="3942899611" sldId="337"/>
            <ac:picMk id="3" creationId="{C1E3FA27-5175-3F56-7425-FE036C22ACEB}"/>
          </ac:picMkLst>
        </pc:picChg>
        <pc:picChg chg="add del">
          <ac:chgData name="Susanna Kwon" userId="0792cb8c-3b3c-4a10-a81e-868626ef6cd6" providerId="ADAL" clId="{6A667C13-C4E4-42E8-A946-7803B9BBE371}" dt="2025-05-27T22:32:48.134" v="4493" actId="478"/>
          <ac:picMkLst>
            <pc:docMk/>
            <pc:sldMk cId="3942899611" sldId="337"/>
            <ac:picMk id="76" creationId="{7E4BBBBB-F0A9-2146-4B9C-BF07AB693B56}"/>
          </ac:picMkLst>
        </pc:picChg>
      </pc:sldChg>
      <pc:sldChg chg="addSp delSp modSp new del mod ord">
        <pc:chgData name="Susanna Kwon" userId="0792cb8c-3b3c-4a10-a81e-868626ef6cd6" providerId="ADAL" clId="{6A667C13-C4E4-42E8-A946-7803B9BBE371}" dt="2025-05-27T23:35:02.552" v="7314" actId="47"/>
        <pc:sldMkLst>
          <pc:docMk/>
          <pc:sldMk cId="669683173" sldId="338"/>
        </pc:sldMkLst>
        <pc:spChg chg="del mod">
          <ac:chgData name="Susanna Kwon" userId="0792cb8c-3b3c-4a10-a81e-868626ef6cd6" providerId="ADAL" clId="{6A667C13-C4E4-42E8-A946-7803B9BBE371}" dt="2025-05-27T23:33:39.966" v="7219" actId="478"/>
          <ac:spMkLst>
            <pc:docMk/>
            <pc:sldMk cId="669683173" sldId="338"/>
            <ac:spMk id="2" creationId="{2E4EC8D7-A8D3-D207-0199-A6EC5D8BE381}"/>
          </ac:spMkLst>
        </pc:spChg>
        <pc:spChg chg="del">
          <ac:chgData name="Susanna Kwon" userId="0792cb8c-3b3c-4a10-a81e-868626ef6cd6" providerId="ADAL" clId="{6A667C13-C4E4-42E8-A946-7803B9BBE371}" dt="2025-05-27T23:33:41.104" v="7220" actId="478"/>
          <ac:spMkLst>
            <pc:docMk/>
            <pc:sldMk cId="669683173" sldId="338"/>
            <ac:spMk id="3" creationId="{AB9E599C-CCF3-E8FE-DE54-BF69DE773F7D}"/>
          </ac:spMkLst>
        </pc:spChg>
        <pc:picChg chg="add del mod modCrop">
          <ac:chgData name="Susanna Kwon" userId="0792cb8c-3b3c-4a10-a81e-868626ef6cd6" providerId="ADAL" clId="{6A667C13-C4E4-42E8-A946-7803B9BBE371}" dt="2025-05-27T23:33:43.198" v="7221" actId="1076"/>
          <ac:picMkLst>
            <pc:docMk/>
            <pc:sldMk cId="669683173" sldId="338"/>
            <ac:picMk id="6" creationId="{2DA856E3-F01E-ED3D-5A57-55B312B8CE81}"/>
          </ac:picMkLst>
        </pc:picChg>
      </pc:sldChg>
      <pc:sldChg chg="addSp delSp modSp new del mod delAnim modAnim">
        <pc:chgData name="Susanna Kwon" userId="0792cb8c-3b3c-4a10-a81e-868626ef6cd6" providerId="ADAL" clId="{6A667C13-C4E4-42E8-A946-7803B9BBE371}" dt="2025-05-27T23:26:28.258" v="6928" actId="47"/>
        <pc:sldMkLst>
          <pc:docMk/>
          <pc:sldMk cId="1647276474" sldId="338"/>
        </pc:sldMkLst>
        <pc:spChg chg="del mod">
          <ac:chgData name="Susanna Kwon" userId="0792cb8c-3b3c-4a10-a81e-868626ef6cd6" providerId="ADAL" clId="{6A667C13-C4E4-42E8-A946-7803B9BBE371}" dt="2025-05-27T23:25:12.745" v="6894" actId="478"/>
          <ac:spMkLst>
            <pc:docMk/>
            <pc:sldMk cId="1647276474" sldId="338"/>
            <ac:spMk id="2" creationId="{0A3D8F2C-FD30-C0BE-843F-47CA3108174B}"/>
          </ac:spMkLst>
        </pc:spChg>
        <pc:spChg chg="del">
          <ac:chgData name="Susanna Kwon" userId="0792cb8c-3b3c-4a10-a81e-868626ef6cd6" providerId="ADAL" clId="{6A667C13-C4E4-42E8-A946-7803B9BBE371}" dt="2025-05-27T23:25:10.257" v="6892" actId="478"/>
          <ac:spMkLst>
            <pc:docMk/>
            <pc:sldMk cId="1647276474" sldId="338"/>
            <ac:spMk id="3" creationId="{61264586-12A3-1265-CFC5-708786211F3B}"/>
          </ac:spMkLst>
        </pc:spChg>
        <pc:spChg chg="add mod">
          <ac:chgData name="Susanna Kwon" userId="0792cb8c-3b3c-4a10-a81e-868626ef6cd6" providerId="ADAL" clId="{6A667C13-C4E4-42E8-A946-7803B9BBE371}" dt="2025-05-27T23:25:24.559" v="6897" actId="164"/>
          <ac:spMkLst>
            <pc:docMk/>
            <pc:sldMk cId="1647276474" sldId="338"/>
            <ac:spMk id="5" creationId="{C5AE8AE9-EB99-B1C1-81FE-F6D3676A6AAB}"/>
          </ac:spMkLst>
        </pc:spChg>
        <pc:spChg chg="add mod">
          <ac:chgData name="Susanna Kwon" userId="0792cb8c-3b3c-4a10-a81e-868626ef6cd6" providerId="ADAL" clId="{6A667C13-C4E4-42E8-A946-7803B9BBE371}" dt="2025-05-27T23:25:24.559" v="6897" actId="164"/>
          <ac:spMkLst>
            <pc:docMk/>
            <pc:sldMk cId="1647276474" sldId="338"/>
            <ac:spMk id="6" creationId="{14A232BA-345D-A011-913E-9BC848C7AA33}"/>
          </ac:spMkLst>
        </pc:spChg>
        <pc:spChg chg="add mod">
          <ac:chgData name="Susanna Kwon" userId="0792cb8c-3b3c-4a10-a81e-868626ef6cd6" providerId="ADAL" clId="{6A667C13-C4E4-42E8-A946-7803B9BBE371}" dt="2025-05-27T23:25:24.559" v="6897" actId="164"/>
          <ac:spMkLst>
            <pc:docMk/>
            <pc:sldMk cId="1647276474" sldId="338"/>
            <ac:spMk id="7" creationId="{831B85CB-149F-B153-A3CF-CBDC2BA30CCE}"/>
          </ac:spMkLst>
        </pc:spChg>
        <pc:spChg chg="add mod">
          <ac:chgData name="Susanna Kwon" userId="0792cb8c-3b3c-4a10-a81e-868626ef6cd6" providerId="ADAL" clId="{6A667C13-C4E4-42E8-A946-7803B9BBE371}" dt="2025-05-27T23:25:24.559" v="6897" actId="164"/>
          <ac:spMkLst>
            <pc:docMk/>
            <pc:sldMk cId="1647276474" sldId="338"/>
            <ac:spMk id="8" creationId="{1A5AF49E-B8C3-15B6-0F56-65DB4B05E944}"/>
          </ac:spMkLst>
        </pc:spChg>
        <pc:spChg chg="add mod">
          <ac:chgData name="Susanna Kwon" userId="0792cb8c-3b3c-4a10-a81e-868626ef6cd6" providerId="ADAL" clId="{6A667C13-C4E4-42E8-A946-7803B9BBE371}" dt="2025-05-27T23:25:24.559" v="6897" actId="164"/>
          <ac:spMkLst>
            <pc:docMk/>
            <pc:sldMk cId="1647276474" sldId="338"/>
            <ac:spMk id="9" creationId="{D18836AE-36ED-D476-AD15-4643D6C284DC}"/>
          </ac:spMkLst>
        </pc:spChg>
        <pc:spChg chg="add mod">
          <ac:chgData name="Susanna Kwon" userId="0792cb8c-3b3c-4a10-a81e-868626ef6cd6" providerId="ADAL" clId="{6A667C13-C4E4-42E8-A946-7803B9BBE371}" dt="2025-05-27T23:25:24.559" v="6897" actId="164"/>
          <ac:spMkLst>
            <pc:docMk/>
            <pc:sldMk cId="1647276474" sldId="338"/>
            <ac:spMk id="10" creationId="{D9D4EB21-C89E-341C-ACEA-1170BE151128}"/>
          </ac:spMkLst>
        </pc:spChg>
        <pc:spChg chg="add mod">
          <ac:chgData name="Susanna Kwon" userId="0792cb8c-3b3c-4a10-a81e-868626ef6cd6" providerId="ADAL" clId="{6A667C13-C4E4-42E8-A946-7803B9BBE371}" dt="2025-05-27T23:25:24.559" v="6897" actId="164"/>
          <ac:spMkLst>
            <pc:docMk/>
            <pc:sldMk cId="1647276474" sldId="338"/>
            <ac:spMk id="11" creationId="{C2C2D4BC-8EEE-F7CE-1E47-B8AC26E47F80}"/>
          </ac:spMkLst>
        </pc:spChg>
        <pc:spChg chg="add del mod">
          <ac:chgData name="Susanna Kwon" userId="0792cb8c-3b3c-4a10-a81e-868626ef6cd6" providerId="ADAL" clId="{6A667C13-C4E4-42E8-A946-7803B9BBE371}" dt="2025-05-27T23:25:06.807" v="6891" actId="478"/>
          <ac:spMkLst>
            <pc:docMk/>
            <pc:sldMk cId="1647276474" sldId="338"/>
            <ac:spMk id="12" creationId="{3716F4CD-4E0F-1C21-7D54-DE491901F7F2}"/>
          </ac:spMkLst>
        </pc:spChg>
        <pc:spChg chg="add del mod">
          <ac:chgData name="Susanna Kwon" userId="0792cb8c-3b3c-4a10-a81e-868626ef6cd6" providerId="ADAL" clId="{6A667C13-C4E4-42E8-A946-7803B9BBE371}" dt="2025-05-27T23:25:11.320" v="6893" actId="478"/>
          <ac:spMkLst>
            <pc:docMk/>
            <pc:sldMk cId="1647276474" sldId="338"/>
            <ac:spMk id="13" creationId="{945A78E0-BC22-3019-8E87-CB744544C117}"/>
          </ac:spMkLst>
        </pc:spChg>
        <pc:spChg chg="add del mod">
          <ac:chgData name="Susanna Kwon" userId="0792cb8c-3b3c-4a10-a81e-868626ef6cd6" providerId="ADAL" clId="{6A667C13-C4E4-42E8-A946-7803B9BBE371}" dt="2025-05-27T23:25:04.906" v="6890" actId="478"/>
          <ac:spMkLst>
            <pc:docMk/>
            <pc:sldMk cId="1647276474" sldId="338"/>
            <ac:spMk id="14" creationId="{61C4816B-8317-80E8-FD81-EFE4B9CE7E7B}"/>
          </ac:spMkLst>
        </pc:spChg>
        <pc:grpChg chg="add mod">
          <ac:chgData name="Susanna Kwon" userId="0792cb8c-3b3c-4a10-a81e-868626ef6cd6" providerId="ADAL" clId="{6A667C13-C4E4-42E8-A946-7803B9BBE371}" dt="2025-05-27T23:25:35.011" v="6899" actId="14100"/>
          <ac:grpSpMkLst>
            <pc:docMk/>
            <pc:sldMk cId="1647276474" sldId="338"/>
            <ac:grpSpMk id="15" creationId="{41306097-24B6-2CBF-8EB7-6CCD2205B95F}"/>
          </ac:grpSpMkLst>
        </pc:grpChg>
      </pc:sldChg>
      <pc:sldChg chg="delSp modSp add del mod">
        <pc:chgData name="Susanna Kwon" userId="0792cb8c-3b3c-4a10-a81e-868626ef6cd6" providerId="ADAL" clId="{6A667C13-C4E4-42E8-A946-7803B9BBE371}" dt="2025-05-27T22:39:34.300" v="4540" actId="47"/>
        <pc:sldMkLst>
          <pc:docMk/>
          <pc:sldMk cId="3001022920" sldId="338"/>
        </pc:sldMkLst>
        <pc:spChg chg="del">
          <ac:chgData name="Susanna Kwon" userId="0792cb8c-3b3c-4a10-a81e-868626ef6cd6" providerId="ADAL" clId="{6A667C13-C4E4-42E8-A946-7803B9BBE371}" dt="2025-05-27T22:33:19.055" v="4499" actId="478"/>
          <ac:spMkLst>
            <pc:docMk/>
            <pc:sldMk cId="3001022920" sldId="338"/>
            <ac:spMk id="77" creationId="{3EF3C296-DA90-9D65-2331-76C5A9623F60}"/>
          </ac:spMkLst>
        </pc:spChg>
        <pc:spChg chg="mod">
          <ac:chgData name="Susanna Kwon" userId="0792cb8c-3b3c-4a10-a81e-868626ef6cd6" providerId="ADAL" clId="{6A667C13-C4E4-42E8-A946-7803B9BBE371}" dt="2025-05-27T22:33:22.666" v="4501" actId="242"/>
          <ac:spMkLst>
            <pc:docMk/>
            <pc:sldMk cId="3001022920" sldId="338"/>
            <ac:spMk id="78" creationId="{92625562-EA6D-D850-7A08-36C405D72405}"/>
          </ac:spMkLst>
        </pc:spChg>
      </pc:sldChg>
      <pc:sldChg chg="modSp new del mod">
        <pc:chgData name="Susanna Kwon" userId="0792cb8c-3b3c-4a10-a81e-868626ef6cd6" providerId="ADAL" clId="{6A667C13-C4E4-42E8-A946-7803B9BBE371}" dt="2025-05-27T22:36:58.701" v="4523" actId="47"/>
        <pc:sldMkLst>
          <pc:docMk/>
          <pc:sldMk cId="3251114810" sldId="339"/>
        </pc:sldMkLst>
        <pc:spChg chg="mod">
          <ac:chgData name="Susanna Kwon" userId="0792cb8c-3b3c-4a10-a81e-868626ef6cd6" providerId="ADAL" clId="{6A667C13-C4E4-42E8-A946-7803B9BBE371}" dt="2025-05-27T22:36:56.856" v="4522" actId="27636"/>
          <ac:spMkLst>
            <pc:docMk/>
            <pc:sldMk cId="3251114810" sldId="339"/>
            <ac:spMk id="2" creationId="{87B20E14-F851-F189-A8FC-31B17999E84F}"/>
          </ac:spMkLst>
        </pc:spChg>
      </pc:sldChg>
      <pc:sldMasterChg chg="addSp modSp mod modSldLayout">
        <pc:chgData name="Susanna Kwon" userId="0792cb8c-3b3c-4a10-a81e-868626ef6cd6" providerId="ADAL" clId="{6A667C13-C4E4-42E8-A946-7803B9BBE371}" dt="2025-05-27T22:39:20.890" v="4538" actId="167"/>
        <pc:sldMasterMkLst>
          <pc:docMk/>
          <pc:sldMasterMk cId="0" sldId="2147483659"/>
        </pc:sldMasterMkLst>
        <pc:spChg chg="add mod">
          <ac:chgData name="Susanna Kwon" userId="0792cb8c-3b3c-4a10-a81e-868626ef6cd6" providerId="ADAL" clId="{6A667C13-C4E4-42E8-A946-7803B9BBE371}" dt="2025-05-27T22:34:40.079" v="4503"/>
          <ac:spMkLst>
            <pc:docMk/>
            <pc:sldMasterMk cId="0" sldId="2147483659"/>
            <ac:spMk id="2" creationId="{96C949A3-84F7-D276-2BE7-3E2737CA89B1}"/>
          </ac:spMkLst>
        </pc:spChg>
        <pc:spChg chg="add mod">
          <ac:chgData name="Susanna Kwon" userId="0792cb8c-3b3c-4a10-a81e-868626ef6cd6" providerId="ADAL" clId="{6A667C13-C4E4-42E8-A946-7803B9BBE371}" dt="2025-05-27T22:36:51.643" v="4520"/>
          <ac:spMkLst>
            <pc:docMk/>
            <pc:sldMasterMk cId="0" sldId="2147483659"/>
            <ac:spMk id="3" creationId="{1D40309D-9D94-E99F-C0AF-09E97219581B}"/>
          </ac:spMkLst>
        </pc:spChg>
        <pc:picChg chg="add mod ord">
          <ac:chgData name="Susanna Kwon" userId="0792cb8c-3b3c-4a10-a81e-868626ef6cd6" providerId="ADAL" clId="{6A667C13-C4E4-42E8-A946-7803B9BBE371}" dt="2025-05-27T22:39:20.890" v="4538" actId="167"/>
          <ac:picMkLst>
            <pc:docMk/>
            <pc:sldMasterMk cId="0" sldId="2147483659"/>
            <ac:picMk id="4" creationId="{B491A17B-90A9-07E1-0881-186A3D198D47}"/>
          </ac:picMkLst>
        </pc:picChg>
        <pc:sldLayoutChg chg="addSp delSp modSp mod">
          <pc:chgData name="Susanna Kwon" userId="0792cb8c-3b3c-4a10-a81e-868626ef6cd6" providerId="ADAL" clId="{6A667C13-C4E4-42E8-A946-7803B9BBE371}" dt="2025-05-27T22:38:30.837" v="4534" actId="478"/>
          <pc:sldLayoutMkLst>
            <pc:docMk/>
            <pc:sldMasterMk cId="0" sldId="2147483659"/>
            <pc:sldLayoutMk cId="0" sldId="2147483650"/>
          </pc:sldLayoutMkLst>
          <pc:spChg chg="add mod">
            <ac:chgData name="Susanna Kwon" userId="0792cb8c-3b3c-4a10-a81e-868626ef6cd6" providerId="ADAL" clId="{6A667C13-C4E4-42E8-A946-7803B9BBE371}" dt="2025-05-27T22:35:15.749" v="4504"/>
            <ac:spMkLst>
              <pc:docMk/>
              <pc:sldMasterMk cId="0" sldId="2147483659"/>
              <pc:sldLayoutMk cId="0" sldId="2147483650"/>
              <ac:spMk id="3" creationId="{D9977C20-D2D4-2838-0CBD-7E6138ECEE26}"/>
            </ac:spMkLst>
          </pc:spChg>
          <pc:spChg chg="add del mod">
            <ac:chgData name="Susanna Kwon" userId="0792cb8c-3b3c-4a10-a81e-868626ef6cd6" providerId="ADAL" clId="{6A667C13-C4E4-42E8-A946-7803B9BBE371}" dt="2025-05-27T22:36:19.510" v="4517" actId="478"/>
            <ac:spMkLst>
              <pc:docMk/>
              <pc:sldMasterMk cId="0" sldId="2147483659"/>
              <pc:sldLayoutMk cId="0" sldId="2147483650"/>
              <ac:spMk id="5" creationId="{CB03A83C-329D-DBB1-BB7D-559BC817D3F5}"/>
            </ac:spMkLst>
          </pc:spChg>
          <pc:spChg chg="add del mod">
            <ac:chgData name="Susanna Kwon" userId="0792cb8c-3b3c-4a10-a81e-868626ef6cd6" providerId="ADAL" clId="{6A667C13-C4E4-42E8-A946-7803B9BBE371}" dt="2025-05-27T22:36:20.627" v="4518" actId="478"/>
            <ac:spMkLst>
              <pc:docMk/>
              <pc:sldMasterMk cId="0" sldId="2147483659"/>
              <pc:sldLayoutMk cId="0" sldId="2147483650"/>
              <ac:spMk id="6" creationId="{13F4890B-5E20-A019-C226-DCBA32813302}"/>
            </ac:spMkLst>
          </pc:spChg>
          <pc:spChg chg="add del mod">
            <ac:chgData name="Susanna Kwon" userId="0792cb8c-3b3c-4a10-a81e-868626ef6cd6" providerId="ADAL" clId="{6A667C13-C4E4-42E8-A946-7803B9BBE371}" dt="2025-05-27T22:38:30.837" v="4534" actId="478"/>
            <ac:spMkLst>
              <pc:docMk/>
              <pc:sldMasterMk cId="0" sldId="2147483659"/>
              <pc:sldLayoutMk cId="0" sldId="2147483650"/>
              <ac:spMk id="9" creationId="{771EA6CE-5EE8-37B7-234C-F99C5E9223D1}"/>
            </ac:spMkLst>
          </pc:spChg>
          <pc:picChg chg="add del mod">
            <ac:chgData name="Susanna Kwon" userId="0792cb8c-3b3c-4a10-a81e-868626ef6cd6" providerId="ADAL" clId="{6A667C13-C4E4-42E8-A946-7803B9BBE371}" dt="2025-05-27T22:36:16.226" v="4516" actId="478"/>
            <ac:picMkLst>
              <pc:docMk/>
              <pc:sldMasterMk cId="0" sldId="2147483659"/>
              <pc:sldLayoutMk cId="0" sldId="2147483650"/>
              <ac:picMk id="2" creationId="{CB07F51D-64A7-C44C-B03A-22745762ABBF}"/>
            </ac:picMkLst>
          </pc:picChg>
          <pc:picChg chg="add del mod">
            <ac:chgData name="Susanna Kwon" userId="0792cb8c-3b3c-4a10-a81e-868626ef6cd6" providerId="ADAL" clId="{6A667C13-C4E4-42E8-A946-7803B9BBE371}" dt="2025-05-27T22:35:20.084" v="4505" actId="478"/>
            <ac:picMkLst>
              <pc:docMk/>
              <pc:sldMasterMk cId="0" sldId="2147483659"/>
              <pc:sldLayoutMk cId="0" sldId="2147483650"/>
              <ac:picMk id="4" creationId="{54EAC9AA-A666-1D15-D375-82775F6AFB9B}"/>
            </ac:picMkLst>
          </pc:picChg>
          <pc:picChg chg="add del mod">
            <ac:chgData name="Susanna Kwon" userId="0792cb8c-3b3c-4a10-a81e-868626ef6cd6" providerId="ADAL" clId="{6A667C13-C4E4-42E8-A946-7803B9BBE371}" dt="2025-05-27T22:38:28.930" v="4533" actId="478"/>
            <ac:picMkLst>
              <pc:docMk/>
              <pc:sldMasterMk cId="0" sldId="2147483659"/>
              <pc:sldLayoutMk cId="0" sldId="2147483650"/>
              <ac:picMk id="8" creationId="{CDC86122-D233-E9DB-C508-154D334E9C11}"/>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psychologytoday.com/us/blog/habits-not-hacks/201510/constraints-are-beautiful-thing-heres-why"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i="0" dirty="0">
                <a:solidFill>
                  <a:srgbClr val="333333"/>
                </a:solidFill>
                <a:effectLst/>
                <a:latin typeface="area-normal"/>
              </a:rPr>
              <a:t>We are faced with an array of constraints. Whether it is the constraints of our available resources, capabilities, time, or everyone’s favorite – budgets</a:t>
            </a:r>
            <a:endParaRPr lang="en-ZA" dirty="0"/>
          </a:p>
        </p:txBody>
      </p:sp>
    </p:spTree>
    <p:extLst>
      <p:ext uri="{BB962C8B-B14F-4D97-AF65-F5344CB8AC3E}">
        <p14:creationId xmlns:p14="http://schemas.microsoft.com/office/powerpoint/2010/main" val="821378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94C46CCB-DEAD-1F3B-47EF-3B81F2402A25}"/>
            </a:ext>
          </a:extLst>
        </p:cNvPr>
        <p:cNvGrpSpPr/>
        <p:nvPr/>
      </p:nvGrpSpPr>
      <p:grpSpPr>
        <a:xfrm>
          <a:off x="0" y="0"/>
          <a:ext cx="0" cy="0"/>
          <a:chOff x="0" y="0"/>
          <a:chExt cx="0" cy="0"/>
        </a:xfrm>
      </p:grpSpPr>
      <p:sp>
        <p:nvSpPr>
          <p:cNvPr id="67" name="Google Shape;67;g2d81b53b4ec_0_0:notes">
            <a:extLst>
              <a:ext uri="{FF2B5EF4-FFF2-40B4-BE49-F238E27FC236}">
                <a16:creationId xmlns:a16="http://schemas.microsoft.com/office/drawing/2014/main" id="{E8F160DC-DD4A-8412-215B-D2E132FB49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d81b53b4ec_0_0:notes">
            <a:extLst>
              <a:ext uri="{FF2B5EF4-FFF2-40B4-BE49-F238E27FC236}">
                <a16:creationId xmlns:a16="http://schemas.microsoft.com/office/drawing/2014/main" id="{99657ACB-687F-5B6E-10AE-9D239CB299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If you don’t know where you are going, any road will take you there</a:t>
            </a:r>
            <a:endParaRPr lang="en-ZA" sz="1100"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Set bigger sights and hairy, audacious goals</a:t>
            </a:r>
            <a:endParaRPr dirty="0"/>
          </a:p>
        </p:txBody>
      </p:sp>
    </p:spTree>
    <p:extLst>
      <p:ext uri="{BB962C8B-B14F-4D97-AF65-F5344CB8AC3E}">
        <p14:creationId xmlns:p14="http://schemas.microsoft.com/office/powerpoint/2010/main" val="1776034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842F5-7CC8-0456-4C4D-F57BF5DB7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27318D-5A01-C520-A309-CC483FEC753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4DAFC27-9182-8A67-1591-7677A4F4041F}"/>
              </a:ext>
            </a:extLst>
          </p:cNvPr>
          <p:cNvSpPr>
            <a:spLocks noGrp="1"/>
          </p:cNvSpPr>
          <p:nvPr>
            <p:ph type="body" idx="1"/>
          </p:nvPr>
        </p:nvSpPr>
        <p:spPr/>
        <p:txBody>
          <a:bodyPr/>
          <a:lstStyle/>
          <a:p>
            <a:r>
              <a:rPr lang="en-US" dirty="0"/>
              <a:t>Make it go faster, you would tell yourself. Just beat everyone as fast as possible.</a:t>
            </a:r>
            <a:endParaRPr lang="en-ZA" dirty="0"/>
          </a:p>
        </p:txBody>
      </p:sp>
    </p:spTree>
    <p:extLst>
      <p:ext uri="{BB962C8B-B14F-4D97-AF65-F5344CB8AC3E}">
        <p14:creationId xmlns:p14="http://schemas.microsoft.com/office/powerpoint/2010/main" val="2771628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0" i="0" dirty="0">
                <a:solidFill>
                  <a:srgbClr val="474747"/>
                </a:solidFill>
                <a:effectLst/>
                <a:latin typeface="Google Sans"/>
              </a:rPr>
              <a:t>Run since 1923, </a:t>
            </a:r>
            <a:r>
              <a:rPr lang="en-US" b="0" i="0" dirty="0">
                <a:solidFill>
                  <a:srgbClr val="040C28"/>
                </a:solidFill>
                <a:effectLst/>
                <a:latin typeface="Google Sans"/>
              </a:rPr>
              <a:t>it is the oldest active endurance racing event in the world</a:t>
            </a:r>
            <a:r>
              <a:rPr lang="en-US" b="0" i="0" dirty="0">
                <a:solidFill>
                  <a:srgbClr val="474747"/>
                </a:solidFill>
                <a:effectLst/>
                <a:latin typeface="Google Sans"/>
              </a:rPr>
              <a:t>. Unlike fixed-distance races whose winner is determined by minimum time, the 24 Hours of Le Mans is won by the car that covers the greatest distance in 24 hours.</a:t>
            </a:r>
            <a:endParaRPr lang="en-ZA" dirty="0"/>
          </a:p>
          <a:p>
            <a:pPr marL="158750" indent="0">
              <a:buNone/>
            </a:pPr>
            <a:endParaRPr lang="en-ZA" dirty="0"/>
          </a:p>
        </p:txBody>
      </p:sp>
    </p:spTree>
    <p:extLst>
      <p:ext uri="{BB962C8B-B14F-4D97-AF65-F5344CB8AC3E}">
        <p14:creationId xmlns:p14="http://schemas.microsoft.com/office/powerpoint/2010/main" val="152101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t>
            </a:r>
            <a:endParaRPr lang="en-ZA" dirty="0"/>
          </a:p>
        </p:txBody>
      </p:sp>
    </p:spTree>
    <p:extLst>
      <p:ext uri="{BB962C8B-B14F-4D97-AF65-F5344CB8AC3E}">
        <p14:creationId xmlns:p14="http://schemas.microsoft.com/office/powerpoint/2010/main" val="1904646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b="0" i="0" dirty="0">
                <a:solidFill>
                  <a:srgbClr val="111111"/>
                </a:solidFill>
                <a:effectLst/>
                <a:latin typeface="Manrope"/>
              </a:rPr>
              <a:t>If we’re not fast enough, we should look at what we’re failing to </a:t>
            </a:r>
            <a:r>
              <a:rPr lang="en-US" b="1" i="0" dirty="0">
                <a:solidFill>
                  <a:srgbClr val="111111"/>
                </a:solidFill>
                <a:effectLst/>
                <a:latin typeface="Manrope"/>
              </a:rPr>
              <a:t>automate</a:t>
            </a:r>
            <a:r>
              <a:rPr lang="en-US" b="0" i="0" dirty="0">
                <a:solidFill>
                  <a:srgbClr val="111111"/>
                </a:solidFill>
                <a:effectLst/>
                <a:latin typeface="Manrope"/>
              </a:rPr>
              <a:t> well – the interaction of process and technology. Automation is a prerequisite to machine learning and AI – if we haven’t learned how to automate, we won’t use machine learning effectively.</a:t>
            </a:r>
          </a:p>
          <a:p>
            <a:pPr algn="l"/>
            <a:r>
              <a:rPr lang="en-US" b="0" i="0" dirty="0">
                <a:solidFill>
                  <a:srgbClr val="111111"/>
                </a:solidFill>
                <a:effectLst/>
                <a:latin typeface="Manrope"/>
              </a:rPr>
              <a:t>If we’re not efficient enough, we should look at what we’re failing to </a:t>
            </a:r>
            <a:r>
              <a:rPr lang="en-US" b="1" i="0" dirty="0">
                <a:solidFill>
                  <a:srgbClr val="111111"/>
                </a:solidFill>
                <a:effectLst/>
                <a:latin typeface="Manrope"/>
              </a:rPr>
              <a:t>scale</a:t>
            </a:r>
            <a:r>
              <a:rPr lang="en-US" b="0" i="0" dirty="0">
                <a:solidFill>
                  <a:srgbClr val="111111"/>
                </a:solidFill>
                <a:effectLst/>
                <a:latin typeface="Manrope"/>
              </a:rPr>
              <a:t> – the interaction of people and process.</a:t>
            </a:r>
          </a:p>
          <a:p>
            <a:pPr algn="l"/>
            <a:r>
              <a:rPr lang="en-US" b="0" i="0" dirty="0">
                <a:solidFill>
                  <a:srgbClr val="111111"/>
                </a:solidFill>
                <a:effectLst/>
                <a:latin typeface="Manrope"/>
              </a:rPr>
              <a:t>If we’re not creating new value, it’s because we’re failing to </a:t>
            </a:r>
            <a:r>
              <a:rPr lang="en-US" b="1" i="0" dirty="0">
                <a:solidFill>
                  <a:srgbClr val="111111"/>
                </a:solidFill>
                <a:effectLst/>
                <a:latin typeface="Manrope"/>
              </a:rPr>
              <a:t>innovate</a:t>
            </a:r>
            <a:r>
              <a:rPr lang="en-US" b="0" i="0" dirty="0">
                <a:solidFill>
                  <a:srgbClr val="111111"/>
                </a:solidFill>
                <a:effectLst/>
                <a:latin typeface="Manrope"/>
              </a:rPr>
              <a:t> – we haven’t used scale and automation to free up the time we need to innovate.</a:t>
            </a:r>
          </a:p>
          <a:p>
            <a:pPr algn="l"/>
            <a:r>
              <a:rPr lang="en-US" b="0" i="0" dirty="0">
                <a:solidFill>
                  <a:srgbClr val="111111"/>
                </a:solidFill>
                <a:effectLst/>
                <a:latin typeface="Manrope"/>
              </a:rPr>
              <a:t>Consider any problem you face in business, in marketing, in work with this framework to uncover not only what’s wrong, but where to start fixing it.</a:t>
            </a:r>
          </a:p>
          <a:p>
            <a:endParaRPr lang="en-ZA" dirty="0"/>
          </a:p>
        </p:txBody>
      </p:sp>
    </p:spTree>
    <p:extLst>
      <p:ext uri="{BB962C8B-B14F-4D97-AF65-F5344CB8AC3E}">
        <p14:creationId xmlns:p14="http://schemas.microsoft.com/office/powerpoint/2010/main" val="3718817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dirty="0">
                <a:solidFill>
                  <a:srgbClr val="2C2D30"/>
                </a:solidFill>
                <a:effectLst/>
                <a:latin typeface="Proxima Nova Regular"/>
              </a:rPr>
              <a:t>This propelling question tied a bold ambition with a significant constraint to push the Audi team to develop their first-ever diesel technology car—the R10 TDI. The answer was fuel efficiency. By making fewer pit stops, the Audi car didn’t go faster, it merely lasted longer. The R10 TDI placed first in Le Mans for the next three years.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dirty="0">
                <a:solidFill>
                  <a:srgbClr val="404040"/>
                </a:solidFill>
                <a:effectLst/>
                <a:latin typeface="Droid Serif"/>
              </a:rPr>
              <a:t>By putting diesel technology into their race cars, Audi reduced the number of pitstops their car had to make, which was the edge they needed to win. Like an airplane at a gate, a race car at a pitstop consumes valuable time.</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ZA" dirty="0">
                <a:hlinkClick r:id="rId3"/>
              </a:rPr>
              <a:t>https://www.psychologytoday.com/us/blog/habits-not-hacks/201510/constraints-are-beautiful-thing-heres-why</a:t>
            </a:r>
            <a:r>
              <a:rPr lang="en-ZA" dirty="0"/>
              <a:t> </a:t>
            </a:r>
            <a:endParaRPr lang="en-US" dirty="0"/>
          </a:p>
          <a:p>
            <a:endParaRPr lang="en-US" dirty="0"/>
          </a:p>
          <a:p>
            <a:r>
              <a:rPr lang="en-US" dirty="0"/>
              <a:t>Building a faster car is a typical first approach, but when developing a car for the famous 24-hour Le Mans race in 2006, the chief engineer of Audi asked a brilliant question instead: “How could we win Le Mans if our car could go no faster than anyone else’s?” If it couldn’t go faster, how did they expect to win?</a:t>
            </a:r>
          </a:p>
          <a:p>
            <a:r>
              <a:rPr lang="en-US" dirty="0"/>
              <a:t>This propelling question tied a bold ambition with a significant constraint to push the Audi team to develop their first-ever diesel technology car—the R10 TDI. The answer was fuel efficiency. By making fewer pit stops, the Audi car didn’t go faster, it merely lasted longer. The R10 TDI placed first in Le Mans for the next three years.</a:t>
            </a:r>
          </a:p>
        </p:txBody>
      </p:sp>
    </p:spTree>
    <p:extLst>
      <p:ext uri="{BB962C8B-B14F-4D97-AF65-F5344CB8AC3E}">
        <p14:creationId xmlns:p14="http://schemas.microsoft.com/office/powerpoint/2010/main" val="2848924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14300" indent="0" algn="l">
              <a:buNone/>
            </a:pPr>
            <a:r>
              <a:rPr lang="en-US" b="1" i="0" dirty="0">
                <a:solidFill>
                  <a:srgbClr val="111111"/>
                </a:solidFill>
                <a:effectLst/>
                <a:latin typeface="Manrope"/>
              </a:rPr>
              <a:t>What’s the Problem Statement</a:t>
            </a:r>
            <a:r>
              <a:rPr lang="en-US" b="0" i="0" dirty="0">
                <a:solidFill>
                  <a:srgbClr val="111111"/>
                </a:solidFill>
                <a:effectLst/>
                <a:latin typeface="Manrope"/>
              </a:rPr>
              <a:t>? </a:t>
            </a:r>
          </a:p>
          <a:p>
            <a:pPr algn="l">
              <a:buFont typeface="Arial" panose="020B0604020202020204" pitchFamily="34" charset="0"/>
              <a:buChar char="•"/>
            </a:pPr>
            <a:r>
              <a:rPr lang="en-US" b="0" i="0" dirty="0">
                <a:solidFill>
                  <a:srgbClr val="111111"/>
                </a:solidFill>
                <a:effectLst/>
                <a:latin typeface="Manrope"/>
              </a:rPr>
              <a:t>Are we not fast enough?</a:t>
            </a:r>
          </a:p>
          <a:p>
            <a:pPr algn="l">
              <a:buFont typeface="Arial" panose="020B0604020202020204" pitchFamily="34" charset="0"/>
              <a:buChar char="•"/>
            </a:pPr>
            <a:r>
              <a:rPr lang="en-US" b="0" i="0" dirty="0">
                <a:solidFill>
                  <a:srgbClr val="111111"/>
                </a:solidFill>
                <a:effectLst/>
                <a:latin typeface="Manrope"/>
              </a:rPr>
              <a:t>Are we not efficient enough?</a:t>
            </a:r>
          </a:p>
          <a:p>
            <a:pPr algn="l">
              <a:buFont typeface="Arial" panose="020B0604020202020204" pitchFamily="34" charset="0"/>
              <a:buChar char="•"/>
            </a:pPr>
            <a:r>
              <a:rPr lang="en-US" b="0" i="0" dirty="0">
                <a:solidFill>
                  <a:srgbClr val="111111"/>
                </a:solidFill>
                <a:effectLst/>
                <a:latin typeface="Manrope"/>
              </a:rPr>
              <a:t>Are we not good enough? </a:t>
            </a:r>
          </a:p>
          <a:p>
            <a:pPr algn="l">
              <a:buFont typeface="Arial" panose="020B0604020202020204" pitchFamily="34" charset="0"/>
              <a:buChar char="•"/>
            </a:pPr>
            <a:r>
              <a:rPr lang="en-US" b="0" i="0" dirty="0">
                <a:solidFill>
                  <a:srgbClr val="111111"/>
                </a:solidFill>
                <a:effectLst/>
                <a:latin typeface="Manrope"/>
              </a:rPr>
              <a:t>Can we see where we are going? </a:t>
            </a:r>
          </a:p>
          <a:p>
            <a:pPr algn="l">
              <a:buFont typeface="Arial" panose="020B0604020202020204" pitchFamily="34" charset="0"/>
              <a:buChar char="•"/>
            </a:pPr>
            <a:r>
              <a:rPr lang="en-US" dirty="0">
                <a:solidFill>
                  <a:srgbClr val="111111"/>
                </a:solidFill>
                <a:latin typeface="Manrope"/>
              </a:rPr>
              <a:t>Who are we in this game? In our business? In our industry? </a:t>
            </a:r>
            <a:endParaRPr lang="en-US" b="0" i="0" dirty="0">
              <a:solidFill>
                <a:srgbClr val="111111"/>
              </a:solidFill>
              <a:effectLst/>
              <a:latin typeface="Manrope"/>
            </a:endParaRPr>
          </a:p>
          <a:p>
            <a:pPr marL="158750" indent="0">
              <a:buNone/>
            </a:pPr>
            <a:endParaRPr lang="en-ZA" dirty="0"/>
          </a:p>
        </p:txBody>
      </p:sp>
    </p:spTree>
    <p:extLst>
      <p:ext uri="{BB962C8B-B14F-4D97-AF65-F5344CB8AC3E}">
        <p14:creationId xmlns:p14="http://schemas.microsoft.com/office/powerpoint/2010/main" val="1929250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b="0" i="0" dirty="0">
                <a:solidFill>
                  <a:srgbClr val="404040"/>
                </a:solidFill>
                <a:effectLst/>
                <a:latin typeface="Droid Serif"/>
              </a:rPr>
              <a:t>When most people get hit with a constraint of limited resources like this one, they either fall victim to the constraint and revise their ambition downwards, or they confront it head-on and look for ways to brute-force it.</a:t>
            </a:r>
          </a:p>
          <a:p>
            <a:pPr algn="l"/>
            <a:r>
              <a:rPr lang="en-US" b="0" i="0" dirty="0">
                <a:solidFill>
                  <a:srgbClr val="404040"/>
                </a:solidFill>
                <a:effectLst/>
                <a:latin typeface="Droid Serif"/>
              </a:rPr>
              <a:t>Southwest Airlines could have similarly fallen victim by accepting downsizing, or they could have confronted the constraint head-on by knocking on many more investor doors.  </a:t>
            </a:r>
          </a:p>
          <a:p>
            <a:pPr algn="l"/>
            <a:r>
              <a:rPr lang="en-US" b="0" i="0" dirty="0">
                <a:solidFill>
                  <a:srgbClr val="404040"/>
                </a:solidFill>
                <a:effectLst/>
                <a:latin typeface="Droid Serif"/>
              </a:rPr>
              <a:t>They found a way to achieve their goal of keeping their existing routes with three planes instead of four planes. They did this not by brute force but by embracing their constraint. Here’s how.</a:t>
            </a:r>
          </a:p>
          <a:p>
            <a:pPr algn="l"/>
            <a:r>
              <a:rPr lang="en-US" b="0" i="0" dirty="0">
                <a:solidFill>
                  <a:srgbClr val="404040"/>
                </a:solidFill>
                <a:effectLst/>
                <a:latin typeface="Droid Serif"/>
              </a:rPr>
              <a:t>Instead of focusing on the obvious resource limitation (the number of planes), they turned their attention elsewhere. They noticed that the average gate turnaround time for their planes was about 60 minutes. The plane was cleaned, serviced, and refueled during this time, while meals, luggage, and passengers were boarded. Every minute a plane (the bottlenecked resource) spent idle on the ground costs them valuable time.</a:t>
            </a:r>
          </a:p>
          <a:p>
            <a:pPr algn="l"/>
            <a:r>
              <a:rPr lang="en-US" b="0" i="0" dirty="0">
                <a:solidFill>
                  <a:srgbClr val="404040"/>
                </a:solidFill>
                <a:effectLst/>
                <a:latin typeface="Droid Serif"/>
              </a:rPr>
              <a:t>They calculated that if they could shrink their gate turnaround time from 60 minutes to 10 minutes, they could fly all their current routes with one less plane. Further analysis showed that the passenger boarding process was the biggest contributor to this gate turnaround time. They took on the challenge and introduced a radical new boarding process with no assigned seating. As a result, they managed to keep all their routes with one less plane.</a:t>
            </a:r>
          </a:p>
          <a:p>
            <a:pPr algn="l"/>
            <a:endParaRPr lang="en-US" b="0" i="0" dirty="0">
              <a:solidFill>
                <a:srgbClr val="404040"/>
              </a:solidFill>
              <a:effectLst/>
              <a:latin typeface="Droid Serif"/>
            </a:endParaRPr>
          </a:p>
          <a:p>
            <a:pPr marL="158750" indent="0">
              <a:buNone/>
            </a:pPr>
            <a:endParaRPr lang="en-ZA" dirty="0"/>
          </a:p>
        </p:txBody>
      </p:sp>
    </p:spTree>
    <p:extLst>
      <p:ext uri="{BB962C8B-B14F-4D97-AF65-F5344CB8AC3E}">
        <p14:creationId xmlns:p14="http://schemas.microsoft.com/office/powerpoint/2010/main" val="2915609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20737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ZA" sz="1100" kern="100" dirty="0">
                <a:effectLst/>
                <a:latin typeface="+mj-lt"/>
                <a:ea typeface="Malgun Gothic" panose="020B0503020000020004" pitchFamily="34" charset="-127"/>
                <a:cs typeface="Times New Roman" panose="02020603050405020304" pitchFamily="18" charset="0"/>
              </a:rPr>
              <a:t>They spoke to Barley farmers and found that barley growth has three distinct stages. Reduced water in the middle stage promotes growth. The new approach reduced water consumption by 48%, yet increased yield (with a reduced cost per hectare of $40).</a:t>
            </a:r>
            <a:endParaRPr lang="en-ZA" dirty="0"/>
          </a:p>
        </p:txBody>
      </p:sp>
    </p:spTree>
    <p:extLst>
      <p:ext uri="{BB962C8B-B14F-4D97-AF65-F5344CB8AC3E}">
        <p14:creationId xmlns:p14="http://schemas.microsoft.com/office/powerpoint/2010/main" val="1580103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ZA" dirty="0"/>
              <a:t>Rather than monitor them 24 hours a day, they instead developed a less harmful glue.</a:t>
            </a:r>
          </a:p>
        </p:txBody>
      </p:sp>
    </p:spTree>
    <p:extLst>
      <p:ext uri="{BB962C8B-B14F-4D97-AF65-F5344CB8AC3E}">
        <p14:creationId xmlns:p14="http://schemas.microsoft.com/office/powerpoint/2010/main" val="179807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F6F81-155F-3C72-C4CE-0656ACF4E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66B89-811B-8FC8-241C-AFA8DF1D8AA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2843059-E654-2C11-8E3A-0B5E7421390C}"/>
              </a:ext>
            </a:extLst>
          </p:cNvPr>
          <p:cNvSpPr>
            <a:spLocks noGrp="1"/>
          </p:cNvSpPr>
          <p:nvPr>
            <p:ph type="body" idx="1"/>
          </p:nvPr>
        </p:nvSpPr>
        <p:spPr/>
        <p:txBody>
          <a:bodyPr/>
          <a:lstStyle/>
          <a:p>
            <a:pPr marL="114300" indent="0" algn="l">
              <a:buNone/>
            </a:pPr>
            <a:r>
              <a:rPr lang="en-US" b="1" i="0" dirty="0">
                <a:solidFill>
                  <a:srgbClr val="111111"/>
                </a:solidFill>
                <a:effectLst/>
                <a:latin typeface="Manrope"/>
              </a:rPr>
              <a:t>What’s the Problem Statement</a:t>
            </a:r>
            <a:r>
              <a:rPr lang="en-US" b="0" i="0" dirty="0">
                <a:solidFill>
                  <a:srgbClr val="111111"/>
                </a:solidFill>
                <a:effectLst/>
                <a:latin typeface="Manrope"/>
              </a:rPr>
              <a:t>? </a:t>
            </a:r>
          </a:p>
          <a:p>
            <a:pPr algn="l">
              <a:buFont typeface="Arial" panose="020B0604020202020204" pitchFamily="34" charset="0"/>
              <a:buChar char="•"/>
            </a:pPr>
            <a:r>
              <a:rPr lang="en-US" b="0" i="0" dirty="0">
                <a:solidFill>
                  <a:srgbClr val="111111"/>
                </a:solidFill>
                <a:effectLst/>
                <a:latin typeface="Manrope"/>
              </a:rPr>
              <a:t>Are we not fast enough?</a:t>
            </a:r>
          </a:p>
          <a:p>
            <a:pPr algn="l">
              <a:buFont typeface="Arial" panose="020B0604020202020204" pitchFamily="34" charset="0"/>
              <a:buChar char="•"/>
            </a:pPr>
            <a:r>
              <a:rPr lang="en-US" b="0" i="0" dirty="0">
                <a:solidFill>
                  <a:srgbClr val="111111"/>
                </a:solidFill>
                <a:effectLst/>
                <a:latin typeface="Manrope"/>
              </a:rPr>
              <a:t>Are we not efficient enough?</a:t>
            </a:r>
          </a:p>
          <a:p>
            <a:pPr algn="l">
              <a:buFont typeface="Arial" panose="020B0604020202020204" pitchFamily="34" charset="0"/>
              <a:buChar char="•"/>
            </a:pPr>
            <a:r>
              <a:rPr lang="en-US" b="0" i="0" dirty="0">
                <a:solidFill>
                  <a:srgbClr val="111111"/>
                </a:solidFill>
                <a:effectLst/>
                <a:latin typeface="Manrope"/>
              </a:rPr>
              <a:t>Are we not good enough? </a:t>
            </a:r>
          </a:p>
          <a:p>
            <a:pPr algn="l">
              <a:buFont typeface="Arial" panose="020B0604020202020204" pitchFamily="34" charset="0"/>
              <a:buChar char="•"/>
            </a:pPr>
            <a:r>
              <a:rPr lang="en-US" b="0" i="0" dirty="0">
                <a:solidFill>
                  <a:srgbClr val="111111"/>
                </a:solidFill>
                <a:effectLst/>
                <a:latin typeface="Manrope"/>
              </a:rPr>
              <a:t>Can we see where we are going? </a:t>
            </a:r>
          </a:p>
          <a:p>
            <a:pPr algn="l">
              <a:buFont typeface="Arial" panose="020B0604020202020204" pitchFamily="34" charset="0"/>
              <a:buChar char="•"/>
            </a:pPr>
            <a:r>
              <a:rPr lang="en-US" dirty="0">
                <a:solidFill>
                  <a:srgbClr val="111111"/>
                </a:solidFill>
                <a:latin typeface="Manrope"/>
              </a:rPr>
              <a:t>Who are we in this game? In our business? In our industry? </a:t>
            </a:r>
            <a:endParaRPr lang="en-US" b="0" i="0" dirty="0">
              <a:solidFill>
                <a:srgbClr val="111111"/>
              </a:solidFill>
              <a:effectLst/>
              <a:latin typeface="Manrope"/>
            </a:endParaRPr>
          </a:p>
          <a:p>
            <a:pPr marL="158750" indent="0">
              <a:buNone/>
            </a:pPr>
            <a:endParaRPr lang="en-ZA" dirty="0"/>
          </a:p>
        </p:txBody>
      </p:sp>
    </p:spTree>
    <p:extLst>
      <p:ext uri="{BB962C8B-B14F-4D97-AF65-F5344CB8AC3E}">
        <p14:creationId xmlns:p14="http://schemas.microsoft.com/office/powerpoint/2010/main" val="296976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D35"/>
                </a:solidFill>
                <a:effectLst/>
                <a:latin typeface="Google Sans"/>
              </a:rPr>
              <a:t>The phrase "can't see the wood for the trees" is an idiom that means you're so focused on the details of a situation that you can't grasp the overall picture. It's like being so engrossed in individual trees that you miss the forest they make up. Essentially, it means you're not able to understand a larger situation or problem because you're only looking at the smaller parts. </a:t>
            </a:r>
            <a:endParaRPr lang="en-ZA" dirty="0"/>
          </a:p>
          <a:p>
            <a:endParaRPr lang="en-ZA" dirty="0"/>
          </a:p>
          <a:p>
            <a:endParaRPr lang="en-ZA" dirty="0"/>
          </a:p>
          <a:p>
            <a:pPr marL="158750" indent="0">
              <a:buNone/>
            </a:pPr>
            <a:endParaRPr lang="en-ZA" dirty="0"/>
          </a:p>
        </p:txBody>
      </p:sp>
    </p:spTree>
    <p:extLst>
      <p:ext uri="{BB962C8B-B14F-4D97-AF65-F5344CB8AC3E}">
        <p14:creationId xmlns:p14="http://schemas.microsoft.com/office/powerpoint/2010/main" val="147492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14300" indent="0" algn="l">
              <a:buNone/>
            </a:pPr>
            <a:r>
              <a:rPr lang="en-US" b="0" i="0" dirty="0">
                <a:solidFill>
                  <a:srgbClr val="111111"/>
                </a:solidFill>
                <a:effectLst/>
                <a:latin typeface="Manrope"/>
              </a:rPr>
              <a:t>When we think about any kind of work, from strategy to marketing to manufacturing, we want three fundamental outcomes:</a:t>
            </a:r>
          </a:p>
          <a:p>
            <a:pPr algn="l">
              <a:buFont typeface="Arial" panose="020B0604020202020204" pitchFamily="34" charset="0"/>
              <a:buChar char="•"/>
            </a:pPr>
            <a:r>
              <a:rPr lang="en-US" b="0" i="0" dirty="0">
                <a:solidFill>
                  <a:srgbClr val="111111"/>
                </a:solidFill>
                <a:effectLst/>
                <a:latin typeface="Manrope"/>
              </a:rPr>
              <a:t>Faster</a:t>
            </a:r>
          </a:p>
          <a:p>
            <a:pPr algn="l">
              <a:buFont typeface="Arial" panose="020B0604020202020204" pitchFamily="34" charset="0"/>
              <a:buChar char="•"/>
            </a:pPr>
            <a:r>
              <a:rPr lang="en-US" b="0" i="0" dirty="0">
                <a:solidFill>
                  <a:srgbClr val="111111"/>
                </a:solidFill>
                <a:effectLst/>
                <a:latin typeface="Manrope"/>
              </a:rPr>
              <a:t>More Efficient</a:t>
            </a:r>
          </a:p>
          <a:p>
            <a:pPr algn="l">
              <a:buFont typeface="Arial" panose="020B0604020202020204" pitchFamily="34" charset="0"/>
              <a:buChar char="•"/>
            </a:pPr>
            <a:r>
              <a:rPr lang="en-US" b="0" i="0" dirty="0">
                <a:solidFill>
                  <a:srgbClr val="111111"/>
                </a:solidFill>
                <a:effectLst/>
                <a:latin typeface="Manrope"/>
              </a:rPr>
              <a:t>Better</a:t>
            </a:r>
          </a:p>
          <a:p>
            <a:pPr marL="114300" indent="0" algn="l">
              <a:buNone/>
            </a:pPr>
            <a:r>
              <a:rPr lang="en-US" b="0" i="0" dirty="0">
                <a:solidFill>
                  <a:srgbClr val="111111"/>
                </a:solidFill>
                <a:effectLst/>
                <a:latin typeface="Manrope"/>
              </a:rPr>
              <a:t>Many of us recognize the business joke, “Fast, cheap, good: choose any two”. Prior to the era of highly accessible technology, that was true. </a:t>
            </a:r>
          </a:p>
          <a:p>
            <a:pPr marL="114300" indent="0" algn="l">
              <a:buNone/>
            </a:pPr>
            <a:r>
              <a:rPr lang="en-US" b="0" i="0" dirty="0">
                <a:solidFill>
                  <a:srgbClr val="111111"/>
                </a:solidFill>
                <a:effectLst/>
                <a:latin typeface="Manrope"/>
              </a:rPr>
              <a:t>Today, thanks to machine learning and AI, it’s possible to achieve all three. </a:t>
            </a:r>
          </a:p>
          <a:p>
            <a:pPr marL="114300" indent="0" algn="l">
              <a:buNone/>
            </a:pPr>
            <a:r>
              <a:rPr lang="en-US" b="0" i="0" dirty="0">
                <a:solidFill>
                  <a:srgbClr val="111111"/>
                </a:solidFill>
                <a:effectLst/>
                <a:latin typeface="Manrope"/>
              </a:rPr>
              <a:t>Because machines (properly designed and run) are faster than people, scale better than people, and once deployed tend to be cheaper than people, we can achieve fast, cheap, and good. </a:t>
            </a:r>
          </a:p>
          <a:p>
            <a:pPr marL="114300" indent="0" algn="l">
              <a:buNone/>
            </a:pPr>
            <a:r>
              <a:rPr lang="en-US" b="0" i="0" dirty="0">
                <a:solidFill>
                  <a:srgbClr val="111111"/>
                </a:solidFill>
                <a:effectLst/>
                <a:latin typeface="Manrope"/>
              </a:rPr>
              <a:t>The largest technology companies in the world stay that way precisely because they’ve achieved these machine-led economies of scale.</a:t>
            </a:r>
          </a:p>
          <a:p>
            <a:endParaRPr lang="en-ZA" dirty="0"/>
          </a:p>
        </p:txBody>
      </p:sp>
    </p:spTree>
    <p:extLst>
      <p:ext uri="{BB962C8B-B14F-4D97-AF65-F5344CB8AC3E}">
        <p14:creationId xmlns:p14="http://schemas.microsoft.com/office/powerpoint/2010/main" val="446365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d81b53b4e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d81b53b4e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If you don’t know where you are going, any road will take you there</a:t>
            </a:r>
            <a:endParaRPr lang="en-ZA" sz="1100" dirty="0"/>
          </a:p>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F2E48C74-A7E5-F281-15B1-B5609FD6E1AB}"/>
            </a:ext>
          </a:extLst>
        </p:cNvPr>
        <p:cNvGrpSpPr/>
        <p:nvPr/>
      </p:nvGrpSpPr>
      <p:grpSpPr>
        <a:xfrm>
          <a:off x="0" y="0"/>
          <a:ext cx="0" cy="0"/>
          <a:chOff x="0" y="0"/>
          <a:chExt cx="0" cy="0"/>
        </a:xfrm>
      </p:grpSpPr>
      <p:sp>
        <p:nvSpPr>
          <p:cNvPr id="67" name="Google Shape;67;g2d81b53b4ec_0_0:notes">
            <a:extLst>
              <a:ext uri="{FF2B5EF4-FFF2-40B4-BE49-F238E27FC236}">
                <a16:creationId xmlns:a16="http://schemas.microsoft.com/office/drawing/2014/main" id="{0B1163F5-AEB2-E71A-68FF-7948320E2A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d81b53b4ec_0_0:notes">
            <a:extLst>
              <a:ext uri="{FF2B5EF4-FFF2-40B4-BE49-F238E27FC236}">
                <a16:creationId xmlns:a16="http://schemas.microsoft.com/office/drawing/2014/main" id="{9767BEFD-7CB4-1368-05D6-6F85318242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If you don’t know where you are going, any road will take you there</a:t>
            </a:r>
            <a:endParaRPr lang="en-ZA" sz="1100"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864653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3727940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A70E9-6DCB-C4B1-E4AC-5C81F3B97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F3F93-6102-03BF-024B-5155DFB13FD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9DA2D3E-65D8-9850-7391-8BAF0AF749A9}"/>
              </a:ext>
            </a:extLst>
          </p:cNvPr>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2957857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F9028-1111-4FA4-371D-EF0D2B7C5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F58F4-3839-6C83-1D61-6BEA58E7DBC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A23179D-FDB9-8EC1-8A27-15AE5C5EEFE1}"/>
              </a:ext>
            </a:extLst>
          </p:cNvPr>
          <p:cNvSpPr>
            <a:spLocks noGrp="1"/>
          </p:cNvSpPr>
          <p:nvPr>
            <p:ph type="body" idx="1"/>
          </p:nvPr>
        </p:nvSpPr>
        <p:spPr/>
        <p:txBody>
          <a:bodyPr/>
          <a:lstStyle/>
          <a:p>
            <a:r>
              <a:rPr lang="en-US" b="0" i="0" dirty="0">
                <a:solidFill>
                  <a:srgbClr val="333333"/>
                </a:solidFill>
                <a:effectLst/>
                <a:latin typeface="area-normal"/>
              </a:rPr>
              <a:t>We are faced with an array of constraints. Whether it is the constraints of our available resources, capabilities, time, or everyone’s favorite – budgets</a:t>
            </a:r>
            <a:endParaRPr lang="en-ZA" dirty="0"/>
          </a:p>
        </p:txBody>
      </p:sp>
    </p:spTree>
    <p:extLst>
      <p:ext uri="{BB962C8B-B14F-4D97-AF65-F5344CB8AC3E}">
        <p14:creationId xmlns:p14="http://schemas.microsoft.com/office/powerpoint/2010/main" val="3285317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2758dec75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2758dec75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2758dec75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2758dec75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userDrawn="1">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dirty="0"/>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 name="Slide Number Placeholder 1">
            <a:extLst>
              <a:ext uri="{FF2B5EF4-FFF2-40B4-BE49-F238E27FC236}">
                <a16:creationId xmlns:a16="http://schemas.microsoft.com/office/drawing/2014/main" id="{D9977C20-D2D4-2838-0CBD-7E6138ECEE26}"/>
              </a:ext>
            </a:extLst>
          </p:cNvPr>
          <p:cNvSpPr txBox="1">
            <a:spLocks/>
          </p:cNvSpPr>
          <p:nvPr userDrawn="1"/>
        </p:nvSpPr>
        <p:spPr>
          <a:xfrm>
            <a:off x="8472458" y="466321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4" name="Google Shape;104;p20">
            <a:extLst>
              <a:ext uri="{FF2B5EF4-FFF2-40B4-BE49-F238E27FC236}">
                <a16:creationId xmlns:a16="http://schemas.microsoft.com/office/drawing/2014/main" id="{B491A17B-90A9-07E1-0881-186A3D198D47}"/>
              </a:ext>
            </a:extLst>
          </p:cNvPr>
          <p:cNvPicPr preferRelativeResize="0"/>
          <p:nvPr userDrawn="1"/>
        </p:nvPicPr>
        <p:blipFill>
          <a:blip r:embed="rId13">
            <a:alphaModFix/>
          </a:blip>
          <a:stretch>
            <a:fillRect/>
          </a:stretch>
        </p:blipFill>
        <p:spPr>
          <a:xfrm>
            <a:off x="0" y="0"/>
            <a:ext cx="9144000" cy="5143500"/>
          </a:xfrm>
          <a:prstGeom prst="rect">
            <a:avLst/>
          </a:prstGeom>
          <a:noFill/>
          <a:ln>
            <a:noFill/>
          </a:ln>
        </p:spPr>
      </p:pic>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 Id="rId5" Type="http://schemas.openxmlformats.org/officeDocument/2006/relationships/image" Target="../media/image33.sv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3.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8" y="0"/>
            <a:ext cx="9143990" cy="5143500"/>
          </a:xfrm>
          <a:prstGeom prst="rect">
            <a:avLst/>
          </a:prstGeom>
          <a:noFill/>
          <a:ln>
            <a:noFill/>
          </a:ln>
        </p:spPr>
      </p:pic>
      <p:sp>
        <p:nvSpPr>
          <p:cNvPr id="55" name="Google Shape;55;p13"/>
          <p:cNvSpPr txBox="1"/>
          <p:nvPr/>
        </p:nvSpPr>
        <p:spPr>
          <a:xfrm>
            <a:off x="164291" y="2927190"/>
            <a:ext cx="4625583" cy="88813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dirty="0">
                <a:solidFill>
                  <a:schemeClr val="lt1"/>
                </a:solidFill>
                <a:latin typeface="Poppins"/>
                <a:ea typeface="Poppins"/>
                <a:cs typeface="Poppins"/>
                <a:sym typeface="Poppins"/>
              </a:rPr>
              <a:t>Building a Data-Driven Procurement Hub: </a:t>
            </a:r>
          </a:p>
          <a:p>
            <a:pPr marL="0" lvl="0" indent="0" algn="l" rtl="0">
              <a:spcBef>
                <a:spcPts val="0"/>
              </a:spcBef>
              <a:spcAft>
                <a:spcPts val="0"/>
              </a:spcAft>
              <a:buNone/>
            </a:pPr>
            <a:r>
              <a:rPr lang="en-US" sz="1600" b="1" dirty="0">
                <a:solidFill>
                  <a:schemeClr val="lt1"/>
                </a:solidFill>
                <a:latin typeface="Poppins"/>
                <a:ea typeface="Poppins"/>
                <a:cs typeface="Poppins"/>
                <a:sym typeface="Poppins"/>
              </a:rPr>
              <a:t>A Blueprint for Operational Excellence and Strategic Impact</a:t>
            </a:r>
          </a:p>
        </p:txBody>
      </p:sp>
      <p:sp>
        <p:nvSpPr>
          <p:cNvPr id="56" name="Google Shape;56;p13"/>
          <p:cNvSpPr txBox="1"/>
          <p:nvPr/>
        </p:nvSpPr>
        <p:spPr>
          <a:xfrm>
            <a:off x="164292" y="3807922"/>
            <a:ext cx="3931200" cy="55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lt1"/>
                </a:solidFill>
                <a:latin typeface="Poppins Medium"/>
                <a:ea typeface="Poppins Medium"/>
                <a:cs typeface="Poppins Medium"/>
                <a:sym typeface="Poppins Medium"/>
              </a:rPr>
              <a:t>Susanna Kwon</a:t>
            </a:r>
            <a:endParaRPr sz="3000" dirty="0">
              <a:solidFill>
                <a:schemeClr val="lt1"/>
              </a:solidFill>
              <a:latin typeface="Poppins Medium"/>
              <a:ea typeface="Poppins Medium"/>
              <a:cs typeface="Poppins Medium"/>
              <a:sym typeface="Poppins Medium"/>
            </a:endParaRPr>
          </a:p>
        </p:txBody>
      </p:sp>
      <p:pic>
        <p:nvPicPr>
          <p:cNvPr id="3" name="Picture 2">
            <a:extLst>
              <a:ext uri="{FF2B5EF4-FFF2-40B4-BE49-F238E27FC236}">
                <a16:creationId xmlns:a16="http://schemas.microsoft.com/office/drawing/2014/main" id="{3DC0196B-B27D-E11C-99D3-876CDD0EF732}"/>
              </a:ext>
            </a:extLst>
          </p:cNvPr>
          <p:cNvPicPr>
            <a:picLocks noChangeAspect="1"/>
          </p:cNvPicPr>
          <p:nvPr/>
        </p:nvPicPr>
        <p:blipFill>
          <a:blip r:embed="rId4"/>
          <a:stretch>
            <a:fillRect/>
          </a:stretch>
        </p:blipFill>
        <p:spPr>
          <a:xfrm>
            <a:off x="233339" y="2584272"/>
            <a:ext cx="2952902" cy="342918"/>
          </a:xfrm>
          <a:prstGeom prst="rect">
            <a:avLst/>
          </a:prstGeom>
        </p:spPr>
      </p:pic>
      <p:sp>
        <p:nvSpPr>
          <p:cNvPr id="2" name="Slide Number Placeholder 1">
            <a:extLst>
              <a:ext uri="{FF2B5EF4-FFF2-40B4-BE49-F238E27FC236}">
                <a16:creationId xmlns:a16="http://schemas.microsoft.com/office/drawing/2014/main" id="{F2489F00-245D-D137-E834-5CAE71F009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a:t>
            </a:fld>
            <a:endParaRPr lang="e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EBF839-54E9-B21B-C0B2-9BCFEF163F75}"/>
              </a:ext>
            </a:extLst>
          </p:cNvPr>
          <p:cNvPicPr>
            <a:picLocks noChangeAspect="1"/>
          </p:cNvPicPr>
          <p:nvPr/>
        </p:nvPicPr>
        <p:blipFill>
          <a:blip r:embed="rId3"/>
          <a:stretch>
            <a:fillRect/>
          </a:stretch>
        </p:blipFill>
        <p:spPr>
          <a:xfrm>
            <a:off x="1529542" y="251385"/>
            <a:ext cx="6072225" cy="4771034"/>
          </a:xfrm>
          <a:prstGeom prst="ellipse">
            <a:avLst/>
          </a:prstGeom>
        </p:spPr>
      </p:pic>
      <p:sp>
        <p:nvSpPr>
          <p:cNvPr id="8" name="TextBox 7">
            <a:extLst>
              <a:ext uri="{FF2B5EF4-FFF2-40B4-BE49-F238E27FC236}">
                <a16:creationId xmlns:a16="http://schemas.microsoft.com/office/drawing/2014/main" id="{96072346-B9AD-362E-8FC0-5C1AEC6E72C2}"/>
              </a:ext>
            </a:extLst>
          </p:cNvPr>
          <p:cNvSpPr txBox="1"/>
          <p:nvPr/>
        </p:nvSpPr>
        <p:spPr>
          <a:xfrm>
            <a:off x="1720407" y="2387612"/>
            <a:ext cx="1638428" cy="276999"/>
          </a:xfrm>
          <a:prstGeom prst="rect">
            <a:avLst/>
          </a:prstGeom>
          <a:noFill/>
        </p:spPr>
        <p:txBody>
          <a:bodyPr wrap="square" rtlCol="0">
            <a:spAutoFit/>
          </a:bodyPr>
          <a:lstStyle/>
          <a:p>
            <a:r>
              <a:rPr lang="en-US" sz="1200" dirty="0">
                <a:solidFill>
                  <a:schemeClr val="bg1"/>
                </a:solidFill>
              </a:rPr>
              <a:t>What road do I take? </a:t>
            </a:r>
            <a:endParaRPr lang="en-ZA" sz="1200" dirty="0">
              <a:solidFill>
                <a:schemeClr val="bg1"/>
              </a:solidFill>
            </a:endParaRPr>
          </a:p>
        </p:txBody>
      </p:sp>
      <p:sp>
        <p:nvSpPr>
          <p:cNvPr id="9" name="TextBox 8">
            <a:extLst>
              <a:ext uri="{FF2B5EF4-FFF2-40B4-BE49-F238E27FC236}">
                <a16:creationId xmlns:a16="http://schemas.microsoft.com/office/drawing/2014/main" id="{CB3CF4C9-74A0-D12D-F2C9-C2A41F65C662}"/>
              </a:ext>
            </a:extLst>
          </p:cNvPr>
          <p:cNvSpPr txBox="1"/>
          <p:nvPr/>
        </p:nvSpPr>
        <p:spPr>
          <a:xfrm>
            <a:off x="4312089" y="2980427"/>
            <a:ext cx="2106986" cy="276999"/>
          </a:xfrm>
          <a:prstGeom prst="rect">
            <a:avLst/>
          </a:prstGeom>
          <a:noFill/>
        </p:spPr>
        <p:txBody>
          <a:bodyPr wrap="square" rtlCol="0">
            <a:spAutoFit/>
          </a:bodyPr>
          <a:lstStyle/>
          <a:p>
            <a:r>
              <a:rPr lang="en-US" sz="1200" dirty="0">
                <a:solidFill>
                  <a:srgbClr val="E6CDFF"/>
                </a:solidFill>
              </a:rPr>
              <a:t>Well, where are you going? </a:t>
            </a:r>
            <a:endParaRPr lang="en-ZA" sz="1200" dirty="0">
              <a:solidFill>
                <a:srgbClr val="E6CDFF"/>
              </a:solidFill>
            </a:endParaRPr>
          </a:p>
        </p:txBody>
      </p:sp>
      <p:sp>
        <p:nvSpPr>
          <p:cNvPr id="10" name="TextBox 9">
            <a:extLst>
              <a:ext uri="{FF2B5EF4-FFF2-40B4-BE49-F238E27FC236}">
                <a16:creationId xmlns:a16="http://schemas.microsoft.com/office/drawing/2014/main" id="{6DBB241D-94C5-874F-3D3F-E7E9D222EAD1}"/>
              </a:ext>
            </a:extLst>
          </p:cNvPr>
          <p:cNvSpPr txBox="1"/>
          <p:nvPr/>
        </p:nvSpPr>
        <p:spPr>
          <a:xfrm>
            <a:off x="2091668" y="2841928"/>
            <a:ext cx="2106986" cy="276999"/>
          </a:xfrm>
          <a:prstGeom prst="rect">
            <a:avLst/>
          </a:prstGeom>
          <a:noFill/>
        </p:spPr>
        <p:txBody>
          <a:bodyPr wrap="square" rtlCol="0">
            <a:spAutoFit/>
          </a:bodyPr>
          <a:lstStyle/>
          <a:p>
            <a:r>
              <a:rPr lang="en-US" sz="1200" dirty="0">
                <a:solidFill>
                  <a:schemeClr val="bg1"/>
                </a:solidFill>
              </a:rPr>
              <a:t>I don’t know.</a:t>
            </a:r>
            <a:endParaRPr lang="en-ZA" sz="1200" dirty="0">
              <a:solidFill>
                <a:schemeClr val="bg1"/>
              </a:solidFill>
            </a:endParaRPr>
          </a:p>
        </p:txBody>
      </p:sp>
      <p:sp>
        <p:nvSpPr>
          <p:cNvPr id="11" name="TextBox 10">
            <a:extLst>
              <a:ext uri="{FF2B5EF4-FFF2-40B4-BE49-F238E27FC236}">
                <a16:creationId xmlns:a16="http://schemas.microsoft.com/office/drawing/2014/main" id="{7AD858F3-05AA-48F2-337B-72276426D9F7}"/>
              </a:ext>
            </a:extLst>
          </p:cNvPr>
          <p:cNvSpPr txBox="1"/>
          <p:nvPr/>
        </p:nvSpPr>
        <p:spPr>
          <a:xfrm>
            <a:off x="4707544" y="3478364"/>
            <a:ext cx="2500686" cy="830997"/>
          </a:xfrm>
          <a:prstGeom prst="rect">
            <a:avLst/>
          </a:prstGeom>
          <a:noFill/>
        </p:spPr>
        <p:txBody>
          <a:bodyPr wrap="square" rtlCol="0">
            <a:spAutoFit/>
          </a:bodyPr>
          <a:lstStyle/>
          <a:p>
            <a:r>
              <a:rPr lang="en-US" sz="1200" dirty="0">
                <a:solidFill>
                  <a:srgbClr val="E6CDFF"/>
                </a:solidFill>
              </a:rPr>
              <a:t>Then it doesn’t matter. </a:t>
            </a:r>
          </a:p>
          <a:p>
            <a:r>
              <a:rPr lang="en-US" sz="1200" dirty="0">
                <a:solidFill>
                  <a:srgbClr val="E6CDFF"/>
                </a:solidFill>
              </a:rPr>
              <a:t>If you don’t know where you are going. Any road will take you there. </a:t>
            </a:r>
            <a:endParaRPr lang="en-ZA" sz="1200" dirty="0">
              <a:solidFill>
                <a:srgbClr val="E6CDFF"/>
              </a:solidFill>
            </a:endParaRPr>
          </a:p>
        </p:txBody>
      </p:sp>
      <p:sp>
        <p:nvSpPr>
          <p:cNvPr id="2" name="Slide Number Placeholder 1">
            <a:extLst>
              <a:ext uri="{FF2B5EF4-FFF2-40B4-BE49-F238E27FC236}">
                <a16:creationId xmlns:a16="http://schemas.microsoft.com/office/drawing/2014/main" id="{9FFD7183-E52D-54E5-D7B1-94A9C54996E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143327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51FD98B7-D3A5-83A4-43B5-4A7C3975E65F}"/>
            </a:ext>
          </a:extLst>
        </p:cNvPr>
        <p:cNvGrpSpPr/>
        <p:nvPr/>
      </p:nvGrpSpPr>
      <p:grpSpPr>
        <a:xfrm>
          <a:off x="0" y="0"/>
          <a:ext cx="0" cy="0"/>
          <a:chOff x="0" y="0"/>
          <a:chExt cx="0" cy="0"/>
        </a:xfrm>
      </p:grpSpPr>
      <p:pic>
        <p:nvPicPr>
          <p:cNvPr id="2" name="Picture 2" descr="Generated image">
            <a:extLst>
              <a:ext uri="{FF2B5EF4-FFF2-40B4-BE49-F238E27FC236}">
                <a16:creationId xmlns:a16="http://schemas.microsoft.com/office/drawing/2014/main" id="{616A5E79-4A47-5CE8-45DA-C4BE3CC4DB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3377" y="349994"/>
            <a:ext cx="4443512" cy="444351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3D2FD005-BA75-F3F7-2B49-9B084EF6B3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1990439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A817-1A80-15BE-6F3D-DB9E52010FF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78C10F2-1919-346F-EA8F-085A732EE56D}"/>
              </a:ext>
            </a:extLst>
          </p:cNvPr>
          <p:cNvSpPr>
            <a:spLocks noGrp="1"/>
          </p:cNvSpPr>
          <p:nvPr>
            <p:ph type="body" idx="1"/>
          </p:nvPr>
        </p:nvSpPr>
        <p:spPr/>
        <p:txBody>
          <a:bodyPr anchor="ctr">
            <a:normAutofit/>
          </a:bodyPr>
          <a:lstStyle/>
          <a:p>
            <a:pPr marL="114300" indent="0" algn="ctr">
              <a:buNone/>
            </a:pPr>
            <a:r>
              <a:rPr lang="en-US" sz="2800" dirty="0"/>
              <a:t>If you were entering a motor race as Audi, how would you go about winning? </a:t>
            </a:r>
          </a:p>
        </p:txBody>
      </p:sp>
      <p:sp>
        <p:nvSpPr>
          <p:cNvPr id="2" name="Slide Number Placeholder 1">
            <a:extLst>
              <a:ext uri="{FF2B5EF4-FFF2-40B4-BE49-F238E27FC236}">
                <a16:creationId xmlns:a16="http://schemas.microsoft.com/office/drawing/2014/main" id="{D0437DB1-BCA1-DA37-67FF-489439184EB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484526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4DCE1E3-35C8-62D1-F7D7-2AC36A3F701F}"/>
              </a:ext>
            </a:extLst>
          </p:cNvPr>
          <p:cNvSpPr txBox="1"/>
          <p:nvPr/>
        </p:nvSpPr>
        <p:spPr>
          <a:xfrm>
            <a:off x="804530" y="2894339"/>
            <a:ext cx="7534940" cy="369332"/>
          </a:xfrm>
          <a:prstGeom prst="rect">
            <a:avLst/>
          </a:prstGeom>
          <a:noFill/>
        </p:spPr>
        <p:txBody>
          <a:bodyPr wrap="square">
            <a:spAutoFit/>
          </a:bodyPr>
          <a:lstStyle/>
          <a:p>
            <a:pPr marL="158750" marR="0" lvl="0" algn="ctr" defTabSz="914400" rtl="0" eaLnBrk="1" fontAlgn="auto" latinLnBrk="0" hangingPunct="1">
              <a:lnSpc>
                <a:spcPct val="100000"/>
              </a:lnSpc>
              <a:spcBef>
                <a:spcPts val="0"/>
              </a:spcBef>
              <a:spcAft>
                <a:spcPts val="0"/>
              </a:spcAft>
              <a:buClr>
                <a:srgbClr val="000000"/>
              </a:buClr>
              <a:buSzPts val="1100"/>
              <a:tabLst/>
              <a:defRPr/>
            </a:pPr>
            <a:r>
              <a:rPr lang="en-US" sz="1800" b="0" i="0" dirty="0">
                <a:solidFill>
                  <a:srgbClr val="474747"/>
                </a:solidFill>
                <a:effectLst/>
                <a:latin typeface="+mj-lt"/>
              </a:rPr>
              <a:t>Winner: The car that covers the greatest distance in 24 hours</a:t>
            </a:r>
            <a:endParaRPr lang="en-ZA" sz="1800" dirty="0">
              <a:latin typeface="+mj-lt"/>
            </a:endParaRPr>
          </a:p>
        </p:txBody>
      </p:sp>
      <p:pic>
        <p:nvPicPr>
          <p:cNvPr id="11" name="Picture 10">
            <a:extLst>
              <a:ext uri="{FF2B5EF4-FFF2-40B4-BE49-F238E27FC236}">
                <a16:creationId xmlns:a16="http://schemas.microsoft.com/office/drawing/2014/main" id="{68C44F44-C7F2-DD8B-3605-B8438C7F347D}"/>
              </a:ext>
            </a:extLst>
          </p:cNvPr>
          <p:cNvPicPr>
            <a:picLocks noChangeAspect="1"/>
          </p:cNvPicPr>
          <p:nvPr/>
        </p:nvPicPr>
        <p:blipFill>
          <a:blip r:embed="rId3"/>
          <a:stretch>
            <a:fillRect/>
          </a:stretch>
        </p:blipFill>
        <p:spPr>
          <a:xfrm>
            <a:off x="0" y="0"/>
            <a:ext cx="9144000" cy="1682127"/>
          </a:xfrm>
          <a:prstGeom prst="rect">
            <a:avLst/>
          </a:prstGeom>
        </p:spPr>
      </p:pic>
      <p:sp>
        <p:nvSpPr>
          <p:cNvPr id="2" name="Slide Number Placeholder 1">
            <a:extLst>
              <a:ext uri="{FF2B5EF4-FFF2-40B4-BE49-F238E27FC236}">
                <a16:creationId xmlns:a16="http://schemas.microsoft.com/office/drawing/2014/main" id="{A208D9D7-7DCD-879C-7230-42D75D07C85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16643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1DD2FF-AD10-6CEE-2BAB-C5E97BF8653E}"/>
              </a:ext>
            </a:extLst>
          </p:cNvPr>
          <p:cNvSpPr>
            <a:spLocks noGrp="1"/>
          </p:cNvSpPr>
          <p:nvPr>
            <p:ph type="body" idx="1"/>
          </p:nvPr>
        </p:nvSpPr>
        <p:spPr>
          <a:xfrm>
            <a:off x="311700" y="453483"/>
            <a:ext cx="8520600" cy="4115392"/>
          </a:xfrm>
        </p:spPr>
        <p:txBody>
          <a:bodyPr anchor="ctr">
            <a:normAutofit/>
          </a:bodyPr>
          <a:lstStyle/>
          <a:p>
            <a:pPr marL="114300" indent="0" algn="ctr">
              <a:buNone/>
            </a:pPr>
            <a:r>
              <a:rPr lang="en-US" sz="2800" dirty="0"/>
              <a:t>How about now? </a:t>
            </a:r>
          </a:p>
          <a:p>
            <a:pPr marL="114300" indent="0" algn="ctr">
              <a:buNone/>
            </a:pPr>
            <a:r>
              <a:rPr lang="en-US" sz="2800" dirty="0"/>
              <a:t>How would you go about winning? </a:t>
            </a:r>
          </a:p>
          <a:p>
            <a:pPr marL="114300" indent="0" algn="ctr">
              <a:buNone/>
            </a:pPr>
            <a:r>
              <a:rPr lang="en-US" sz="2800" dirty="0"/>
              <a:t>Does your answer change? </a:t>
            </a:r>
          </a:p>
        </p:txBody>
      </p:sp>
      <p:sp>
        <p:nvSpPr>
          <p:cNvPr id="2" name="Slide Number Placeholder 1">
            <a:extLst>
              <a:ext uri="{FF2B5EF4-FFF2-40B4-BE49-F238E27FC236}">
                <a16:creationId xmlns:a16="http://schemas.microsoft.com/office/drawing/2014/main" id="{36C08961-0CF3-7D3A-9D7E-9D7DFAE0EC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3938637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FD4667C6-23E3-6A46-392A-0ABC038151AA}"/>
              </a:ext>
            </a:extLst>
          </p:cNvPr>
          <p:cNvGrpSpPr/>
          <p:nvPr/>
        </p:nvGrpSpPr>
        <p:grpSpPr>
          <a:xfrm>
            <a:off x="1348962" y="1011676"/>
            <a:ext cx="2941703" cy="2350850"/>
            <a:chOff x="1348962" y="1011676"/>
            <a:chExt cx="2941703" cy="2350850"/>
          </a:xfrm>
        </p:grpSpPr>
        <p:cxnSp>
          <p:nvCxnSpPr>
            <p:cNvPr id="9" name="Straight Connector 8">
              <a:extLst>
                <a:ext uri="{FF2B5EF4-FFF2-40B4-BE49-F238E27FC236}">
                  <a16:creationId xmlns:a16="http://schemas.microsoft.com/office/drawing/2014/main" id="{77946307-D814-D9FC-1DE2-7D7F4553DA60}"/>
                </a:ext>
              </a:extLst>
            </p:cNvPr>
            <p:cNvCxnSpPr/>
            <p:nvPr/>
          </p:nvCxnSpPr>
          <p:spPr>
            <a:xfrm>
              <a:off x="2801566" y="1011676"/>
              <a:ext cx="0" cy="84954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4B18B157-B27A-4F5E-9944-58CA8A84942F}"/>
                </a:ext>
              </a:extLst>
            </p:cNvPr>
            <p:cNvCxnSpPr/>
            <p:nvPr/>
          </p:nvCxnSpPr>
          <p:spPr>
            <a:xfrm>
              <a:off x="2801566" y="2512977"/>
              <a:ext cx="0" cy="84954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C69D8B66-B316-600D-5C73-6478A539D938}"/>
                </a:ext>
              </a:extLst>
            </p:cNvPr>
            <p:cNvCxnSpPr>
              <a:cxnSpLocks/>
            </p:cNvCxnSpPr>
            <p:nvPr/>
          </p:nvCxnSpPr>
          <p:spPr>
            <a:xfrm flipH="1">
              <a:off x="3041567" y="1124759"/>
              <a:ext cx="648050" cy="80903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FFCC766C-8EBF-9744-E52E-0E0C82250966}"/>
                </a:ext>
              </a:extLst>
            </p:cNvPr>
            <p:cNvCxnSpPr>
              <a:cxnSpLocks/>
            </p:cNvCxnSpPr>
            <p:nvPr/>
          </p:nvCxnSpPr>
          <p:spPr>
            <a:xfrm flipH="1">
              <a:off x="1899351" y="2380837"/>
              <a:ext cx="643561" cy="83009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238C5FB9-369E-1FA8-DE6A-F63F8E68B00D}"/>
                </a:ext>
              </a:extLst>
            </p:cNvPr>
            <p:cNvCxnSpPr>
              <a:cxnSpLocks/>
            </p:cNvCxnSpPr>
            <p:nvPr/>
          </p:nvCxnSpPr>
          <p:spPr>
            <a:xfrm flipH="1" flipV="1">
              <a:off x="1707118" y="1245140"/>
              <a:ext cx="854448" cy="75267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C03EFF0A-668A-D969-8E47-18B07FBBD020}"/>
                </a:ext>
              </a:extLst>
            </p:cNvPr>
            <p:cNvCxnSpPr>
              <a:cxnSpLocks/>
            </p:cNvCxnSpPr>
            <p:nvPr/>
          </p:nvCxnSpPr>
          <p:spPr>
            <a:xfrm flipH="1" flipV="1">
              <a:off x="3001375" y="2419544"/>
              <a:ext cx="854448" cy="75267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id="{778D4DE6-F6BE-8EBD-4979-9D9C7FCBE4CA}"/>
                </a:ext>
              </a:extLst>
            </p:cNvPr>
            <p:cNvCxnSpPr>
              <a:cxnSpLocks/>
            </p:cNvCxnSpPr>
            <p:nvPr/>
          </p:nvCxnSpPr>
          <p:spPr>
            <a:xfrm flipH="1">
              <a:off x="1348962" y="2165210"/>
              <a:ext cx="1138085" cy="4823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9" name="Straight Connector 18">
              <a:extLst>
                <a:ext uri="{FF2B5EF4-FFF2-40B4-BE49-F238E27FC236}">
                  <a16:creationId xmlns:a16="http://schemas.microsoft.com/office/drawing/2014/main" id="{24A85BCD-FA64-8D3E-8073-D50C0F90A9FB}"/>
                </a:ext>
              </a:extLst>
            </p:cNvPr>
            <p:cNvCxnSpPr>
              <a:cxnSpLocks/>
            </p:cNvCxnSpPr>
            <p:nvPr/>
          </p:nvCxnSpPr>
          <p:spPr>
            <a:xfrm flipH="1">
              <a:off x="3152580" y="2152550"/>
              <a:ext cx="1138085" cy="48234"/>
            </a:xfrm>
            <a:prstGeom prst="line">
              <a:avLst/>
            </a:prstGeom>
            <a:ln w="38100"/>
          </p:spPr>
          <p:style>
            <a:lnRef idx="1">
              <a:schemeClr val="accent2"/>
            </a:lnRef>
            <a:fillRef idx="0">
              <a:schemeClr val="accent2"/>
            </a:fillRef>
            <a:effectRef idx="0">
              <a:schemeClr val="accent2"/>
            </a:effectRef>
            <a:fontRef idx="minor">
              <a:schemeClr val="tx1"/>
            </a:fontRef>
          </p:style>
        </p:cxnSp>
      </p:grpSp>
      <p:cxnSp>
        <p:nvCxnSpPr>
          <p:cNvPr id="22" name="Straight Connector 21">
            <a:extLst>
              <a:ext uri="{FF2B5EF4-FFF2-40B4-BE49-F238E27FC236}">
                <a16:creationId xmlns:a16="http://schemas.microsoft.com/office/drawing/2014/main" id="{5D111055-05D0-ADFB-C004-73CABF5A8A5B}"/>
              </a:ext>
            </a:extLst>
          </p:cNvPr>
          <p:cNvCxnSpPr>
            <a:cxnSpLocks/>
          </p:cNvCxnSpPr>
          <p:nvPr/>
        </p:nvCxnSpPr>
        <p:spPr>
          <a:xfrm flipH="1">
            <a:off x="5921256" y="2134442"/>
            <a:ext cx="1209527"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23" name="TextBox 22">
            <a:extLst>
              <a:ext uri="{FF2B5EF4-FFF2-40B4-BE49-F238E27FC236}">
                <a16:creationId xmlns:a16="http://schemas.microsoft.com/office/drawing/2014/main" id="{86D0B249-60E1-FF1D-D833-D7AA0F8FEECC}"/>
              </a:ext>
            </a:extLst>
          </p:cNvPr>
          <p:cNvSpPr txBox="1"/>
          <p:nvPr/>
        </p:nvSpPr>
        <p:spPr>
          <a:xfrm>
            <a:off x="1763950" y="3897549"/>
            <a:ext cx="2094690" cy="369332"/>
          </a:xfrm>
          <a:prstGeom prst="rect">
            <a:avLst/>
          </a:prstGeom>
          <a:noFill/>
        </p:spPr>
        <p:txBody>
          <a:bodyPr wrap="square" rtlCol="0">
            <a:spAutoFit/>
          </a:bodyPr>
          <a:lstStyle/>
          <a:p>
            <a:pPr algn="ctr"/>
            <a:r>
              <a:rPr lang="en-US" sz="1800" dirty="0"/>
              <a:t>Options</a:t>
            </a:r>
            <a:endParaRPr lang="en-ZA" sz="1800" dirty="0"/>
          </a:p>
        </p:txBody>
      </p:sp>
      <p:sp>
        <p:nvSpPr>
          <p:cNvPr id="24" name="TextBox 23">
            <a:extLst>
              <a:ext uri="{FF2B5EF4-FFF2-40B4-BE49-F238E27FC236}">
                <a16:creationId xmlns:a16="http://schemas.microsoft.com/office/drawing/2014/main" id="{079DDFBA-ABE0-CADB-12C2-15AE4175A9EF}"/>
              </a:ext>
            </a:extLst>
          </p:cNvPr>
          <p:cNvSpPr txBox="1"/>
          <p:nvPr/>
        </p:nvSpPr>
        <p:spPr>
          <a:xfrm>
            <a:off x="5755532" y="3770780"/>
            <a:ext cx="2094690" cy="369332"/>
          </a:xfrm>
          <a:prstGeom prst="rect">
            <a:avLst/>
          </a:prstGeom>
          <a:noFill/>
        </p:spPr>
        <p:txBody>
          <a:bodyPr wrap="square" rtlCol="0">
            <a:spAutoFit/>
          </a:bodyPr>
          <a:lstStyle/>
          <a:p>
            <a:r>
              <a:rPr lang="en-US" sz="1800" dirty="0"/>
              <a:t>Constraints</a:t>
            </a:r>
            <a:endParaRPr lang="en-ZA" sz="1800" dirty="0"/>
          </a:p>
        </p:txBody>
      </p:sp>
      <p:sp>
        <p:nvSpPr>
          <p:cNvPr id="2" name="Slide Number Placeholder 1">
            <a:extLst>
              <a:ext uri="{FF2B5EF4-FFF2-40B4-BE49-F238E27FC236}">
                <a16:creationId xmlns:a16="http://schemas.microsoft.com/office/drawing/2014/main" id="{6E237640-EC5F-CCF3-A4FD-A640CD4BA4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
        <p:nvSpPr>
          <p:cNvPr id="3" name="TextBox 2">
            <a:extLst>
              <a:ext uri="{FF2B5EF4-FFF2-40B4-BE49-F238E27FC236}">
                <a16:creationId xmlns:a16="http://schemas.microsoft.com/office/drawing/2014/main" id="{0EE13C3B-B8F7-8D47-7B6C-55A252AE4103}"/>
              </a:ext>
            </a:extLst>
          </p:cNvPr>
          <p:cNvSpPr txBox="1"/>
          <p:nvPr/>
        </p:nvSpPr>
        <p:spPr>
          <a:xfrm>
            <a:off x="1899351" y="41316"/>
            <a:ext cx="2094690" cy="276999"/>
          </a:xfrm>
          <a:prstGeom prst="rect">
            <a:avLst/>
          </a:prstGeom>
          <a:noFill/>
        </p:spPr>
        <p:txBody>
          <a:bodyPr wrap="square" rtlCol="0">
            <a:spAutoFit/>
          </a:bodyPr>
          <a:lstStyle/>
          <a:p>
            <a:r>
              <a:rPr lang="en-US" sz="1200" dirty="0"/>
              <a:t>Faster Car</a:t>
            </a:r>
            <a:endParaRPr lang="en-ZA" sz="1200" dirty="0"/>
          </a:p>
        </p:txBody>
      </p:sp>
      <p:sp>
        <p:nvSpPr>
          <p:cNvPr id="6" name="TextBox 5">
            <a:extLst>
              <a:ext uri="{FF2B5EF4-FFF2-40B4-BE49-F238E27FC236}">
                <a16:creationId xmlns:a16="http://schemas.microsoft.com/office/drawing/2014/main" id="{4DBA5FC4-3CF9-CCEE-5398-70C037C9A4CA}"/>
              </a:ext>
            </a:extLst>
          </p:cNvPr>
          <p:cNvSpPr txBox="1"/>
          <p:nvPr/>
        </p:nvSpPr>
        <p:spPr>
          <a:xfrm>
            <a:off x="1899351" y="234990"/>
            <a:ext cx="2094690" cy="276999"/>
          </a:xfrm>
          <a:prstGeom prst="rect">
            <a:avLst/>
          </a:prstGeom>
          <a:noFill/>
        </p:spPr>
        <p:txBody>
          <a:bodyPr wrap="square" rtlCol="0">
            <a:spAutoFit/>
          </a:bodyPr>
          <a:lstStyle/>
          <a:p>
            <a:r>
              <a:rPr lang="en-US" sz="1200" dirty="0"/>
              <a:t>Better Driver</a:t>
            </a:r>
            <a:endParaRPr lang="en-ZA" sz="1200" dirty="0"/>
          </a:p>
        </p:txBody>
      </p:sp>
      <p:sp>
        <p:nvSpPr>
          <p:cNvPr id="7" name="TextBox 6">
            <a:extLst>
              <a:ext uri="{FF2B5EF4-FFF2-40B4-BE49-F238E27FC236}">
                <a16:creationId xmlns:a16="http://schemas.microsoft.com/office/drawing/2014/main" id="{FE330346-3D6F-B328-12BF-888421FDD5C6}"/>
              </a:ext>
            </a:extLst>
          </p:cNvPr>
          <p:cNvSpPr txBox="1"/>
          <p:nvPr/>
        </p:nvSpPr>
        <p:spPr>
          <a:xfrm>
            <a:off x="1887050" y="455785"/>
            <a:ext cx="2094690" cy="276999"/>
          </a:xfrm>
          <a:prstGeom prst="rect">
            <a:avLst/>
          </a:prstGeom>
          <a:noFill/>
        </p:spPr>
        <p:txBody>
          <a:bodyPr wrap="square" rtlCol="0">
            <a:spAutoFit/>
          </a:bodyPr>
          <a:lstStyle/>
          <a:p>
            <a:r>
              <a:rPr lang="en-US" sz="1200" dirty="0"/>
              <a:t>Team Communication</a:t>
            </a:r>
            <a:endParaRPr lang="en-ZA" sz="1200" dirty="0"/>
          </a:p>
        </p:txBody>
      </p:sp>
    </p:spTree>
    <p:extLst>
      <p:ext uri="{BB962C8B-B14F-4D97-AF65-F5344CB8AC3E}">
        <p14:creationId xmlns:p14="http://schemas.microsoft.com/office/powerpoint/2010/main" val="172369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2FF0B-8B33-4E69-F7F4-4864FF045D90}"/>
              </a:ext>
            </a:extLst>
          </p:cNvPr>
          <p:cNvSpPr>
            <a:spLocks noGrp="1"/>
          </p:cNvSpPr>
          <p:nvPr>
            <p:ph type="title"/>
          </p:nvPr>
        </p:nvSpPr>
        <p:spPr/>
        <p:txBody>
          <a:bodyPr>
            <a:normAutofit fontScale="90000"/>
          </a:bodyPr>
          <a:lstStyle/>
          <a:p>
            <a:r>
              <a:rPr lang="en-US" b="0" i="0" dirty="0">
                <a:solidFill>
                  <a:srgbClr val="404040"/>
                </a:solidFill>
                <a:effectLst/>
                <a:latin typeface="Droid Serif"/>
              </a:rPr>
              <a:t>Constraint (noun):</a:t>
            </a:r>
            <a:endParaRPr lang="en-ZA" dirty="0"/>
          </a:p>
        </p:txBody>
      </p:sp>
      <p:sp>
        <p:nvSpPr>
          <p:cNvPr id="3" name="Text Placeholder 2">
            <a:extLst>
              <a:ext uri="{FF2B5EF4-FFF2-40B4-BE49-F238E27FC236}">
                <a16:creationId xmlns:a16="http://schemas.microsoft.com/office/drawing/2014/main" id="{CD00EC7F-D34D-1F81-CEBC-0B67E522CFDF}"/>
              </a:ext>
            </a:extLst>
          </p:cNvPr>
          <p:cNvSpPr>
            <a:spLocks noGrp="1"/>
          </p:cNvSpPr>
          <p:nvPr>
            <p:ph type="body" idx="1"/>
          </p:nvPr>
        </p:nvSpPr>
        <p:spPr/>
        <p:txBody>
          <a:bodyPr/>
          <a:lstStyle/>
          <a:p>
            <a:pPr marL="114300" indent="0">
              <a:buNone/>
            </a:pPr>
            <a:r>
              <a:rPr lang="en-US" b="0" i="0" dirty="0">
                <a:solidFill>
                  <a:srgbClr val="404040"/>
                </a:solidFill>
                <a:effectLst/>
                <a:latin typeface="Droid Serif"/>
              </a:rPr>
              <a:t>something that limits or restricts someone or something.</a:t>
            </a:r>
            <a:endParaRPr lang="en-ZA" dirty="0"/>
          </a:p>
        </p:txBody>
      </p:sp>
      <p:sp>
        <p:nvSpPr>
          <p:cNvPr id="4" name="Slide Number Placeholder 3">
            <a:extLst>
              <a:ext uri="{FF2B5EF4-FFF2-40B4-BE49-F238E27FC236}">
                <a16:creationId xmlns:a16="http://schemas.microsoft.com/office/drawing/2014/main" id="{E4C0592D-866B-64C2-8EDC-3030B9D1FB3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1753769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133D2-7058-7556-10C9-122BF8E4F62D}"/>
            </a:ext>
          </a:extLst>
        </p:cNvPr>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1EA82AFE-6F70-B22E-20A6-2E7CC024ADFA}"/>
              </a:ext>
            </a:extLst>
          </p:cNvPr>
          <p:cNvCxnSpPr>
            <a:cxnSpLocks/>
          </p:cNvCxnSpPr>
          <p:nvPr/>
        </p:nvCxnSpPr>
        <p:spPr>
          <a:xfrm flipH="1">
            <a:off x="5921256" y="2134442"/>
            <a:ext cx="1209527"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24" name="TextBox 23">
            <a:extLst>
              <a:ext uri="{FF2B5EF4-FFF2-40B4-BE49-F238E27FC236}">
                <a16:creationId xmlns:a16="http://schemas.microsoft.com/office/drawing/2014/main" id="{E640AA43-3BA5-B936-7E18-FE1B2CB4BB7F}"/>
              </a:ext>
            </a:extLst>
          </p:cNvPr>
          <p:cNvSpPr txBox="1"/>
          <p:nvPr/>
        </p:nvSpPr>
        <p:spPr>
          <a:xfrm>
            <a:off x="5582732" y="3770780"/>
            <a:ext cx="2094690" cy="646331"/>
          </a:xfrm>
          <a:prstGeom prst="rect">
            <a:avLst/>
          </a:prstGeom>
          <a:noFill/>
        </p:spPr>
        <p:txBody>
          <a:bodyPr wrap="square" rtlCol="0">
            <a:spAutoFit/>
          </a:bodyPr>
          <a:lstStyle/>
          <a:p>
            <a:pPr algn="ctr"/>
            <a:r>
              <a:rPr lang="en-US" sz="1800" dirty="0">
                <a:latin typeface="+mj-lt"/>
              </a:rPr>
              <a:t>Constraint Of Speed</a:t>
            </a:r>
            <a:endParaRPr lang="en-ZA" sz="1800" dirty="0">
              <a:latin typeface="+mj-lt"/>
            </a:endParaRPr>
          </a:p>
        </p:txBody>
      </p:sp>
      <p:sp>
        <p:nvSpPr>
          <p:cNvPr id="26" name="TextBox 25">
            <a:extLst>
              <a:ext uri="{FF2B5EF4-FFF2-40B4-BE49-F238E27FC236}">
                <a16:creationId xmlns:a16="http://schemas.microsoft.com/office/drawing/2014/main" id="{E7097DB8-A2C7-6D5A-BF0B-0D2C080030ED}"/>
              </a:ext>
            </a:extLst>
          </p:cNvPr>
          <p:cNvSpPr txBox="1"/>
          <p:nvPr/>
        </p:nvSpPr>
        <p:spPr>
          <a:xfrm>
            <a:off x="495300" y="1747139"/>
            <a:ext cx="5087432" cy="923330"/>
          </a:xfrm>
          <a:prstGeom prst="rect">
            <a:avLst/>
          </a:prstGeom>
          <a:noFill/>
        </p:spPr>
        <p:txBody>
          <a:bodyPr wrap="square">
            <a:spAutoFit/>
          </a:bodyPr>
          <a:lstStyle/>
          <a:p>
            <a:pPr marL="114300" indent="0">
              <a:buNone/>
            </a:pPr>
            <a:r>
              <a:rPr lang="en-US" sz="1800" dirty="0">
                <a:solidFill>
                  <a:srgbClr val="2C2D30"/>
                </a:solidFill>
                <a:latin typeface="+mj-lt"/>
              </a:rPr>
              <a:t>Audi Chief Engineer in 2006: </a:t>
            </a:r>
          </a:p>
          <a:p>
            <a:pPr marL="114300" indent="0">
              <a:buNone/>
            </a:pPr>
            <a:r>
              <a:rPr lang="en-US" sz="1800" b="0" i="0" dirty="0">
                <a:solidFill>
                  <a:srgbClr val="2C2D30"/>
                </a:solidFill>
                <a:effectLst/>
                <a:latin typeface="+mj-lt"/>
              </a:rPr>
              <a:t>“</a:t>
            </a:r>
            <a:r>
              <a:rPr lang="en-US" sz="1800" i="0" dirty="0">
                <a:solidFill>
                  <a:srgbClr val="2C2D30"/>
                </a:solidFill>
                <a:effectLst/>
                <a:latin typeface="+mj-lt"/>
              </a:rPr>
              <a:t>How could we win </a:t>
            </a:r>
            <a:r>
              <a:rPr lang="en-US" sz="1800" b="0" i="0" dirty="0">
                <a:solidFill>
                  <a:srgbClr val="2C2D30"/>
                </a:solidFill>
                <a:effectLst/>
                <a:latin typeface="+mj-lt"/>
              </a:rPr>
              <a:t>Le Mans if our car </a:t>
            </a:r>
            <a:r>
              <a:rPr lang="en-US" sz="1800" b="1" i="0" dirty="0">
                <a:solidFill>
                  <a:srgbClr val="FF0000"/>
                </a:solidFill>
                <a:effectLst/>
                <a:latin typeface="+mj-lt"/>
              </a:rPr>
              <a:t>could go no faster </a:t>
            </a:r>
            <a:r>
              <a:rPr lang="en-US" sz="1800" b="0" i="0" dirty="0">
                <a:solidFill>
                  <a:srgbClr val="2C2D30"/>
                </a:solidFill>
                <a:effectLst/>
                <a:latin typeface="+mj-lt"/>
              </a:rPr>
              <a:t>than anyone else’s?” </a:t>
            </a:r>
            <a:endParaRPr lang="en-ZA" sz="1800" dirty="0">
              <a:latin typeface="+mj-lt"/>
            </a:endParaRPr>
          </a:p>
        </p:txBody>
      </p:sp>
      <p:sp>
        <p:nvSpPr>
          <p:cNvPr id="2" name="Slide Number Placeholder 1">
            <a:extLst>
              <a:ext uri="{FF2B5EF4-FFF2-40B4-BE49-F238E27FC236}">
                <a16:creationId xmlns:a16="http://schemas.microsoft.com/office/drawing/2014/main" id="{606838E9-182E-D5FC-BF6F-924C2B12B66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394300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4B92643-4103-869D-C868-C7D417643E10}"/>
              </a:ext>
            </a:extLst>
          </p:cNvPr>
          <p:cNvSpPr>
            <a:spLocks noGrp="1"/>
          </p:cNvSpPr>
          <p:nvPr>
            <p:ph type="body" idx="1"/>
          </p:nvPr>
        </p:nvSpPr>
        <p:spPr>
          <a:xfrm>
            <a:off x="1320800" y="1360967"/>
            <a:ext cx="4094716" cy="3199816"/>
          </a:xfrm>
        </p:spPr>
        <p:txBody>
          <a:bodyPr>
            <a:normAutofit/>
          </a:bodyPr>
          <a:lstStyle/>
          <a:p>
            <a:pPr marL="114300" indent="0">
              <a:buNone/>
            </a:pPr>
            <a:r>
              <a:rPr lang="en-US" dirty="0"/>
              <a:t>Every system has a constraint. </a:t>
            </a:r>
          </a:p>
          <a:p>
            <a:pPr marL="114300" indent="0">
              <a:buNone/>
            </a:pPr>
            <a:r>
              <a:rPr lang="en-US" dirty="0"/>
              <a:t>Identify that single constraint holds the key to practicing “right action, right time.”</a:t>
            </a:r>
          </a:p>
          <a:p>
            <a:pPr marL="114300" indent="0">
              <a:buNone/>
            </a:pPr>
            <a:endParaRPr lang="en-US" dirty="0"/>
          </a:p>
          <a:p>
            <a:pPr marL="114300" indent="0">
              <a:buNone/>
            </a:pPr>
            <a:r>
              <a:rPr lang="en-US" dirty="0"/>
              <a:t>How do I achieve “the goal” without acquiring more of the limiting resource (constraint)?</a:t>
            </a:r>
            <a:endParaRPr lang="en-ZA" dirty="0"/>
          </a:p>
        </p:txBody>
      </p:sp>
      <p:cxnSp>
        <p:nvCxnSpPr>
          <p:cNvPr id="2" name="Straight Connector 1">
            <a:extLst>
              <a:ext uri="{FF2B5EF4-FFF2-40B4-BE49-F238E27FC236}">
                <a16:creationId xmlns:a16="http://schemas.microsoft.com/office/drawing/2014/main" id="{D2B3A3E8-D2D9-F343-AEF8-353236B00C8A}"/>
              </a:ext>
            </a:extLst>
          </p:cNvPr>
          <p:cNvCxnSpPr>
            <a:cxnSpLocks/>
          </p:cNvCxnSpPr>
          <p:nvPr/>
        </p:nvCxnSpPr>
        <p:spPr>
          <a:xfrm flipH="1">
            <a:off x="5921256" y="2134442"/>
            <a:ext cx="1209527"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4" name="TextBox 3">
            <a:extLst>
              <a:ext uri="{FF2B5EF4-FFF2-40B4-BE49-F238E27FC236}">
                <a16:creationId xmlns:a16="http://schemas.microsoft.com/office/drawing/2014/main" id="{25378C42-CCCF-1E24-68BE-312D7E38AD0A}"/>
              </a:ext>
            </a:extLst>
          </p:cNvPr>
          <p:cNvSpPr txBox="1"/>
          <p:nvPr/>
        </p:nvSpPr>
        <p:spPr>
          <a:xfrm>
            <a:off x="5582732" y="3770780"/>
            <a:ext cx="2094690" cy="646331"/>
          </a:xfrm>
          <a:prstGeom prst="rect">
            <a:avLst/>
          </a:prstGeom>
          <a:noFill/>
        </p:spPr>
        <p:txBody>
          <a:bodyPr wrap="square" rtlCol="0">
            <a:spAutoFit/>
          </a:bodyPr>
          <a:lstStyle/>
          <a:p>
            <a:pPr algn="ctr"/>
            <a:r>
              <a:rPr lang="en-US" sz="1800" dirty="0">
                <a:latin typeface="+mj-lt"/>
              </a:rPr>
              <a:t>Beauty of Constraint</a:t>
            </a:r>
            <a:endParaRPr lang="en-ZA" sz="1800" dirty="0">
              <a:latin typeface="+mj-lt"/>
            </a:endParaRPr>
          </a:p>
        </p:txBody>
      </p:sp>
      <p:sp>
        <p:nvSpPr>
          <p:cNvPr id="5" name="Slide Number Placeholder 4">
            <a:extLst>
              <a:ext uri="{FF2B5EF4-FFF2-40B4-BE49-F238E27FC236}">
                <a16:creationId xmlns:a16="http://schemas.microsoft.com/office/drawing/2014/main" id="{49E7DE76-6ABB-4CA6-8EF9-750909DADD1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427244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06F8A9-0227-D6AB-807D-C4E45E656DA8}"/>
              </a:ext>
            </a:extLst>
          </p:cNvPr>
          <p:cNvPicPr>
            <a:picLocks noChangeAspect="1"/>
          </p:cNvPicPr>
          <p:nvPr/>
        </p:nvPicPr>
        <p:blipFill>
          <a:blip r:embed="rId3"/>
          <a:stretch>
            <a:fillRect/>
          </a:stretch>
        </p:blipFill>
        <p:spPr>
          <a:xfrm>
            <a:off x="2824963" y="849587"/>
            <a:ext cx="4340739" cy="2572290"/>
          </a:xfrm>
          <a:prstGeom prst="rect">
            <a:avLst/>
          </a:prstGeom>
        </p:spPr>
      </p:pic>
      <p:sp>
        <p:nvSpPr>
          <p:cNvPr id="5" name="Text Placeholder 2">
            <a:extLst>
              <a:ext uri="{FF2B5EF4-FFF2-40B4-BE49-F238E27FC236}">
                <a16:creationId xmlns:a16="http://schemas.microsoft.com/office/drawing/2014/main" id="{F00D487E-FDFC-E267-BD1C-C9C50E785737}"/>
              </a:ext>
            </a:extLst>
          </p:cNvPr>
          <p:cNvSpPr>
            <a:spLocks noGrp="1"/>
          </p:cNvSpPr>
          <p:nvPr>
            <p:ph type="body" idx="1"/>
          </p:nvPr>
        </p:nvSpPr>
        <p:spPr>
          <a:xfrm>
            <a:off x="311700" y="320041"/>
            <a:ext cx="8520600" cy="594360"/>
          </a:xfrm>
        </p:spPr>
        <p:txBody>
          <a:bodyPr anchor="t">
            <a:normAutofit fontScale="77500" lnSpcReduction="20000"/>
          </a:bodyPr>
          <a:lstStyle/>
          <a:p>
            <a:pPr marL="114300" indent="0">
              <a:buNone/>
            </a:pPr>
            <a:r>
              <a:rPr lang="en-US" sz="3600" dirty="0">
                <a:solidFill>
                  <a:srgbClr val="2C2D30"/>
                </a:solidFill>
                <a:latin typeface="Proxima Nova Regular"/>
              </a:rPr>
              <a:t>R10 TDI</a:t>
            </a:r>
            <a:endParaRPr lang="en-ZA" sz="3600" dirty="0"/>
          </a:p>
        </p:txBody>
      </p:sp>
      <p:sp>
        <p:nvSpPr>
          <p:cNvPr id="3" name="TextBox 2">
            <a:extLst>
              <a:ext uri="{FF2B5EF4-FFF2-40B4-BE49-F238E27FC236}">
                <a16:creationId xmlns:a16="http://schemas.microsoft.com/office/drawing/2014/main" id="{1E1DF47F-2F44-BF59-6AAD-7533CD236FB3}"/>
              </a:ext>
            </a:extLst>
          </p:cNvPr>
          <p:cNvSpPr txBox="1"/>
          <p:nvPr/>
        </p:nvSpPr>
        <p:spPr>
          <a:xfrm>
            <a:off x="2688165" y="3421877"/>
            <a:ext cx="4614333" cy="1600438"/>
          </a:xfrm>
          <a:prstGeom prst="rect">
            <a:avLst/>
          </a:prstGeom>
          <a:noFill/>
        </p:spPr>
        <p:txBody>
          <a:bodyPr wrap="square">
            <a:spAutoFit/>
          </a:bodyPr>
          <a:lstStyle/>
          <a:p>
            <a:pPr marL="285750" indent="-285750">
              <a:buFont typeface="Wingdings" panose="05000000000000000000" pitchFamily="2" charset="2"/>
              <a:buChar char="ü"/>
            </a:pPr>
            <a:r>
              <a:rPr lang="en-US" b="0" i="0" dirty="0">
                <a:solidFill>
                  <a:srgbClr val="2C2D30"/>
                </a:solidFill>
                <a:effectLst/>
                <a:latin typeface="+mj-lt"/>
              </a:rPr>
              <a:t>First-ever diesel technology car. The answer was fuel efficiency. </a:t>
            </a:r>
          </a:p>
          <a:p>
            <a:pPr marL="285750" indent="-285750">
              <a:buFont typeface="Wingdings" panose="05000000000000000000" pitchFamily="2" charset="2"/>
              <a:buChar char="ü"/>
            </a:pPr>
            <a:r>
              <a:rPr lang="en-US" b="0" i="0" dirty="0">
                <a:solidFill>
                  <a:srgbClr val="2C2D30"/>
                </a:solidFill>
                <a:effectLst/>
                <a:latin typeface="+mj-lt"/>
              </a:rPr>
              <a:t>By making fewer pit stops, the Audi car didn’t go faster, it merely lasted longer</a:t>
            </a:r>
          </a:p>
          <a:p>
            <a:pPr marL="285750" indent="-285750">
              <a:buFont typeface="Wingdings" panose="05000000000000000000" pitchFamily="2" charset="2"/>
              <a:buChar char="ü"/>
            </a:pPr>
            <a:r>
              <a:rPr lang="en-US" b="0" i="0" dirty="0">
                <a:solidFill>
                  <a:srgbClr val="404040"/>
                </a:solidFill>
                <a:effectLst/>
                <a:latin typeface="+mj-lt"/>
              </a:rPr>
              <a:t>Like an airplane at a gate, a race car at a pitstop consumes valuable time</a:t>
            </a:r>
          </a:p>
          <a:p>
            <a:pPr algn="ctr"/>
            <a:r>
              <a:rPr lang="en-US" b="1" dirty="0">
                <a:solidFill>
                  <a:srgbClr val="FF0000"/>
                </a:solidFill>
                <a:latin typeface="+mj-lt"/>
              </a:rPr>
              <a:t>Winning Le Mans 3 years in a row</a:t>
            </a:r>
            <a:endParaRPr lang="en-ZA" b="1" dirty="0">
              <a:solidFill>
                <a:srgbClr val="FF0000"/>
              </a:solidFill>
              <a:latin typeface="+mj-lt"/>
            </a:endParaRPr>
          </a:p>
        </p:txBody>
      </p:sp>
      <p:sp>
        <p:nvSpPr>
          <p:cNvPr id="6" name="Slide Number Placeholder 5">
            <a:extLst>
              <a:ext uri="{FF2B5EF4-FFF2-40B4-BE49-F238E27FC236}">
                <a16:creationId xmlns:a16="http://schemas.microsoft.com/office/drawing/2014/main" id="{656630B3-0D43-57AD-7081-731E65C61F7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149034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B31FE022-6EC8-AEAE-62F1-F359200056DB}"/>
              </a:ext>
            </a:extLst>
          </p:cNvPr>
          <p:cNvSpPr/>
          <p:nvPr/>
        </p:nvSpPr>
        <p:spPr>
          <a:xfrm>
            <a:off x="2990994" y="-14461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People</a:t>
            </a:r>
          </a:p>
          <a:p>
            <a:pPr algn="ctr"/>
            <a:r>
              <a:rPr lang="en-US" dirty="0">
                <a:solidFill>
                  <a:schemeClr val="tx1"/>
                </a:solidFill>
              </a:rPr>
              <a:t>Who do stuff</a:t>
            </a:r>
            <a:endParaRPr lang="en-ZA" dirty="0">
              <a:solidFill>
                <a:schemeClr val="tx1"/>
              </a:solidFill>
            </a:endParaRPr>
          </a:p>
        </p:txBody>
      </p:sp>
      <p:sp>
        <p:nvSpPr>
          <p:cNvPr id="17" name="Oval 16">
            <a:extLst>
              <a:ext uri="{FF2B5EF4-FFF2-40B4-BE49-F238E27FC236}">
                <a16:creationId xmlns:a16="http://schemas.microsoft.com/office/drawing/2014/main" id="{98F6AC3C-8F3F-923F-E64F-A65B4E2AE2E2}"/>
              </a:ext>
            </a:extLst>
          </p:cNvPr>
          <p:cNvSpPr/>
          <p:nvPr/>
        </p:nvSpPr>
        <p:spPr>
          <a:xfrm>
            <a:off x="1889959" y="186083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Technology</a:t>
            </a:r>
          </a:p>
          <a:p>
            <a:pPr algn="ctr"/>
            <a:r>
              <a:rPr lang="en-US" dirty="0">
                <a:solidFill>
                  <a:schemeClr val="tx1"/>
                </a:solidFill>
              </a:rPr>
              <a:t>What we do stuff with</a:t>
            </a:r>
            <a:endParaRPr lang="en-ZA" dirty="0">
              <a:solidFill>
                <a:schemeClr val="tx1"/>
              </a:solidFill>
            </a:endParaRPr>
          </a:p>
        </p:txBody>
      </p:sp>
      <p:sp>
        <p:nvSpPr>
          <p:cNvPr id="18" name="Oval 17">
            <a:extLst>
              <a:ext uri="{FF2B5EF4-FFF2-40B4-BE49-F238E27FC236}">
                <a16:creationId xmlns:a16="http://schemas.microsoft.com/office/drawing/2014/main" id="{217701CD-4168-C66F-6B98-F73D7A8B6F7A}"/>
              </a:ext>
            </a:extLst>
          </p:cNvPr>
          <p:cNvSpPr/>
          <p:nvPr/>
        </p:nvSpPr>
        <p:spPr>
          <a:xfrm>
            <a:off x="4497616" y="1681473"/>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Process</a:t>
            </a:r>
          </a:p>
          <a:p>
            <a:pPr algn="ctr"/>
            <a:r>
              <a:rPr lang="en-US" dirty="0">
                <a:solidFill>
                  <a:schemeClr val="tx1"/>
                </a:solidFill>
              </a:rPr>
              <a:t>How we do stuff</a:t>
            </a:r>
            <a:endParaRPr lang="en-ZA" dirty="0">
              <a:solidFill>
                <a:schemeClr val="tx1"/>
              </a:solidFill>
            </a:endParaRPr>
          </a:p>
        </p:txBody>
      </p:sp>
      <p:sp>
        <p:nvSpPr>
          <p:cNvPr id="19" name="TextBox 18">
            <a:extLst>
              <a:ext uri="{FF2B5EF4-FFF2-40B4-BE49-F238E27FC236}">
                <a16:creationId xmlns:a16="http://schemas.microsoft.com/office/drawing/2014/main" id="{35511B24-5CE7-FA92-02B9-3177737EBAD8}"/>
              </a:ext>
            </a:extLst>
          </p:cNvPr>
          <p:cNvSpPr txBox="1"/>
          <p:nvPr/>
        </p:nvSpPr>
        <p:spPr>
          <a:xfrm>
            <a:off x="3541126" y="2281772"/>
            <a:ext cx="1160890" cy="261610"/>
          </a:xfrm>
          <a:prstGeom prst="rect">
            <a:avLst/>
          </a:prstGeom>
          <a:noFill/>
        </p:spPr>
        <p:txBody>
          <a:bodyPr wrap="square" rtlCol="0">
            <a:spAutoFit/>
          </a:bodyPr>
          <a:lstStyle/>
          <a:p>
            <a:r>
              <a:rPr lang="en-US" sz="1050" b="1" dirty="0"/>
              <a:t>Innovate</a:t>
            </a:r>
            <a:endParaRPr lang="en-ZA" sz="1050" b="1" dirty="0"/>
          </a:p>
        </p:txBody>
      </p:sp>
      <p:sp>
        <p:nvSpPr>
          <p:cNvPr id="20" name="TextBox 19">
            <a:extLst>
              <a:ext uri="{FF2B5EF4-FFF2-40B4-BE49-F238E27FC236}">
                <a16:creationId xmlns:a16="http://schemas.microsoft.com/office/drawing/2014/main" id="{88819A1D-965A-99F0-8258-FFBE103C29A3}"/>
              </a:ext>
            </a:extLst>
          </p:cNvPr>
          <p:cNvSpPr txBox="1"/>
          <p:nvPr/>
        </p:nvSpPr>
        <p:spPr>
          <a:xfrm>
            <a:off x="5252148" y="2230356"/>
            <a:ext cx="1160890" cy="261610"/>
          </a:xfrm>
          <a:prstGeom prst="rect">
            <a:avLst/>
          </a:prstGeom>
          <a:noFill/>
        </p:spPr>
        <p:txBody>
          <a:bodyPr wrap="square" rtlCol="0">
            <a:spAutoFit/>
          </a:bodyPr>
          <a:lstStyle/>
          <a:p>
            <a:r>
              <a:rPr lang="en-US" sz="1050" b="1" dirty="0"/>
              <a:t>Scale</a:t>
            </a:r>
            <a:endParaRPr lang="en-ZA" sz="1050" b="1" dirty="0"/>
          </a:p>
        </p:txBody>
      </p:sp>
      <p:sp>
        <p:nvSpPr>
          <p:cNvPr id="21" name="TextBox 20">
            <a:extLst>
              <a:ext uri="{FF2B5EF4-FFF2-40B4-BE49-F238E27FC236}">
                <a16:creationId xmlns:a16="http://schemas.microsoft.com/office/drawing/2014/main" id="{54AA62FD-7825-F1EA-0DEE-81680C86B26D}"/>
              </a:ext>
            </a:extLst>
          </p:cNvPr>
          <p:cNvSpPr txBox="1"/>
          <p:nvPr/>
        </p:nvSpPr>
        <p:spPr>
          <a:xfrm>
            <a:off x="4473520" y="3405010"/>
            <a:ext cx="1160890" cy="261610"/>
          </a:xfrm>
          <a:prstGeom prst="rect">
            <a:avLst/>
          </a:prstGeom>
          <a:noFill/>
        </p:spPr>
        <p:txBody>
          <a:bodyPr wrap="square" rtlCol="0">
            <a:spAutoFit/>
          </a:bodyPr>
          <a:lstStyle/>
          <a:p>
            <a:r>
              <a:rPr lang="en-US" sz="1050" b="1" dirty="0"/>
              <a:t>Automate</a:t>
            </a:r>
            <a:endParaRPr lang="en-ZA" sz="1050" b="1" dirty="0"/>
          </a:p>
        </p:txBody>
      </p:sp>
      <p:sp>
        <p:nvSpPr>
          <p:cNvPr id="22" name="TextBox 21">
            <a:extLst>
              <a:ext uri="{FF2B5EF4-FFF2-40B4-BE49-F238E27FC236}">
                <a16:creationId xmlns:a16="http://schemas.microsoft.com/office/drawing/2014/main" id="{EFBCC619-5F91-7BEC-5272-02958640340B}"/>
              </a:ext>
            </a:extLst>
          </p:cNvPr>
          <p:cNvSpPr txBox="1"/>
          <p:nvPr/>
        </p:nvSpPr>
        <p:spPr>
          <a:xfrm>
            <a:off x="4574211" y="2828718"/>
            <a:ext cx="488856" cy="253916"/>
          </a:xfrm>
          <a:prstGeom prst="rect">
            <a:avLst/>
          </a:prstGeom>
          <a:noFill/>
        </p:spPr>
        <p:txBody>
          <a:bodyPr wrap="square" rtlCol="0">
            <a:spAutoFit/>
          </a:bodyPr>
          <a:lstStyle/>
          <a:p>
            <a:r>
              <a:rPr lang="en-US" sz="1050" b="1" dirty="0"/>
              <a:t>WIN</a:t>
            </a:r>
            <a:endParaRPr lang="en-ZA" sz="1050" b="1" dirty="0"/>
          </a:p>
        </p:txBody>
      </p:sp>
      <p:sp>
        <p:nvSpPr>
          <p:cNvPr id="23" name="Oval 22">
            <a:extLst>
              <a:ext uri="{FF2B5EF4-FFF2-40B4-BE49-F238E27FC236}">
                <a16:creationId xmlns:a16="http://schemas.microsoft.com/office/drawing/2014/main" id="{D781551A-6207-6012-4FF0-F504F23B738E}"/>
              </a:ext>
            </a:extLst>
          </p:cNvPr>
          <p:cNvSpPr/>
          <p:nvPr/>
        </p:nvSpPr>
        <p:spPr>
          <a:xfrm rot="1623223">
            <a:off x="3009455" y="2011282"/>
            <a:ext cx="2141334" cy="96085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Slide Number Placeholder 23">
            <a:extLst>
              <a:ext uri="{FF2B5EF4-FFF2-40B4-BE49-F238E27FC236}">
                <a16:creationId xmlns:a16="http://schemas.microsoft.com/office/drawing/2014/main" id="{2B579462-F0DD-CE40-9C73-D2024F5592C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243563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11B8D-CB1A-FCFB-E06D-8A860D17D0A7}"/>
              </a:ext>
            </a:extLst>
          </p:cNvPr>
          <p:cNvSpPr>
            <a:spLocks noGrp="1"/>
          </p:cNvSpPr>
          <p:nvPr>
            <p:ph type="title"/>
          </p:nvPr>
        </p:nvSpPr>
        <p:spPr/>
        <p:txBody>
          <a:bodyPr>
            <a:normAutofit fontScale="90000"/>
          </a:bodyPr>
          <a:lstStyle/>
          <a:p>
            <a:r>
              <a:rPr lang="en-US" dirty="0"/>
              <a:t>First Things first… we must choose our own destiny</a:t>
            </a:r>
            <a:endParaRPr lang="en-ZA" dirty="0"/>
          </a:p>
        </p:txBody>
      </p:sp>
      <p:sp>
        <p:nvSpPr>
          <p:cNvPr id="3" name="Text Placeholder 2">
            <a:extLst>
              <a:ext uri="{FF2B5EF4-FFF2-40B4-BE49-F238E27FC236}">
                <a16:creationId xmlns:a16="http://schemas.microsoft.com/office/drawing/2014/main" id="{D8AE50F0-EA97-4493-2971-ED93B69811EF}"/>
              </a:ext>
            </a:extLst>
          </p:cNvPr>
          <p:cNvSpPr>
            <a:spLocks noGrp="1"/>
          </p:cNvSpPr>
          <p:nvPr>
            <p:ph type="body" idx="1"/>
          </p:nvPr>
        </p:nvSpPr>
        <p:spPr>
          <a:xfrm>
            <a:off x="2370666" y="3614792"/>
            <a:ext cx="6393900" cy="881975"/>
          </a:xfrm>
        </p:spPr>
        <p:txBody>
          <a:bodyPr anchor="ctr">
            <a:normAutofit fontScale="62500" lnSpcReduction="20000"/>
          </a:bodyPr>
          <a:lstStyle/>
          <a:p>
            <a:pPr marL="114300" indent="0">
              <a:buNone/>
            </a:pPr>
            <a:r>
              <a:rPr lang="en-US" sz="2400" dirty="0"/>
              <a:t>To shift from one mindset to the next requires self-awareness.</a:t>
            </a:r>
          </a:p>
          <a:p>
            <a:pPr marL="114300" indent="0">
              <a:buNone/>
            </a:pPr>
            <a:r>
              <a:rPr lang="en-US" sz="2400" dirty="0"/>
              <a:t>Only after we identify the dominant story can we change our mindset &amp; reality! </a:t>
            </a:r>
            <a:endParaRPr lang="en-ZA" sz="2400" dirty="0"/>
          </a:p>
          <a:p>
            <a:pPr marL="114300" indent="0">
              <a:buNone/>
            </a:pPr>
            <a:endParaRPr lang="en-ZA" sz="2400" dirty="0"/>
          </a:p>
        </p:txBody>
      </p:sp>
      <p:sp>
        <p:nvSpPr>
          <p:cNvPr id="5" name="TextBox 4">
            <a:extLst>
              <a:ext uri="{FF2B5EF4-FFF2-40B4-BE49-F238E27FC236}">
                <a16:creationId xmlns:a16="http://schemas.microsoft.com/office/drawing/2014/main" id="{1DE25376-BD7E-5E30-DD3B-836D899AC696}"/>
              </a:ext>
            </a:extLst>
          </p:cNvPr>
          <p:cNvSpPr txBox="1"/>
          <p:nvPr/>
        </p:nvSpPr>
        <p:spPr>
          <a:xfrm>
            <a:off x="1207941" y="1173244"/>
            <a:ext cx="6728117" cy="523220"/>
          </a:xfrm>
          <a:prstGeom prst="rect">
            <a:avLst/>
          </a:prstGeom>
          <a:noFill/>
        </p:spPr>
        <p:txBody>
          <a:bodyPr wrap="square">
            <a:spAutoFit/>
          </a:bodyPr>
          <a:lstStyle/>
          <a:p>
            <a:pPr marL="114300" indent="0">
              <a:buNone/>
            </a:pPr>
            <a:r>
              <a:rPr lang="en-US" sz="2800" b="1" dirty="0">
                <a:solidFill>
                  <a:srgbClr val="FF0000"/>
                </a:solidFill>
                <a:sym typeface="Wingdings" panose="05000000000000000000" pitchFamily="2" charset="2"/>
              </a:rPr>
              <a:t></a:t>
            </a:r>
            <a:r>
              <a:rPr lang="en-US" sz="1400" b="1" dirty="0">
                <a:sym typeface="Wingdings" panose="05000000000000000000" pitchFamily="2" charset="2"/>
              </a:rPr>
              <a:t> </a:t>
            </a:r>
            <a:r>
              <a:rPr lang="en-US" sz="1400" b="1" dirty="0"/>
              <a:t>Victim </a:t>
            </a:r>
            <a:r>
              <a:rPr lang="en-US" sz="1400" dirty="0"/>
              <a:t>- Lower ambition when faced with a constraint. Give up!</a:t>
            </a:r>
          </a:p>
        </p:txBody>
      </p:sp>
      <p:sp>
        <p:nvSpPr>
          <p:cNvPr id="7" name="TextBox 6">
            <a:extLst>
              <a:ext uri="{FF2B5EF4-FFF2-40B4-BE49-F238E27FC236}">
                <a16:creationId xmlns:a16="http://schemas.microsoft.com/office/drawing/2014/main" id="{6769896C-2F42-0AF2-DBFE-2AE0FAD82E74}"/>
              </a:ext>
            </a:extLst>
          </p:cNvPr>
          <p:cNvSpPr txBox="1"/>
          <p:nvPr/>
        </p:nvSpPr>
        <p:spPr>
          <a:xfrm>
            <a:off x="1207941" y="1773272"/>
            <a:ext cx="7486949" cy="738664"/>
          </a:xfrm>
          <a:prstGeom prst="rect">
            <a:avLst/>
          </a:prstGeom>
          <a:noFill/>
        </p:spPr>
        <p:txBody>
          <a:bodyPr wrap="square">
            <a:spAutoFit/>
          </a:bodyPr>
          <a:lstStyle/>
          <a:p>
            <a:pPr marL="114300" indent="0">
              <a:buNone/>
            </a:pPr>
            <a:r>
              <a:rPr lang="en-US" sz="2800" b="1" dirty="0">
                <a:solidFill>
                  <a:schemeClr val="bg2"/>
                </a:solidFill>
                <a:sym typeface="Wingdings" panose="05000000000000000000" pitchFamily="2" charset="2"/>
              </a:rPr>
              <a:t></a:t>
            </a:r>
            <a:r>
              <a:rPr lang="en-US" sz="1400" dirty="0">
                <a:sym typeface="Wingdings" panose="05000000000000000000" pitchFamily="2" charset="2"/>
              </a:rPr>
              <a:t> </a:t>
            </a:r>
            <a:r>
              <a:rPr lang="en-US" sz="1400" b="1" dirty="0"/>
              <a:t>Neutralizer </a:t>
            </a:r>
            <a:r>
              <a:rPr lang="en-US" sz="1400" dirty="0"/>
              <a:t>- Refuse to lower the ambition but </a:t>
            </a:r>
            <a:r>
              <a:rPr lang="en-US" sz="1400" dirty="0">
                <a:solidFill>
                  <a:srgbClr val="0070C0"/>
                </a:solidFill>
              </a:rPr>
              <a:t>finds a different way </a:t>
            </a:r>
            <a:r>
              <a:rPr lang="en-US" sz="1400" dirty="0"/>
              <a:t>to deliver the ambition instead.</a:t>
            </a:r>
          </a:p>
        </p:txBody>
      </p:sp>
      <p:sp>
        <p:nvSpPr>
          <p:cNvPr id="10" name="TextBox 9">
            <a:extLst>
              <a:ext uri="{FF2B5EF4-FFF2-40B4-BE49-F238E27FC236}">
                <a16:creationId xmlns:a16="http://schemas.microsoft.com/office/drawing/2014/main" id="{C051F450-CCF1-EE7F-1E9E-15997FE42EA5}"/>
              </a:ext>
            </a:extLst>
          </p:cNvPr>
          <p:cNvSpPr txBox="1"/>
          <p:nvPr/>
        </p:nvSpPr>
        <p:spPr>
          <a:xfrm>
            <a:off x="1207940" y="2561569"/>
            <a:ext cx="7486949" cy="738664"/>
          </a:xfrm>
          <a:prstGeom prst="rect">
            <a:avLst/>
          </a:prstGeom>
          <a:noFill/>
        </p:spPr>
        <p:txBody>
          <a:bodyPr wrap="square">
            <a:spAutoFit/>
          </a:bodyPr>
          <a:lstStyle/>
          <a:p>
            <a:pPr marL="114300" indent="0">
              <a:buNone/>
            </a:pPr>
            <a:r>
              <a:rPr lang="en-US" sz="2800" b="1" dirty="0">
                <a:solidFill>
                  <a:srgbClr val="00B050"/>
                </a:solidFill>
                <a:sym typeface="Wingdings" panose="05000000000000000000" pitchFamily="2" charset="2"/>
              </a:rPr>
              <a:t></a:t>
            </a:r>
            <a:r>
              <a:rPr lang="en-US" sz="2800" b="1" dirty="0">
                <a:sym typeface="Wingdings" panose="05000000000000000000" pitchFamily="2" charset="2"/>
              </a:rPr>
              <a:t> </a:t>
            </a:r>
            <a:r>
              <a:rPr lang="en-US" sz="1400" b="1" dirty="0"/>
              <a:t>Transformer </a:t>
            </a:r>
            <a:r>
              <a:rPr lang="en-US" sz="1400" dirty="0"/>
              <a:t>- Find ways to use a constraint as an</a:t>
            </a:r>
            <a:r>
              <a:rPr lang="en-US" sz="1400" dirty="0">
                <a:solidFill>
                  <a:srgbClr val="0070C0"/>
                </a:solidFill>
              </a:rPr>
              <a:t> opportunity</a:t>
            </a:r>
            <a:r>
              <a:rPr lang="en-US" sz="1400" dirty="0"/>
              <a:t>, possibly </a:t>
            </a:r>
            <a:r>
              <a:rPr lang="en-US" sz="1400" dirty="0">
                <a:solidFill>
                  <a:srgbClr val="0070C0"/>
                </a:solidFill>
              </a:rPr>
              <a:t>even increasing ambitions along the way</a:t>
            </a:r>
            <a:endParaRPr lang="en-US" sz="1400" dirty="0"/>
          </a:p>
        </p:txBody>
      </p:sp>
      <p:sp>
        <p:nvSpPr>
          <p:cNvPr id="11" name="Slide Number Placeholder 10">
            <a:extLst>
              <a:ext uri="{FF2B5EF4-FFF2-40B4-BE49-F238E27FC236}">
                <a16:creationId xmlns:a16="http://schemas.microsoft.com/office/drawing/2014/main" id="{E2FCE765-4796-4B30-1BC9-2FB1B1E7AC1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427722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B62FC-1AFA-ACA4-9EE4-DA69E12B3DFA}"/>
              </a:ext>
            </a:extLst>
          </p:cNvPr>
          <p:cNvSpPr>
            <a:spLocks noGrp="1"/>
          </p:cNvSpPr>
          <p:nvPr>
            <p:ph type="title"/>
          </p:nvPr>
        </p:nvSpPr>
        <p:spPr/>
        <p:txBody>
          <a:bodyPr>
            <a:normAutofit fontScale="90000"/>
          </a:bodyPr>
          <a:lstStyle/>
          <a:p>
            <a:r>
              <a:rPr lang="en-US" dirty="0"/>
              <a:t>Then Ask Propelling Questions to move forward</a:t>
            </a:r>
            <a:endParaRPr lang="en-ZA" dirty="0"/>
          </a:p>
        </p:txBody>
      </p:sp>
      <p:sp>
        <p:nvSpPr>
          <p:cNvPr id="3" name="Text Placeholder 2">
            <a:extLst>
              <a:ext uri="{FF2B5EF4-FFF2-40B4-BE49-F238E27FC236}">
                <a16:creationId xmlns:a16="http://schemas.microsoft.com/office/drawing/2014/main" id="{8DD73206-5D69-FFD0-D3C4-7DD8D0DE8DC5}"/>
              </a:ext>
            </a:extLst>
          </p:cNvPr>
          <p:cNvSpPr>
            <a:spLocks noGrp="1"/>
          </p:cNvSpPr>
          <p:nvPr>
            <p:ph type="body" idx="1"/>
          </p:nvPr>
        </p:nvSpPr>
        <p:spPr>
          <a:xfrm>
            <a:off x="1803400" y="1159933"/>
            <a:ext cx="7028899" cy="3408942"/>
          </a:xfrm>
        </p:spPr>
        <p:txBody>
          <a:bodyPr>
            <a:normAutofit fontScale="92500" lnSpcReduction="10000"/>
          </a:bodyPr>
          <a:lstStyle/>
          <a:p>
            <a:pPr marL="114300" indent="0">
              <a:buNone/>
            </a:pPr>
            <a:endParaRPr lang="en-US" b="0" i="0" dirty="0">
              <a:solidFill>
                <a:srgbClr val="405261"/>
              </a:solidFill>
              <a:effectLst/>
              <a:latin typeface="GT America"/>
            </a:endParaRPr>
          </a:p>
          <a:p>
            <a:pPr marL="114300" indent="0" algn="l">
              <a:spcAft>
                <a:spcPts val="1304"/>
              </a:spcAft>
              <a:buNone/>
            </a:pPr>
            <a:r>
              <a:rPr lang="en-US" b="0" i="0" dirty="0">
                <a:solidFill>
                  <a:srgbClr val="405261"/>
                </a:solidFill>
                <a:effectLst/>
                <a:latin typeface="GT America"/>
              </a:rPr>
              <a:t>When </a:t>
            </a:r>
            <a:r>
              <a:rPr lang="en-US" b="0" i="0" dirty="0">
                <a:solidFill>
                  <a:srgbClr val="FF0000"/>
                </a:solidFill>
                <a:effectLst/>
                <a:latin typeface="GT America"/>
              </a:rPr>
              <a:t>faced with a particular limitation or constraint</a:t>
            </a:r>
            <a:r>
              <a:rPr lang="en-US" b="0" i="0" dirty="0">
                <a:solidFill>
                  <a:srgbClr val="405261"/>
                </a:solidFill>
                <a:effectLst/>
                <a:latin typeface="GT America"/>
              </a:rPr>
              <a:t>, begin with asking propelling questions to remove the frames you’ve placed around the problem. </a:t>
            </a:r>
          </a:p>
          <a:p>
            <a:pPr marL="114300" indent="0" algn="l">
              <a:spcAft>
                <a:spcPts val="1304"/>
              </a:spcAft>
              <a:buNone/>
            </a:pPr>
            <a:r>
              <a:rPr lang="en-US" dirty="0">
                <a:solidFill>
                  <a:srgbClr val="405261"/>
                </a:solidFill>
                <a:latin typeface="GT America"/>
              </a:rPr>
              <a:t>A Beauty of Constraint, by </a:t>
            </a:r>
            <a:r>
              <a:rPr lang="en-US" b="0" i="0" dirty="0">
                <a:solidFill>
                  <a:srgbClr val="405261"/>
                </a:solidFill>
                <a:effectLst/>
                <a:latin typeface="GT America"/>
              </a:rPr>
              <a:t>Barden and </a:t>
            </a:r>
            <a:r>
              <a:rPr lang="en-US" dirty="0"/>
              <a:t>Morgan</a:t>
            </a:r>
            <a:r>
              <a:rPr lang="en-US" b="0" i="0" dirty="0">
                <a:solidFill>
                  <a:srgbClr val="405261"/>
                </a:solidFill>
                <a:effectLst/>
                <a:latin typeface="GT America"/>
              </a:rPr>
              <a:t>:</a:t>
            </a:r>
          </a:p>
          <a:p>
            <a:pPr marL="114300" indent="0">
              <a:buNone/>
            </a:pPr>
            <a:r>
              <a:rPr lang="en-US" b="0" i="0" dirty="0">
                <a:solidFill>
                  <a:srgbClr val="405261"/>
                </a:solidFill>
                <a:effectLst/>
                <a:latin typeface="GT America"/>
              </a:rPr>
              <a:t>“Propelling questions bind a bold ambition to a significant constraint. The solution has to </a:t>
            </a:r>
            <a:r>
              <a:rPr lang="en-US" b="0" i="0" dirty="0">
                <a:solidFill>
                  <a:srgbClr val="FF0000"/>
                </a:solidFill>
                <a:effectLst/>
                <a:latin typeface="GT America"/>
              </a:rPr>
              <a:t>make use of the constraint,</a:t>
            </a:r>
            <a:r>
              <a:rPr lang="en-US" b="0" i="0" dirty="0">
                <a:solidFill>
                  <a:srgbClr val="405261"/>
                </a:solidFill>
                <a:effectLst/>
                <a:latin typeface="GT America"/>
              </a:rPr>
              <a:t> denying us what would make the answer easier, ensuring that we address real challenges and </a:t>
            </a:r>
            <a:r>
              <a:rPr lang="en-US" b="0" i="0" dirty="0">
                <a:solidFill>
                  <a:srgbClr val="FF0000"/>
                </a:solidFill>
                <a:effectLst/>
                <a:latin typeface="GT America"/>
              </a:rPr>
              <a:t>not indulge in blue-sky fantasies</a:t>
            </a:r>
            <a:r>
              <a:rPr lang="en-US" b="0" i="0" dirty="0">
                <a:solidFill>
                  <a:srgbClr val="405261"/>
                </a:solidFill>
                <a:effectLst/>
                <a:latin typeface="GT America"/>
              </a:rPr>
              <a:t>. A propelling question is most powerful when it has </a:t>
            </a:r>
            <a:r>
              <a:rPr lang="en-US" b="0" i="0" dirty="0">
                <a:solidFill>
                  <a:srgbClr val="FF0000"/>
                </a:solidFill>
                <a:effectLst/>
                <a:latin typeface="GT America"/>
              </a:rPr>
              <a:t>specificity</a:t>
            </a:r>
            <a:r>
              <a:rPr lang="en-US" b="0" i="0" dirty="0">
                <a:solidFill>
                  <a:srgbClr val="405261"/>
                </a:solidFill>
                <a:effectLst/>
                <a:latin typeface="GT America"/>
              </a:rPr>
              <a:t>, legitimacy, and authority.”</a:t>
            </a:r>
            <a:endParaRPr lang="en-ZA" dirty="0"/>
          </a:p>
        </p:txBody>
      </p:sp>
      <p:sp>
        <p:nvSpPr>
          <p:cNvPr id="4" name="Slide Number Placeholder 3">
            <a:extLst>
              <a:ext uri="{FF2B5EF4-FFF2-40B4-BE49-F238E27FC236}">
                <a16:creationId xmlns:a16="http://schemas.microsoft.com/office/drawing/2014/main" id="{B66C2D4F-9DC4-73EA-4821-9A30544544D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4127760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Southwest reveals when and how it will get rid of open seating | CNN  Business">
            <a:extLst>
              <a:ext uri="{FF2B5EF4-FFF2-40B4-BE49-F238E27FC236}">
                <a16:creationId xmlns:a16="http://schemas.microsoft.com/office/drawing/2014/main" id="{AA3AE6FE-E73C-2A3A-B821-C960A322D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4086" y="1248774"/>
            <a:ext cx="5196794" cy="345741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576614A-1740-45D7-979B-D15A1A994B65}"/>
              </a:ext>
            </a:extLst>
          </p:cNvPr>
          <p:cNvSpPr>
            <a:spLocks noGrp="1"/>
          </p:cNvSpPr>
          <p:nvPr>
            <p:ph type="title"/>
          </p:nvPr>
        </p:nvSpPr>
        <p:spPr>
          <a:xfrm>
            <a:off x="311700" y="445025"/>
            <a:ext cx="8832300" cy="572700"/>
          </a:xfrm>
        </p:spPr>
        <p:txBody>
          <a:bodyPr>
            <a:normAutofit fontScale="90000"/>
          </a:bodyPr>
          <a:lstStyle/>
          <a:p>
            <a:r>
              <a:rPr lang="en-US" b="0" i="0" dirty="0">
                <a:solidFill>
                  <a:srgbClr val="404040"/>
                </a:solidFill>
                <a:effectLst/>
                <a:latin typeface="Droid Serif"/>
              </a:rPr>
              <a:t>Southwest Airlines had to sell one of its planes or face bankruptcy</a:t>
            </a:r>
            <a:endParaRPr lang="en-ZA" dirty="0"/>
          </a:p>
        </p:txBody>
      </p:sp>
      <p:sp>
        <p:nvSpPr>
          <p:cNvPr id="5" name="Slide Number Placeholder 4">
            <a:extLst>
              <a:ext uri="{FF2B5EF4-FFF2-40B4-BE49-F238E27FC236}">
                <a16:creationId xmlns:a16="http://schemas.microsoft.com/office/drawing/2014/main" id="{F3A93932-BB66-7D7B-FE2A-F7B06827031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93184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4EA84D-1940-494F-CF3B-BC4BBE13844B}"/>
              </a:ext>
            </a:extLst>
          </p:cNvPr>
          <p:cNvSpPr>
            <a:spLocks noGrp="1"/>
          </p:cNvSpPr>
          <p:nvPr>
            <p:ph type="body" idx="1"/>
          </p:nvPr>
        </p:nvSpPr>
        <p:spPr>
          <a:xfrm>
            <a:off x="311700" y="252919"/>
            <a:ext cx="8466540" cy="978514"/>
          </a:xfrm>
        </p:spPr>
        <p:txBody>
          <a:bodyPr>
            <a:normAutofit fontScale="92500" lnSpcReduction="20000"/>
          </a:bodyPr>
          <a:lstStyle/>
          <a:p>
            <a:pPr marL="114300" indent="0" algn="l" fontAlgn="ctr">
              <a:lnSpc>
                <a:spcPct val="120000"/>
              </a:lnSpc>
              <a:spcAft>
                <a:spcPts val="1500"/>
              </a:spcAft>
              <a:buNone/>
            </a:pPr>
            <a:r>
              <a:rPr lang="en-US" sz="1400" b="0" i="0" dirty="0">
                <a:solidFill>
                  <a:srgbClr val="001D35"/>
                </a:solidFill>
                <a:effectLst/>
                <a:latin typeface="+mj-lt"/>
              </a:rPr>
              <a:t>A </a:t>
            </a:r>
            <a:r>
              <a:rPr lang="en-US" sz="1400" b="1" i="0" dirty="0">
                <a:solidFill>
                  <a:srgbClr val="FF0000"/>
                </a:solidFill>
                <a:effectLst/>
                <a:latin typeface="+mj-lt"/>
              </a:rPr>
              <a:t>bottlenecked resource's time </a:t>
            </a:r>
            <a:r>
              <a:rPr lang="en-US" sz="1400" b="0" i="0" dirty="0">
                <a:solidFill>
                  <a:srgbClr val="001D35"/>
                </a:solidFill>
                <a:effectLst/>
                <a:latin typeface="+mj-lt"/>
              </a:rPr>
              <a:t>is the most valuable resource to optimize because it restricts overall workflow and efficiency. By focusing on optimizing the bottleneck, you can improve capacity, reduce lead times, and minimize inventory. </a:t>
            </a:r>
            <a:endParaRPr lang="en-US" sz="1400" b="0" i="0" dirty="0">
              <a:solidFill>
                <a:srgbClr val="1F1F1F"/>
              </a:solidFill>
              <a:effectLst/>
              <a:latin typeface="+mj-lt"/>
            </a:endParaRPr>
          </a:p>
        </p:txBody>
      </p:sp>
      <p:sp>
        <p:nvSpPr>
          <p:cNvPr id="5" name="Rectangle 4">
            <a:extLst>
              <a:ext uri="{FF2B5EF4-FFF2-40B4-BE49-F238E27FC236}">
                <a16:creationId xmlns:a16="http://schemas.microsoft.com/office/drawing/2014/main" id="{D4DA65D2-D428-64B7-44AB-76957A492BC9}"/>
              </a:ext>
            </a:extLst>
          </p:cNvPr>
          <p:cNvSpPr/>
          <p:nvPr/>
        </p:nvSpPr>
        <p:spPr>
          <a:xfrm>
            <a:off x="365636" y="1314028"/>
            <a:ext cx="1842471" cy="501226"/>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mj-lt"/>
              </a:rPr>
              <a:t>Reduced Lead Times</a:t>
            </a:r>
            <a:endParaRPr lang="en-ZA" sz="1200" dirty="0">
              <a:latin typeface="+mj-lt"/>
            </a:endParaRPr>
          </a:p>
        </p:txBody>
      </p:sp>
      <p:sp>
        <p:nvSpPr>
          <p:cNvPr id="6" name="Rectangle 5">
            <a:extLst>
              <a:ext uri="{FF2B5EF4-FFF2-40B4-BE49-F238E27FC236}">
                <a16:creationId xmlns:a16="http://schemas.microsoft.com/office/drawing/2014/main" id="{97151D1E-123A-29AB-4BB7-2B52E1CAD12A}"/>
              </a:ext>
            </a:extLst>
          </p:cNvPr>
          <p:cNvSpPr/>
          <p:nvPr/>
        </p:nvSpPr>
        <p:spPr>
          <a:xfrm>
            <a:off x="2262043" y="1314028"/>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mj-lt"/>
              </a:rPr>
              <a:t>Gate turnaround time* from </a:t>
            </a:r>
            <a:r>
              <a:rPr lang="en-US" sz="1200" dirty="0">
                <a:solidFill>
                  <a:srgbClr val="FF0000"/>
                </a:solidFill>
                <a:latin typeface="+mj-lt"/>
              </a:rPr>
              <a:t>60 to 10 mins</a:t>
            </a:r>
            <a:endParaRPr lang="en-ZA" sz="1200" dirty="0">
              <a:solidFill>
                <a:srgbClr val="FF0000"/>
              </a:solidFill>
              <a:latin typeface="+mj-lt"/>
            </a:endParaRPr>
          </a:p>
        </p:txBody>
      </p:sp>
      <p:sp>
        <p:nvSpPr>
          <p:cNvPr id="7" name="Rectangle 6">
            <a:extLst>
              <a:ext uri="{FF2B5EF4-FFF2-40B4-BE49-F238E27FC236}">
                <a16:creationId xmlns:a16="http://schemas.microsoft.com/office/drawing/2014/main" id="{8AE4F8EB-9E06-DB46-993F-ECFDBD7B0909}"/>
              </a:ext>
            </a:extLst>
          </p:cNvPr>
          <p:cNvSpPr/>
          <p:nvPr/>
        </p:nvSpPr>
        <p:spPr>
          <a:xfrm>
            <a:off x="5692737" y="1314028"/>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0" i="0" dirty="0">
                <a:solidFill>
                  <a:schemeClr val="tx1"/>
                </a:solidFill>
                <a:effectLst/>
                <a:latin typeface="+mj-lt"/>
              </a:rPr>
              <a:t>Streamlining the bottlenecked area leads to faster overall process completion times</a:t>
            </a:r>
            <a:endParaRPr lang="en-ZA" sz="1200" dirty="0">
              <a:solidFill>
                <a:schemeClr val="tx1"/>
              </a:solidFill>
              <a:latin typeface="+mj-lt"/>
            </a:endParaRPr>
          </a:p>
        </p:txBody>
      </p:sp>
      <p:sp>
        <p:nvSpPr>
          <p:cNvPr id="8" name="Rectangle 7">
            <a:extLst>
              <a:ext uri="{FF2B5EF4-FFF2-40B4-BE49-F238E27FC236}">
                <a16:creationId xmlns:a16="http://schemas.microsoft.com/office/drawing/2014/main" id="{F4B77D61-36AC-EF5B-BE25-8288ECB3464D}"/>
              </a:ext>
            </a:extLst>
          </p:cNvPr>
          <p:cNvSpPr/>
          <p:nvPr/>
        </p:nvSpPr>
        <p:spPr>
          <a:xfrm>
            <a:off x="365636" y="3965781"/>
            <a:ext cx="1842471" cy="501226"/>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200" dirty="0">
                <a:latin typeface="+mj-lt"/>
              </a:rPr>
              <a:t>Reduced Inventory</a:t>
            </a:r>
          </a:p>
        </p:txBody>
      </p:sp>
      <p:sp>
        <p:nvSpPr>
          <p:cNvPr id="9" name="Rectangle 8">
            <a:extLst>
              <a:ext uri="{FF2B5EF4-FFF2-40B4-BE49-F238E27FC236}">
                <a16:creationId xmlns:a16="http://schemas.microsoft.com/office/drawing/2014/main" id="{9C20EB6C-4D88-A6D3-E09D-586B21ADD3B1}"/>
              </a:ext>
            </a:extLst>
          </p:cNvPr>
          <p:cNvSpPr/>
          <p:nvPr/>
        </p:nvSpPr>
        <p:spPr>
          <a:xfrm>
            <a:off x="2262043" y="3965781"/>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rgbClr val="FF0000"/>
                </a:solidFill>
                <a:latin typeface="+mj-lt"/>
              </a:rPr>
              <a:t>3 planes </a:t>
            </a:r>
            <a:r>
              <a:rPr lang="en-US" sz="1200" dirty="0">
                <a:solidFill>
                  <a:schemeClr val="tx1"/>
                </a:solidFill>
                <a:latin typeface="+mj-lt"/>
              </a:rPr>
              <a:t>provide the same capacity as 4</a:t>
            </a:r>
            <a:endParaRPr lang="en-ZA" sz="1200" dirty="0">
              <a:solidFill>
                <a:schemeClr val="tx1"/>
              </a:solidFill>
              <a:latin typeface="+mj-lt"/>
            </a:endParaRPr>
          </a:p>
        </p:txBody>
      </p:sp>
      <p:sp>
        <p:nvSpPr>
          <p:cNvPr id="10" name="Rectangle 9">
            <a:extLst>
              <a:ext uri="{FF2B5EF4-FFF2-40B4-BE49-F238E27FC236}">
                <a16:creationId xmlns:a16="http://schemas.microsoft.com/office/drawing/2014/main" id="{3579BD68-6FC4-4ADA-FDA1-D39A9945CA67}"/>
              </a:ext>
            </a:extLst>
          </p:cNvPr>
          <p:cNvSpPr/>
          <p:nvPr/>
        </p:nvSpPr>
        <p:spPr>
          <a:xfrm>
            <a:off x="5692737" y="3965781"/>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0" i="0" dirty="0">
                <a:solidFill>
                  <a:schemeClr val="tx1"/>
                </a:solidFill>
                <a:effectLst/>
                <a:latin typeface="+mj-lt"/>
              </a:rPr>
              <a:t>Reduces work-in-process, leading to less inventory holding costs. </a:t>
            </a:r>
            <a:endParaRPr lang="en-ZA" sz="1200" dirty="0">
              <a:solidFill>
                <a:schemeClr val="tx1"/>
              </a:solidFill>
              <a:latin typeface="+mj-lt"/>
            </a:endParaRPr>
          </a:p>
        </p:txBody>
      </p:sp>
      <p:sp>
        <p:nvSpPr>
          <p:cNvPr id="21" name="TextBox 20">
            <a:extLst>
              <a:ext uri="{FF2B5EF4-FFF2-40B4-BE49-F238E27FC236}">
                <a16:creationId xmlns:a16="http://schemas.microsoft.com/office/drawing/2014/main" id="{A182C57F-2049-9833-9C43-BC55ECEE089F}"/>
              </a:ext>
            </a:extLst>
          </p:cNvPr>
          <p:cNvSpPr txBox="1"/>
          <p:nvPr/>
        </p:nvSpPr>
        <p:spPr>
          <a:xfrm>
            <a:off x="377269" y="4637283"/>
            <a:ext cx="8671904" cy="461665"/>
          </a:xfrm>
          <a:prstGeom prst="rect">
            <a:avLst/>
          </a:prstGeom>
          <a:solidFill>
            <a:schemeClr val="bg1"/>
          </a:solidFill>
        </p:spPr>
        <p:txBody>
          <a:bodyPr wrap="square">
            <a:spAutoFit/>
          </a:bodyPr>
          <a:lstStyle/>
          <a:p>
            <a:pPr algn="l"/>
            <a:r>
              <a:rPr lang="en-US" sz="1200" b="0" i="0" dirty="0">
                <a:solidFill>
                  <a:schemeClr val="tx1"/>
                </a:solidFill>
                <a:effectLst/>
                <a:latin typeface="Droid Serif"/>
              </a:rPr>
              <a:t>*The plane was cleaned, serviced, and refueled during this time, while meals, luggage, and passengers were boarded. Every minute a plane (the bottlenecked resource) spent idle on the ground costs them valuable time.</a:t>
            </a:r>
          </a:p>
        </p:txBody>
      </p:sp>
      <p:sp>
        <p:nvSpPr>
          <p:cNvPr id="22" name="Rectangle 21">
            <a:extLst>
              <a:ext uri="{FF2B5EF4-FFF2-40B4-BE49-F238E27FC236}">
                <a16:creationId xmlns:a16="http://schemas.microsoft.com/office/drawing/2014/main" id="{F98D69E8-16B5-C2FC-846F-0CF757379FE4}"/>
              </a:ext>
            </a:extLst>
          </p:cNvPr>
          <p:cNvSpPr/>
          <p:nvPr/>
        </p:nvSpPr>
        <p:spPr>
          <a:xfrm>
            <a:off x="365636" y="1998369"/>
            <a:ext cx="1842471" cy="501226"/>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200" dirty="0">
                <a:latin typeface="+mj-lt"/>
              </a:rPr>
              <a:t>Enhanced Efficiency</a:t>
            </a:r>
          </a:p>
        </p:txBody>
      </p:sp>
      <p:sp>
        <p:nvSpPr>
          <p:cNvPr id="23" name="Rectangle 22">
            <a:extLst>
              <a:ext uri="{FF2B5EF4-FFF2-40B4-BE49-F238E27FC236}">
                <a16:creationId xmlns:a16="http://schemas.microsoft.com/office/drawing/2014/main" id="{A5B812D1-6B63-A0CB-08B9-B19EADB4ADD9}"/>
              </a:ext>
            </a:extLst>
          </p:cNvPr>
          <p:cNvSpPr/>
          <p:nvPr/>
        </p:nvSpPr>
        <p:spPr>
          <a:xfrm>
            <a:off x="2262043" y="1998369"/>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rgbClr val="FF0000"/>
                </a:solidFill>
                <a:latin typeface="+mj-lt"/>
              </a:rPr>
              <a:t>No Assigned Seating </a:t>
            </a:r>
            <a:r>
              <a:rPr lang="en-US" sz="1200" dirty="0">
                <a:solidFill>
                  <a:schemeClr val="tx1"/>
                </a:solidFill>
                <a:latin typeface="+mj-lt"/>
              </a:rPr>
              <a:t>to manage biggest bottleneck with passenger boarding process </a:t>
            </a:r>
            <a:endParaRPr lang="en-ZA" sz="1200" dirty="0">
              <a:solidFill>
                <a:schemeClr val="tx1"/>
              </a:solidFill>
              <a:latin typeface="+mj-lt"/>
            </a:endParaRPr>
          </a:p>
        </p:txBody>
      </p:sp>
      <p:sp>
        <p:nvSpPr>
          <p:cNvPr id="24" name="Rectangle 23">
            <a:extLst>
              <a:ext uri="{FF2B5EF4-FFF2-40B4-BE49-F238E27FC236}">
                <a16:creationId xmlns:a16="http://schemas.microsoft.com/office/drawing/2014/main" id="{89A33D4C-B01F-57F0-A83D-923A368889C1}"/>
              </a:ext>
            </a:extLst>
          </p:cNvPr>
          <p:cNvSpPr/>
          <p:nvPr/>
        </p:nvSpPr>
        <p:spPr>
          <a:xfrm>
            <a:off x="5692737" y="1998369"/>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0" i="0" dirty="0">
                <a:solidFill>
                  <a:schemeClr val="tx1"/>
                </a:solidFill>
                <a:effectLst/>
                <a:latin typeface="+mj-lt"/>
              </a:rPr>
              <a:t>Improve overall efficiency and productivity, reducing waste and delays. </a:t>
            </a:r>
            <a:endParaRPr lang="en-ZA" sz="1200" dirty="0">
              <a:solidFill>
                <a:schemeClr val="tx1"/>
              </a:solidFill>
              <a:latin typeface="+mj-lt"/>
            </a:endParaRPr>
          </a:p>
        </p:txBody>
      </p:sp>
      <p:sp>
        <p:nvSpPr>
          <p:cNvPr id="25" name="Rectangle 24">
            <a:extLst>
              <a:ext uri="{FF2B5EF4-FFF2-40B4-BE49-F238E27FC236}">
                <a16:creationId xmlns:a16="http://schemas.microsoft.com/office/drawing/2014/main" id="{9CEA7578-73DA-0FC6-BC0D-1560C9ADCA96}"/>
              </a:ext>
            </a:extLst>
          </p:cNvPr>
          <p:cNvSpPr/>
          <p:nvPr/>
        </p:nvSpPr>
        <p:spPr>
          <a:xfrm>
            <a:off x="365636" y="2652230"/>
            <a:ext cx="1842471" cy="501226"/>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200" dirty="0">
                <a:latin typeface="+mj-lt"/>
              </a:rPr>
              <a:t>Increased Profitability</a:t>
            </a:r>
          </a:p>
        </p:txBody>
      </p:sp>
      <p:sp>
        <p:nvSpPr>
          <p:cNvPr id="26" name="Rectangle 25">
            <a:extLst>
              <a:ext uri="{FF2B5EF4-FFF2-40B4-BE49-F238E27FC236}">
                <a16:creationId xmlns:a16="http://schemas.microsoft.com/office/drawing/2014/main" id="{51814121-BB61-E1BF-39DC-F103F1CF7013}"/>
              </a:ext>
            </a:extLst>
          </p:cNvPr>
          <p:cNvSpPr/>
          <p:nvPr/>
        </p:nvSpPr>
        <p:spPr>
          <a:xfrm>
            <a:off x="2262043" y="2652230"/>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mj-lt"/>
              </a:rPr>
              <a:t>Only fly short point-to-point</a:t>
            </a:r>
            <a:endParaRPr lang="en-ZA" sz="1200" dirty="0">
              <a:solidFill>
                <a:schemeClr val="tx1"/>
              </a:solidFill>
              <a:latin typeface="+mj-lt"/>
            </a:endParaRPr>
          </a:p>
        </p:txBody>
      </p:sp>
      <p:sp>
        <p:nvSpPr>
          <p:cNvPr id="27" name="Rectangle 26">
            <a:extLst>
              <a:ext uri="{FF2B5EF4-FFF2-40B4-BE49-F238E27FC236}">
                <a16:creationId xmlns:a16="http://schemas.microsoft.com/office/drawing/2014/main" id="{AABFA7CC-F5F4-A312-E2FA-422A1B6C26A5}"/>
              </a:ext>
            </a:extLst>
          </p:cNvPr>
          <p:cNvSpPr/>
          <p:nvPr/>
        </p:nvSpPr>
        <p:spPr>
          <a:xfrm>
            <a:off x="5692737" y="2652230"/>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0" i="0" dirty="0">
                <a:solidFill>
                  <a:schemeClr val="tx1"/>
                </a:solidFill>
                <a:effectLst/>
                <a:latin typeface="+mj-lt"/>
              </a:rPr>
              <a:t>Increased profitability due to reduced costs and increased throughput. </a:t>
            </a:r>
          </a:p>
        </p:txBody>
      </p:sp>
      <p:sp>
        <p:nvSpPr>
          <p:cNvPr id="28" name="Rectangle 27">
            <a:extLst>
              <a:ext uri="{FF2B5EF4-FFF2-40B4-BE49-F238E27FC236}">
                <a16:creationId xmlns:a16="http://schemas.microsoft.com/office/drawing/2014/main" id="{D91E4347-4F56-AA36-2475-BFF5C96B4BE3}"/>
              </a:ext>
            </a:extLst>
          </p:cNvPr>
          <p:cNvSpPr/>
          <p:nvPr/>
        </p:nvSpPr>
        <p:spPr>
          <a:xfrm>
            <a:off x="365636" y="3312864"/>
            <a:ext cx="1842471" cy="501226"/>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mj-lt"/>
              </a:rPr>
              <a:t>Quality Improvement</a:t>
            </a:r>
            <a:endParaRPr lang="en-ZA" sz="1200" dirty="0">
              <a:latin typeface="+mj-lt"/>
            </a:endParaRPr>
          </a:p>
        </p:txBody>
      </p:sp>
      <p:sp>
        <p:nvSpPr>
          <p:cNvPr id="29" name="Rectangle 28">
            <a:extLst>
              <a:ext uri="{FF2B5EF4-FFF2-40B4-BE49-F238E27FC236}">
                <a16:creationId xmlns:a16="http://schemas.microsoft.com/office/drawing/2014/main" id="{887C436D-E591-F0F5-FC30-98E69254512B}"/>
              </a:ext>
            </a:extLst>
          </p:cNvPr>
          <p:cNvSpPr/>
          <p:nvPr/>
        </p:nvSpPr>
        <p:spPr>
          <a:xfrm>
            <a:off x="2262043" y="3312864"/>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rgbClr val="FF0000"/>
                </a:solidFill>
                <a:latin typeface="+mj-lt"/>
              </a:rPr>
              <a:t>Policy </a:t>
            </a:r>
            <a:r>
              <a:rPr lang="en-US" sz="1200" dirty="0">
                <a:solidFill>
                  <a:schemeClr val="tx1"/>
                </a:solidFill>
                <a:latin typeface="+mj-lt"/>
              </a:rPr>
              <a:t>to fly a single type of aircraft (Boeing 737s) </a:t>
            </a:r>
            <a:endParaRPr lang="en-ZA" sz="1200" dirty="0">
              <a:solidFill>
                <a:schemeClr val="tx1"/>
              </a:solidFill>
              <a:latin typeface="+mj-lt"/>
            </a:endParaRPr>
          </a:p>
        </p:txBody>
      </p:sp>
      <p:sp>
        <p:nvSpPr>
          <p:cNvPr id="30" name="Rectangle 29">
            <a:extLst>
              <a:ext uri="{FF2B5EF4-FFF2-40B4-BE49-F238E27FC236}">
                <a16:creationId xmlns:a16="http://schemas.microsoft.com/office/drawing/2014/main" id="{4ADC3014-AD21-F08C-59E0-CCB21A27AF6F}"/>
              </a:ext>
            </a:extLst>
          </p:cNvPr>
          <p:cNvSpPr/>
          <p:nvPr/>
        </p:nvSpPr>
        <p:spPr>
          <a:xfrm>
            <a:off x="5692737" y="3312864"/>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0" i="0" dirty="0">
                <a:solidFill>
                  <a:schemeClr val="tx1"/>
                </a:solidFill>
                <a:effectLst/>
                <a:latin typeface="+mj-lt"/>
              </a:rPr>
              <a:t>Fewer errors and defects, ultimately improving the quality of products or services. </a:t>
            </a:r>
          </a:p>
        </p:txBody>
      </p:sp>
      <p:sp>
        <p:nvSpPr>
          <p:cNvPr id="31" name="Slide Number Placeholder 30">
            <a:extLst>
              <a:ext uri="{FF2B5EF4-FFF2-40B4-BE49-F238E27FC236}">
                <a16:creationId xmlns:a16="http://schemas.microsoft.com/office/drawing/2014/main" id="{79119474-50E3-3C48-9C2A-15E01A3A965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01994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1DA08F9-8D51-6CC7-0DEB-F0AC5231E6FB}"/>
              </a:ext>
            </a:extLst>
          </p:cNvPr>
          <p:cNvSpPr/>
          <p:nvPr/>
        </p:nvSpPr>
        <p:spPr>
          <a:xfrm>
            <a:off x="2990994" y="-14461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People</a:t>
            </a:r>
          </a:p>
          <a:p>
            <a:pPr algn="ctr"/>
            <a:r>
              <a:rPr lang="en-US" dirty="0">
                <a:solidFill>
                  <a:schemeClr val="tx1"/>
                </a:solidFill>
              </a:rPr>
              <a:t>Who do stuff</a:t>
            </a:r>
            <a:endParaRPr lang="en-ZA" dirty="0">
              <a:solidFill>
                <a:schemeClr val="tx1"/>
              </a:solidFill>
            </a:endParaRPr>
          </a:p>
        </p:txBody>
      </p:sp>
      <p:sp>
        <p:nvSpPr>
          <p:cNvPr id="5" name="Oval 4">
            <a:extLst>
              <a:ext uri="{FF2B5EF4-FFF2-40B4-BE49-F238E27FC236}">
                <a16:creationId xmlns:a16="http://schemas.microsoft.com/office/drawing/2014/main" id="{EC9D177F-A426-4A6D-532E-85523F8D8AA1}"/>
              </a:ext>
            </a:extLst>
          </p:cNvPr>
          <p:cNvSpPr/>
          <p:nvPr/>
        </p:nvSpPr>
        <p:spPr>
          <a:xfrm>
            <a:off x="1889959" y="186083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Technology</a:t>
            </a:r>
          </a:p>
          <a:p>
            <a:pPr algn="ctr"/>
            <a:r>
              <a:rPr lang="en-US" dirty="0">
                <a:solidFill>
                  <a:schemeClr val="tx1"/>
                </a:solidFill>
              </a:rPr>
              <a:t>What we do stuff with</a:t>
            </a:r>
            <a:endParaRPr lang="en-ZA" dirty="0">
              <a:solidFill>
                <a:schemeClr val="tx1"/>
              </a:solidFill>
            </a:endParaRPr>
          </a:p>
        </p:txBody>
      </p:sp>
      <p:sp>
        <p:nvSpPr>
          <p:cNvPr id="6" name="Oval 5">
            <a:extLst>
              <a:ext uri="{FF2B5EF4-FFF2-40B4-BE49-F238E27FC236}">
                <a16:creationId xmlns:a16="http://schemas.microsoft.com/office/drawing/2014/main" id="{A1ECDE9D-1781-5FD9-5751-4AE7EA221401}"/>
              </a:ext>
            </a:extLst>
          </p:cNvPr>
          <p:cNvSpPr/>
          <p:nvPr/>
        </p:nvSpPr>
        <p:spPr>
          <a:xfrm>
            <a:off x="4497616" y="1681473"/>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Process</a:t>
            </a:r>
          </a:p>
          <a:p>
            <a:pPr algn="ctr"/>
            <a:r>
              <a:rPr lang="en-US" dirty="0">
                <a:solidFill>
                  <a:schemeClr val="tx1"/>
                </a:solidFill>
              </a:rPr>
              <a:t>How we do stuff</a:t>
            </a:r>
            <a:endParaRPr lang="en-ZA" dirty="0">
              <a:solidFill>
                <a:schemeClr val="tx1"/>
              </a:solidFill>
            </a:endParaRPr>
          </a:p>
        </p:txBody>
      </p:sp>
      <p:sp>
        <p:nvSpPr>
          <p:cNvPr id="7" name="TextBox 6">
            <a:extLst>
              <a:ext uri="{FF2B5EF4-FFF2-40B4-BE49-F238E27FC236}">
                <a16:creationId xmlns:a16="http://schemas.microsoft.com/office/drawing/2014/main" id="{98AD7E26-AA09-6A54-D104-70B2871E87B4}"/>
              </a:ext>
            </a:extLst>
          </p:cNvPr>
          <p:cNvSpPr txBox="1"/>
          <p:nvPr/>
        </p:nvSpPr>
        <p:spPr>
          <a:xfrm>
            <a:off x="3541126" y="2281772"/>
            <a:ext cx="1160890" cy="261610"/>
          </a:xfrm>
          <a:prstGeom prst="rect">
            <a:avLst/>
          </a:prstGeom>
          <a:noFill/>
        </p:spPr>
        <p:txBody>
          <a:bodyPr wrap="square" rtlCol="0">
            <a:spAutoFit/>
          </a:bodyPr>
          <a:lstStyle/>
          <a:p>
            <a:r>
              <a:rPr lang="en-US" sz="1050" b="1" dirty="0"/>
              <a:t>Innovate</a:t>
            </a:r>
            <a:endParaRPr lang="en-ZA" sz="1050" b="1" dirty="0"/>
          </a:p>
        </p:txBody>
      </p:sp>
      <p:sp>
        <p:nvSpPr>
          <p:cNvPr id="8" name="TextBox 7">
            <a:extLst>
              <a:ext uri="{FF2B5EF4-FFF2-40B4-BE49-F238E27FC236}">
                <a16:creationId xmlns:a16="http://schemas.microsoft.com/office/drawing/2014/main" id="{47D2AF7C-6E35-0504-2DD9-E5F42C9E7E62}"/>
              </a:ext>
            </a:extLst>
          </p:cNvPr>
          <p:cNvSpPr txBox="1"/>
          <p:nvPr/>
        </p:nvSpPr>
        <p:spPr>
          <a:xfrm>
            <a:off x="5252148" y="2230356"/>
            <a:ext cx="1160890" cy="261610"/>
          </a:xfrm>
          <a:prstGeom prst="rect">
            <a:avLst/>
          </a:prstGeom>
          <a:noFill/>
        </p:spPr>
        <p:txBody>
          <a:bodyPr wrap="square" rtlCol="0">
            <a:spAutoFit/>
          </a:bodyPr>
          <a:lstStyle/>
          <a:p>
            <a:r>
              <a:rPr lang="en-US" sz="1050" b="1" dirty="0"/>
              <a:t>Scale</a:t>
            </a:r>
            <a:endParaRPr lang="en-ZA" sz="1050" b="1" dirty="0"/>
          </a:p>
        </p:txBody>
      </p:sp>
      <p:sp>
        <p:nvSpPr>
          <p:cNvPr id="9" name="TextBox 8">
            <a:extLst>
              <a:ext uri="{FF2B5EF4-FFF2-40B4-BE49-F238E27FC236}">
                <a16:creationId xmlns:a16="http://schemas.microsoft.com/office/drawing/2014/main" id="{07CD5D8F-E9DD-2433-8011-F63A8D3E04D6}"/>
              </a:ext>
            </a:extLst>
          </p:cNvPr>
          <p:cNvSpPr txBox="1"/>
          <p:nvPr/>
        </p:nvSpPr>
        <p:spPr>
          <a:xfrm>
            <a:off x="4473520" y="3405010"/>
            <a:ext cx="1160890" cy="261610"/>
          </a:xfrm>
          <a:prstGeom prst="rect">
            <a:avLst/>
          </a:prstGeom>
          <a:noFill/>
        </p:spPr>
        <p:txBody>
          <a:bodyPr wrap="square" rtlCol="0">
            <a:spAutoFit/>
          </a:bodyPr>
          <a:lstStyle/>
          <a:p>
            <a:r>
              <a:rPr lang="en-US" sz="1050" b="1" dirty="0"/>
              <a:t>Automate</a:t>
            </a:r>
            <a:endParaRPr lang="en-ZA" sz="1050" b="1" dirty="0"/>
          </a:p>
        </p:txBody>
      </p:sp>
      <p:sp>
        <p:nvSpPr>
          <p:cNvPr id="10" name="TextBox 9">
            <a:extLst>
              <a:ext uri="{FF2B5EF4-FFF2-40B4-BE49-F238E27FC236}">
                <a16:creationId xmlns:a16="http://schemas.microsoft.com/office/drawing/2014/main" id="{3C20C7C8-C4D0-D319-90B2-F8FAE258C4D1}"/>
              </a:ext>
            </a:extLst>
          </p:cNvPr>
          <p:cNvSpPr txBox="1"/>
          <p:nvPr/>
        </p:nvSpPr>
        <p:spPr>
          <a:xfrm>
            <a:off x="4574211" y="2828718"/>
            <a:ext cx="488856" cy="253916"/>
          </a:xfrm>
          <a:prstGeom prst="rect">
            <a:avLst/>
          </a:prstGeom>
          <a:noFill/>
        </p:spPr>
        <p:txBody>
          <a:bodyPr wrap="square" rtlCol="0">
            <a:spAutoFit/>
          </a:bodyPr>
          <a:lstStyle/>
          <a:p>
            <a:r>
              <a:rPr lang="en-US" sz="1050" b="1" dirty="0"/>
              <a:t>WIN</a:t>
            </a:r>
            <a:endParaRPr lang="en-ZA" sz="1050" b="1" dirty="0"/>
          </a:p>
        </p:txBody>
      </p:sp>
      <p:sp>
        <p:nvSpPr>
          <p:cNvPr id="11" name="Oval 10">
            <a:extLst>
              <a:ext uri="{FF2B5EF4-FFF2-40B4-BE49-F238E27FC236}">
                <a16:creationId xmlns:a16="http://schemas.microsoft.com/office/drawing/2014/main" id="{EB009705-8896-748C-73DE-639B5763C395}"/>
              </a:ext>
            </a:extLst>
          </p:cNvPr>
          <p:cNvSpPr/>
          <p:nvPr/>
        </p:nvSpPr>
        <p:spPr>
          <a:xfrm rot="8498657">
            <a:off x="4314760" y="1932148"/>
            <a:ext cx="2141334" cy="96085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Slide Number Placeholder 11">
            <a:extLst>
              <a:ext uri="{FF2B5EF4-FFF2-40B4-BE49-F238E27FC236}">
                <a16:creationId xmlns:a16="http://schemas.microsoft.com/office/drawing/2014/main" id="{B2E2038E-1FCB-E171-9468-6036D301C5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
        <p:nvSpPr>
          <p:cNvPr id="13" name="Text Placeholder 2">
            <a:extLst>
              <a:ext uri="{FF2B5EF4-FFF2-40B4-BE49-F238E27FC236}">
                <a16:creationId xmlns:a16="http://schemas.microsoft.com/office/drawing/2014/main" id="{875E54E1-EA4B-0A1C-5589-B08F7C4604E3}"/>
              </a:ext>
            </a:extLst>
          </p:cNvPr>
          <p:cNvSpPr>
            <a:spLocks noGrp="1"/>
          </p:cNvSpPr>
          <p:nvPr>
            <p:ph type="body" idx="1"/>
          </p:nvPr>
        </p:nvSpPr>
        <p:spPr>
          <a:xfrm>
            <a:off x="0" y="0"/>
            <a:ext cx="2612988" cy="2082268"/>
          </a:xfrm>
          <a:solidFill>
            <a:schemeClr val="bg1"/>
          </a:solidFill>
        </p:spPr>
        <p:txBody>
          <a:bodyPr>
            <a:normAutofit/>
          </a:bodyPr>
          <a:lstStyle/>
          <a:p>
            <a:pPr marL="114300" indent="0">
              <a:buNone/>
            </a:pPr>
            <a:r>
              <a:rPr lang="en-US" b="1" i="0" dirty="0">
                <a:solidFill>
                  <a:srgbClr val="404040"/>
                </a:solidFill>
                <a:effectLst/>
                <a:latin typeface="+mj-lt"/>
              </a:rPr>
              <a:t>Southwest: </a:t>
            </a:r>
          </a:p>
          <a:p>
            <a:pPr marL="114300" indent="0">
              <a:buNone/>
            </a:pPr>
            <a:r>
              <a:rPr lang="en-US" b="0" i="0" dirty="0">
                <a:solidFill>
                  <a:srgbClr val="404040"/>
                </a:solidFill>
                <a:effectLst/>
                <a:latin typeface="+mj-lt"/>
              </a:rPr>
              <a:t>“We are the only short haul, low fare, high frequency, point-to-point carrier in the U.S.”.</a:t>
            </a:r>
            <a:endParaRPr lang="en-ZA" dirty="0">
              <a:latin typeface="+mj-lt"/>
            </a:endParaRPr>
          </a:p>
        </p:txBody>
      </p:sp>
      <p:sp>
        <p:nvSpPr>
          <p:cNvPr id="18" name="TextBox 17">
            <a:extLst>
              <a:ext uri="{FF2B5EF4-FFF2-40B4-BE49-F238E27FC236}">
                <a16:creationId xmlns:a16="http://schemas.microsoft.com/office/drawing/2014/main" id="{633ADE70-6DD8-58A8-050A-4E7E7B77118E}"/>
              </a:ext>
            </a:extLst>
          </p:cNvPr>
          <p:cNvSpPr txBox="1"/>
          <p:nvPr/>
        </p:nvSpPr>
        <p:spPr>
          <a:xfrm>
            <a:off x="6357371" y="719728"/>
            <a:ext cx="2286000" cy="954107"/>
          </a:xfrm>
          <a:prstGeom prst="rect">
            <a:avLst/>
          </a:prstGeom>
          <a:noFill/>
        </p:spPr>
        <p:txBody>
          <a:bodyPr wrap="square">
            <a:spAutoFit/>
          </a:bodyPr>
          <a:lstStyle/>
          <a:p>
            <a:r>
              <a:rPr lang="en-US" b="1" i="0" dirty="0">
                <a:solidFill>
                  <a:srgbClr val="FF0000"/>
                </a:solidFill>
                <a:effectLst/>
                <a:latin typeface="+mj-lt"/>
              </a:rPr>
              <a:t>Constraints Create Space for Innovation</a:t>
            </a:r>
            <a:r>
              <a:rPr lang="en-US" b="1" dirty="0">
                <a:solidFill>
                  <a:srgbClr val="FF0000"/>
                </a:solidFill>
                <a:latin typeface="+mj-lt"/>
              </a:rPr>
              <a:t>, leading to Operational Excellence!</a:t>
            </a:r>
            <a:endParaRPr lang="en-ZA" dirty="0">
              <a:solidFill>
                <a:srgbClr val="FF0000"/>
              </a:solidFill>
              <a:latin typeface="+mj-lt"/>
            </a:endParaRPr>
          </a:p>
        </p:txBody>
      </p:sp>
    </p:spTree>
    <p:extLst>
      <p:ext uri="{BB962C8B-B14F-4D97-AF65-F5344CB8AC3E}">
        <p14:creationId xmlns:p14="http://schemas.microsoft.com/office/powerpoint/2010/main" val="379428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5FCA94-5ADC-BAE3-8946-2710BF871BA0}"/>
              </a:ext>
            </a:extLst>
          </p:cNvPr>
          <p:cNvSpPr txBox="1"/>
          <p:nvPr/>
        </p:nvSpPr>
        <p:spPr>
          <a:xfrm>
            <a:off x="836796" y="690396"/>
            <a:ext cx="7843520" cy="770147"/>
          </a:xfrm>
          <a:prstGeom prst="rect">
            <a:avLst/>
          </a:prstGeom>
          <a:noFill/>
        </p:spPr>
        <p:txBody>
          <a:bodyPr wrap="square">
            <a:spAutoFit/>
          </a:bodyPr>
          <a:lstStyle/>
          <a:p>
            <a:pPr marL="0" marR="0">
              <a:lnSpc>
                <a:spcPct val="115000"/>
              </a:lnSpc>
              <a:spcAft>
                <a:spcPts val="800"/>
              </a:spcAft>
            </a:pPr>
            <a:r>
              <a:rPr lang="en-ZA" sz="2000" kern="100" dirty="0">
                <a:effectLst/>
                <a:latin typeface="+mj-lt"/>
                <a:ea typeface="Malgun Gothic" panose="020B0503020000020004" pitchFamily="34" charset="-127"/>
                <a:cs typeface="Times New Roman" panose="02020603050405020304" pitchFamily="18" charset="0"/>
              </a:rPr>
              <a:t>“How to increase barley yield and quality while reducing water consumption by 10%?”</a:t>
            </a:r>
          </a:p>
        </p:txBody>
      </p:sp>
      <p:pic>
        <p:nvPicPr>
          <p:cNvPr id="7" name="Picture 6">
            <a:extLst>
              <a:ext uri="{FF2B5EF4-FFF2-40B4-BE49-F238E27FC236}">
                <a16:creationId xmlns:a16="http://schemas.microsoft.com/office/drawing/2014/main" id="{2E4FE089-0ABB-2970-06AF-36EB2D44D561}"/>
              </a:ext>
            </a:extLst>
          </p:cNvPr>
          <p:cNvPicPr>
            <a:picLocks noChangeAspect="1"/>
          </p:cNvPicPr>
          <p:nvPr/>
        </p:nvPicPr>
        <p:blipFill>
          <a:blip r:embed="rId3"/>
          <a:stretch>
            <a:fillRect/>
          </a:stretch>
        </p:blipFill>
        <p:spPr>
          <a:xfrm>
            <a:off x="4022955" y="2000197"/>
            <a:ext cx="1511378" cy="1054154"/>
          </a:xfrm>
          <a:prstGeom prst="rect">
            <a:avLst/>
          </a:prstGeom>
        </p:spPr>
      </p:pic>
      <p:sp>
        <p:nvSpPr>
          <p:cNvPr id="2" name="TextBox 1">
            <a:extLst>
              <a:ext uri="{FF2B5EF4-FFF2-40B4-BE49-F238E27FC236}">
                <a16:creationId xmlns:a16="http://schemas.microsoft.com/office/drawing/2014/main" id="{379BE4C0-DE71-908E-A681-6831719CF7AE}"/>
              </a:ext>
            </a:extLst>
          </p:cNvPr>
          <p:cNvSpPr txBox="1"/>
          <p:nvPr/>
        </p:nvSpPr>
        <p:spPr>
          <a:xfrm>
            <a:off x="2336800" y="3208931"/>
            <a:ext cx="6461760" cy="1586588"/>
          </a:xfrm>
          <a:prstGeom prst="rect">
            <a:avLst/>
          </a:prstGeom>
          <a:noFill/>
        </p:spPr>
        <p:txBody>
          <a:bodyPr wrap="square">
            <a:spAutoFit/>
          </a:bodyPr>
          <a:lstStyle/>
          <a:p>
            <a:pPr marL="0" marR="0">
              <a:lnSpc>
                <a:spcPct val="115000"/>
              </a:lnSpc>
              <a:spcAft>
                <a:spcPts val="800"/>
              </a:spcAft>
            </a:pPr>
            <a:r>
              <a:rPr lang="en-ZA" sz="1600" kern="100" dirty="0">
                <a:effectLst/>
                <a:latin typeface="+mj-lt"/>
                <a:ea typeface="Malgun Gothic" panose="020B0503020000020004" pitchFamily="34" charset="-127"/>
                <a:cs typeface="Times New Roman" panose="02020603050405020304" pitchFamily="18" charset="0"/>
              </a:rPr>
              <a:t>“</a:t>
            </a:r>
            <a:r>
              <a:rPr lang="en-US" sz="1600" kern="100" dirty="0">
                <a:effectLst/>
                <a:latin typeface="+mj-lt"/>
                <a:ea typeface="Malgun Gothic" panose="020B0503020000020004" pitchFamily="34" charset="-127"/>
                <a:cs typeface="Times New Roman" panose="02020603050405020304" pitchFamily="18" charset="0"/>
              </a:rPr>
              <a:t>They spoke to Barley farmers and found that barley growth has three distinct stages. </a:t>
            </a:r>
            <a:r>
              <a:rPr lang="en-US" sz="1600" kern="100" dirty="0">
                <a:solidFill>
                  <a:srgbClr val="FF0000"/>
                </a:solidFill>
                <a:effectLst/>
                <a:latin typeface="+mj-lt"/>
                <a:ea typeface="Malgun Gothic" panose="020B0503020000020004" pitchFamily="34" charset="-127"/>
                <a:cs typeface="Times New Roman" panose="02020603050405020304" pitchFamily="18" charset="0"/>
              </a:rPr>
              <a:t>Reduced water in the middle stage promotes growth.</a:t>
            </a:r>
            <a:r>
              <a:rPr lang="en-US" sz="1600" kern="100" dirty="0">
                <a:effectLst/>
                <a:latin typeface="+mj-lt"/>
                <a:ea typeface="Malgun Gothic" panose="020B0503020000020004" pitchFamily="34" charset="-127"/>
                <a:cs typeface="Times New Roman" panose="02020603050405020304" pitchFamily="18" charset="0"/>
              </a:rPr>
              <a:t> The new approach reduced water consumption by 48%, yet increased yield (with a reduced cost per hectare of $40).</a:t>
            </a:r>
          </a:p>
          <a:p>
            <a:pPr marL="0" marR="0">
              <a:lnSpc>
                <a:spcPct val="115000"/>
              </a:lnSpc>
              <a:spcAft>
                <a:spcPts val="800"/>
              </a:spcAft>
            </a:pPr>
            <a:endParaRPr lang="en-ZA" sz="1600" kern="100" dirty="0">
              <a:effectLst/>
              <a:latin typeface="+mj-lt"/>
              <a:ea typeface="Malgun Gothic" panose="020B0503020000020004" pitchFamily="34" charset="-127"/>
              <a:cs typeface="Times New Roman" panose="02020603050405020304" pitchFamily="18" charset="0"/>
            </a:endParaRPr>
          </a:p>
        </p:txBody>
      </p:sp>
      <p:sp>
        <p:nvSpPr>
          <p:cNvPr id="3" name="Slide Number Placeholder 2">
            <a:extLst>
              <a:ext uri="{FF2B5EF4-FFF2-40B4-BE49-F238E27FC236}">
                <a16:creationId xmlns:a16="http://schemas.microsoft.com/office/drawing/2014/main" id="{C3974C94-C225-2C3B-A9E8-D658043AA5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293890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D5D36AE7-A504-009D-967F-A5D22D5CB47E}"/>
              </a:ext>
            </a:extLst>
          </p:cNvPr>
          <p:cNvSpPr/>
          <p:nvPr/>
        </p:nvSpPr>
        <p:spPr>
          <a:xfrm>
            <a:off x="2990994" y="-14461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People</a:t>
            </a:r>
          </a:p>
          <a:p>
            <a:pPr algn="ctr"/>
            <a:r>
              <a:rPr lang="en-US" dirty="0">
                <a:solidFill>
                  <a:schemeClr val="tx1"/>
                </a:solidFill>
              </a:rPr>
              <a:t>Who do stuff</a:t>
            </a:r>
            <a:endParaRPr lang="en-ZA" dirty="0">
              <a:solidFill>
                <a:schemeClr val="tx1"/>
              </a:solidFill>
            </a:endParaRPr>
          </a:p>
        </p:txBody>
      </p:sp>
      <p:sp>
        <p:nvSpPr>
          <p:cNvPr id="5" name="Oval 4">
            <a:extLst>
              <a:ext uri="{FF2B5EF4-FFF2-40B4-BE49-F238E27FC236}">
                <a16:creationId xmlns:a16="http://schemas.microsoft.com/office/drawing/2014/main" id="{D7C11997-2F9A-4500-0A65-07AC1B4C25E1}"/>
              </a:ext>
            </a:extLst>
          </p:cNvPr>
          <p:cNvSpPr/>
          <p:nvPr/>
        </p:nvSpPr>
        <p:spPr>
          <a:xfrm>
            <a:off x="1889959" y="186083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Technology</a:t>
            </a:r>
          </a:p>
          <a:p>
            <a:pPr algn="ctr"/>
            <a:r>
              <a:rPr lang="en-US" dirty="0">
                <a:solidFill>
                  <a:schemeClr val="tx1"/>
                </a:solidFill>
              </a:rPr>
              <a:t>What we do stuff with</a:t>
            </a:r>
            <a:endParaRPr lang="en-ZA" dirty="0">
              <a:solidFill>
                <a:schemeClr val="tx1"/>
              </a:solidFill>
            </a:endParaRPr>
          </a:p>
        </p:txBody>
      </p:sp>
      <p:sp>
        <p:nvSpPr>
          <p:cNvPr id="6" name="Oval 5">
            <a:extLst>
              <a:ext uri="{FF2B5EF4-FFF2-40B4-BE49-F238E27FC236}">
                <a16:creationId xmlns:a16="http://schemas.microsoft.com/office/drawing/2014/main" id="{ABFFB9D1-EE19-04CF-EDC1-212E81FD0F17}"/>
              </a:ext>
            </a:extLst>
          </p:cNvPr>
          <p:cNvSpPr/>
          <p:nvPr/>
        </p:nvSpPr>
        <p:spPr>
          <a:xfrm>
            <a:off x="4497616" y="1681473"/>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Process</a:t>
            </a:r>
          </a:p>
          <a:p>
            <a:pPr algn="ctr"/>
            <a:r>
              <a:rPr lang="en-US" dirty="0">
                <a:solidFill>
                  <a:schemeClr val="tx1"/>
                </a:solidFill>
              </a:rPr>
              <a:t>How we do stuff</a:t>
            </a:r>
            <a:endParaRPr lang="en-ZA" dirty="0">
              <a:solidFill>
                <a:schemeClr val="tx1"/>
              </a:solidFill>
            </a:endParaRPr>
          </a:p>
        </p:txBody>
      </p:sp>
      <p:sp>
        <p:nvSpPr>
          <p:cNvPr id="7" name="TextBox 6">
            <a:extLst>
              <a:ext uri="{FF2B5EF4-FFF2-40B4-BE49-F238E27FC236}">
                <a16:creationId xmlns:a16="http://schemas.microsoft.com/office/drawing/2014/main" id="{4B2D559E-3212-9DB8-5C06-F2BBBEC0C470}"/>
              </a:ext>
            </a:extLst>
          </p:cNvPr>
          <p:cNvSpPr txBox="1"/>
          <p:nvPr/>
        </p:nvSpPr>
        <p:spPr>
          <a:xfrm>
            <a:off x="3541126" y="2281772"/>
            <a:ext cx="1160890" cy="261610"/>
          </a:xfrm>
          <a:prstGeom prst="rect">
            <a:avLst/>
          </a:prstGeom>
          <a:noFill/>
        </p:spPr>
        <p:txBody>
          <a:bodyPr wrap="square" rtlCol="0">
            <a:spAutoFit/>
          </a:bodyPr>
          <a:lstStyle/>
          <a:p>
            <a:r>
              <a:rPr lang="en-US" sz="1050" b="1" dirty="0"/>
              <a:t>Innovate</a:t>
            </a:r>
            <a:endParaRPr lang="en-ZA" sz="1050" b="1" dirty="0"/>
          </a:p>
        </p:txBody>
      </p:sp>
      <p:sp>
        <p:nvSpPr>
          <p:cNvPr id="8" name="TextBox 7">
            <a:extLst>
              <a:ext uri="{FF2B5EF4-FFF2-40B4-BE49-F238E27FC236}">
                <a16:creationId xmlns:a16="http://schemas.microsoft.com/office/drawing/2014/main" id="{D0344C5D-C90C-D7B7-8037-3FD1613D30B5}"/>
              </a:ext>
            </a:extLst>
          </p:cNvPr>
          <p:cNvSpPr txBox="1"/>
          <p:nvPr/>
        </p:nvSpPr>
        <p:spPr>
          <a:xfrm>
            <a:off x="5252148" y="2230356"/>
            <a:ext cx="1160890" cy="261610"/>
          </a:xfrm>
          <a:prstGeom prst="rect">
            <a:avLst/>
          </a:prstGeom>
          <a:noFill/>
        </p:spPr>
        <p:txBody>
          <a:bodyPr wrap="square" rtlCol="0">
            <a:spAutoFit/>
          </a:bodyPr>
          <a:lstStyle/>
          <a:p>
            <a:r>
              <a:rPr lang="en-US" sz="1050" b="1" dirty="0"/>
              <a:t>Scale</a:t>
            </a:r>
            <a:endParaRPr lang="en-ZA" sz="1050" b="1" dirty="0"/>
          </a:p>
        </p:txBody>
      </p:sp>
      <p:sp>
        <p:nvSpPr>
          <p:cNvPr id="9" name="TextBox 8">
            <a:extLst>
              <a:ext uri="{FF2B5EF4-FFF2-40B4-BE49-F238E27FC236}">
                <a16:creationId xmlns:a16="http://schemas.microsoft.com/office/drawing/2014/main" id="{5887AF27-42F0-A756-C9D8-7BBE35927E26}"/>
              </a:ext>
            </a:extLst>
          </p:cNvPr>
          <p:cNvSpPr txBox="1"/>
          <p:nvPr/>
        </p:nvSpPr>
        <p:spPr>
          <a:xfrm>
            <a:off x="4473520" y="3405010"/>
            <a:ext cx="1160890" cy="261610"/>
          </a:xfrm>
          <a:prstGeom prst="rect">
            <a:avLst/>
          </a:prstGeom>
          <a:noFill/>
        </p:spPr>
        <p:txBody>
          <a:bodyPr wrap="square" rtlCol="0">
            <a:spAutoFit/>
          </a:bodyPr>
          <a:lstStyle/>
          <a:p>
            <a:r>
              <a:rPr lang="en-US" sz="1050" b="1" dirty="0"/>
              <a:t>Automate</a:t>
            </a:r>
            <a:endParaRPr lang="en-ZA" sz="1050" b="1" dirty="0"/>
          </a:p>
        </p:txBody>
      </p:sp>
      <p:sp>
        <p:nvSpPr>
          <p:cNvPr id="10" name="TextBox 9">
            <a:extLst>
              <a:ext uri="{FF2B5EF4-FFF2-40B4-BE49-F238E27FC236}">
                <a16:creationId xmlns:a16="http://schemas.microsoft.com/office/drawing/2014/main" id="{6010084B-F713-1F68-8617-72CFD72B7304}"/>
              </a:ext>
            </a:extLst>
          </p:cNvPr>
          <p:cNvSpPr txBox="1"/>
          <p:nvPr/>
        </p:nvSpPr>
        <p:spPr>
          <a:xfrm>
            <a:off x="4574211" y="2828718"/>
            <a:ext cx="488856" cy="253916"/>
          </a:xfrm>
          <a:prstGeom prst="rect">
            <a:avLst/>
          </a:prstGeom>
          <a:noFill/>
        </p:spPr>
        <p:txBody>
          <a:bodyPr wrap="square" rtlCol="0">
            <a:spAutoFit/>
          </a:bodyPr>
          <a:lstStyle/>
          <a:p>
            <a:r>
              <a:rPr lang="en-US" sz="1050" b="1" dirty="0"/>
              <a:t>WIN</a:t>
            </a:r>
            <a:endParaRPr lang="en-ZA" sz="1050" b="1" dirty="0"/>
          </a:p>
        </p:txBody>
      </p:sp>
      <p:sp>
        <p:nvSpPr>
          <p:cNvPr id="11" name="Oval 10">
            <a:extLst>
              <a:ext uri="{FF2B5EF4-FFF2-40B4-BE49-F238E27FC236}">
                <a16:creationId xmlns:a16="http://schemas.microsoft.com/office/drawing/2014/main" id="{9ABAB154-5C74-7DC8-AA60-AF2637B66626}"/>
              </a:ext>
            </a:extLst>
          </p:cNvPr>
          <p:cNvSpPr/>
          <p:nvPr/>
        </p:nvSpPr>
        <p:spPr>
          <a:xfrm rot="8498657">
            <a:off x="4314760" y="1932148"/>
            <a:ext cx="2141334" cy="96085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Slide Number Placeholder 11">
            <a:extLst>
              <a:ext uri="{FF2B5EF4-FFF2-40B4-BE49-F238E27FC236}">
                <a16:creationId xmlns:a16="http://schemas.microsoft.com/office/drawing/2014/main" id="{A11ECAFA-BF57-AB9B-80DE-4DBB58960DE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86908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D5D16B-61E5-21AF-AC46-7CBDA24AB515}"/>
              </a:ext>
            </a:extLst>
          </p:cNvPr>
          <p:cNvSpPr txBox="1"/>
          <p:nvPr/>
        </p:nvSpPr>
        <p:spPr>
          <a:xfrm>
            <a:off x="332628" y="922446"/>
            <a:ext cx="8617058" cy="770147"/>
          </a:xfrm>
          <a:prstGeom prst="rect">
            <a:avLst/>
          </a:prstGeom>
          <a:noFill/>
        </p:spPr>
        <p:txBody>
          <a:bodyPr wrap="square">
            <a:spAutoFit/>
          </a:bodyPr>
          <a:lstStyle>
            <a:defPPr marR="0" lvl="0" algn="l" rtl="0">
              <a:lnSpc>
                <a:spcPct val="100000"/>
              </a:lnSpc>
              <a:spcBef>
                <a:spcPts val="0"/>
              </a:spcBef>
              <a:spcAft>
                <a:spcPts val="0"/>
              </a:spcAft>
            </a:defPPr>
            <a:lvl1pPr marL="0">
              <a:lnSpc>
                <a:spcPct val="115000"/>
              </a:lnSpc>
              <a:spcAft>
                <a:spcPts val="800"/>
              </a:spcAft>
              <a:defRPr sz="2000" kern="100">
                <a:effectLst/>
                <a:latin typeface="+mj-lt"/>
                <a:ea typeface="Malgun Gothic" panose="020B0503020000020004" pitchFamily="34" charset="-127"/>
                <a:cs typeface="Times New Roman" panose="02020603050405020304" pitchFamily="18" charset="0"/>
              </a:defRPr>
            </a:lvl1pPr>
          </a:lstStyle>
          <a:p>
            <a:r>
              <a:rPr lang="en-ZA" dirty="0"/>
              <a:t>Had a problem with </a:t>
            </a:r>
            <a:r>
              <a:rPr lang="en-ZA" dirty="0">
                <a:solidFill>
                  <a:srgbClr val="FF0000"/>
                </a:solidFill>
              </a:rPr>
              <a:t>workers not wearing face masks </a:t>
            </a:r>
            <a:r>
              <a:rPr lang="en-ZA" dirty="0"/>
              <a:t>to protect from the toxic fumes from the glue. </a:t>
            </a:r>
          </a:p>
        </p:txBody>
      </p:sp>
      <p:pic>
        <p:nvPicPr>
          <p:cNvPr id="7" name="Picture 6">
            <a:extLst>
              <a:ext uri="{FF2B5EF4-FFF2-40B4-BE49-F238E27FC236}">
                <a16:creationId xmlns:a16="http://schemas.microsoft.com/office/drawing/2014/main" id="{9254D155-848F-422C-F606-B9C2DF324E45}"/>
              </a:ext>
            </a:extLst>
          </p:cNvPr>
          <p:cNvPicPr>
            <a:picLocks noChangeAspect="1"/>
          </p:cNvPicPr>
          <p:nvPr/>
        </p:nvPicPr>
        <p:blipFill>
          <a:blip r:embed="rId3"/>
          <a:stretch>
            <a:fillRect/>
          </a:stretch>
        </p:blipFill>
        <p:spPr>
          <a:xfrm>
            <a:off x="3440665" y="2092300"/>
            <a:ext cx="1873346" cy="958899"/>
          </a:xfrm>
          <a:prstGeom prst="rect">
            <a:avLst/>
          </a:prstGeom>
        </p:spPr>
      </p:pic>
      <p:sp>
        <p:nvSpPr>
          <p:cNvPr id="2" name="TextBox 1">
            <a:extLst>
              <a:ext uri="{FF2B5EF4-FFF2-40B4-BE49-F238E27FC236}">
                <a16:creationId xmlns:a16="http://schemas.microsoft.com/office/drawing/2014/main" id="{398BB9C1-553E-EC67-10D7-015D0A505A74}"/>
              </a:ext>
            </a:extLst>
          </p:cNvPr>
          <p:cNvSpPr txBox="1"/>
          <p:nvPr/>
        </p:nvSpPr>
        <p:spPr>
          <a:xfrm>
            <a:off x="2345267" y="3977334"/>
            <a:ext cx="6604417" cy="843821"/>
          </a:xfrm>
          <a:prstGeom prst="rect">
            <a:avLst/>
          </a:prstGeom>
          <a:noFill/>
        </p:spPr>
        <p:txBody>
          <a:bodyPr wrap="square">
            <a:spAutoFit/>
          </a:bodyPr>
          <a:lstStyle/>
          <a:p>
            <a:r>
              <a:rPr lang="en-ZA" sz="1600" dirty="0"/>
              <a:t>Rather than monitor them 24 hours a day, they instead developed a less harmful glue.</a:t>
            </a:r>
          </a:p>
          <a:p>
            <a:pPr marL="0" marR="0">
              <a:lnSpc>
                <a:spcPct val="115000"/>
              </a:lnSpc>
              <a:spcAft>
                <a:spcPts val="800"/>
              </a:spcAft>
            </a:pPr>
            <a:endParaRPr lang="en-ZA" sz="1600" kern="100" dirty="0">
              <a:effectLst/>
              <a:latin typeface="+mj-lt"/>
              <a:ea typeface="Malgun Gothic" panose="020B0503020000020004" pitchFamily="34" charset="-127"/>
              <a:cs typeface="Times New Roman" panose="02020603050405020304" pitchFamily="18" charset="0"/>
            </a:endParaRPr>
          </a:p>
        </p:txBody>
      </p:sp>
      <p:sp>
        <p:nvSpPr>
          <p:cNvPr id="4" name="TextBox 3">
            <a:extLst>
              <a:ext uri="{FF2B5EF4-FFF2-40B4-BE49-F238E27FC236}">
                <a16:creationId xmlns:a16="http://schemas.microsoft.com/office/drawing/2014/main" id="{68FC01F9-585F-5C44-A766-0CCDD1119C5C}"/>
              </a:ext>
            </a:extLst>
          </p:cNvPr>
          <p:cNvSpPr txBox="1"/>
          <p:nvPr/>
        </p:nvSpPr>
        <p:spPr>
          <a:xfrm>
            <a:off x="2243071" y="3669557"/>
            <a:ext cx="4572000" cy="338554"/>
          </a:xfrm>
          <a:prstGeom prst="rect">
            <a:avLst/>
          </a:prstGeom>
          <a:noFill/>
        </p:spPr>
        <p:txBody>
          <a:bodyPr wrap="square">
            <a:spAutoFit/>
          </a:bodyPr>
          <a:lstStyle/>
          <a:p>
            <a:r>
              <a:rPr lang="en-ZA" sz="1600" dirty="0"/>
              <a:t>“How do we </a:t>
            </a:r>
            <a:r>
              <a:rPr lang="en-ZA" sz="1600" dirty="0">
                <a:solidFill>
                  <a:srgbClr val="FF0000"/>
                </a:solidFill>
              </a:rPr>
              <a:t>improve the safety </a:t>
            </a:r>
            <a:r>
              <a:rPr lang="en-ZA" sz="1600" dirty="0"/>
              <a:t>of our staff?” </a:t>
            </a:r>
          </a:p>
        </p:txBody>
      </p:sp>
      <p:sp>
        <p:nvSpPr>
          <p:cNvPr id="6" name="Slide Number Placeholder 5">
            <a:extLst>
              <a:ext uri="{FF2B5EF4-FFF2-40B4-BE49-F238E27FC236}">
                <a16:creationId xmlns:a16="http://schemas.microsoft.com/office/drawing/2014/main" id="{7B8B66D9-8F34-FED9-DB9E-D44481C98D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362683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29FCF-82E6-0DE7-AE91-0366CE88C740}"/>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4432F0FB-1DA4-D363-E689-93D197656153}"/>
              </a:ext>
            </a:extLst>
          </p:cNvPr>
          <p:cNvSpPr/>
          <p:nvPr/>
        </p:nvSpPr>
        <p:spPr>
          <a:xfrm>
            <a:off x="2990994" y="-14461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People</a:t>
            </a:r>
          </a:p>
          <a:p>
            <a:pPr algn="ctr"/>
            <a:r>
              <a:rPr lang="en-US" dirty="0">
                <a:solidFill>
                  <a:schemeClr val="tx1"/>
                </a:solidFill>
              </a:rPr>
              <a:t>Who do stuff</a:t>
            </a:r>
            <a:endParaRPr lang="en-ZA" dirty="0">
              <a:solidFill>
                <a:schemeClr val="tx1"/>
              </a:solidFill>
            </a:endParaRPr>
          </a:p>
        </p:txBody>
      </p:sp>
      <p:sp>
        <p:nvSpPr>
          <p:cNvPr id="17" name="Oval 16">
            <a:extLst>
              <a:ext uri="{FF2B5EF4-FFF2-40B4-BE49-F238E27FC236}">
                <a16:creationId xmlns:a16="http://schemas.microsoft.com/office/drawing/2014/main" id="{F976BD7A-5BD2-31E2-9CD4-712634C04011}"/>
              </a:ext>
            </a:extLst>
          </p:cNvPr>
          <p:cNvSpPr/>
          <p:nvPr/>
        </p:nvSpPr>
        <p:spPr>
          <a:xfrm>
            <a:off x="1889959" y="186083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Technology</a:t>
            </a:r>
          </a:p>
          <a:p>
            <a:pPr algn="ctr"/>
            <a:r>
              <a:rPr lang="en-US" dirty="0">
                <a:solidFill>
                  <a:schemeClr val="tx1"/>
                </a:solidFill>
              </a:rPr>
              <a:t>What we do stuff with</a:t>
            </a:r>
            <a:endParaRPr lang="en-ZA" dirty="0">
              <a:solidFill>
                <a:schemeClr val="tx1"/>
              </a:solidFill>
            </a:endParaRPr>
          </a:p>
        </p:txBody>
      </p:sp>
      <p:sp>
        <p:nvSpPr>
          <p:cNvPr id="18" name="Oval 17">
            <a:extLst>
              <a:ext uri="{FF2B5EF4-FFF2-40B4-BE49-F238E27FC236}">
                <a16:creationId xmlns:a16="http://schemas.microsoft.com/office/drawing/2014/main" id="{AAD7918A-B411-3262-89DA-CCE9EB4E9DB1}"/>
              </a:ext>
            </a:extLst>
          </p:cNvPr>
          <p:cNvSpPr/>
          <p:nvPr/>
        </p:nvSpPr>
        <p:spPr>
          <a:xfrm>
            <a:off x="4497616" y="1681473"/>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Process</a:t>
            </a:r>
          </a:p>
          <a:p>
            <a:pPr algn="ctr"/>
            <a:r>
              <a:rPr lang="en-US" dirty="0">
                <a:solidFill>
                  <a:schemeClr val="tx1"/>
                </a:solidFill>
              </a:rPr>
              <a:t>How we do stuff</a:t>
            </a:r>
            <a:endParaRPr lang="en-ZA" dirty="0">
              <a:solidFill>
                <a:schemeClr val="tx1"/>
              </a:solidFill>
            </a:endParaRPr>
          </a:p>
        </p:txBody>
      </p:sp>
      <p:sp>
        <p:nvSpPr>
          <p:cNvPr id="19" name="TextBox 18">
            <a:extLst>
              <a:ext uri="{FF2B5EF4-FFF2-40B4-BE49-F238E27FC236}">
                <a16:creationId xmlns:a16="http://schemas.microsoft.com/office/drawing/2014/main" id="{FBAC14AE-F8A3-22AA-7BED-6BEB1F2BEA1F}"/>
              </a:ext>
            </a:extLst>
          </p:cNvPr>
          <p:cNvSpPr txBox="1"/>
          <p:nvPr/>
        </p:nvSpPr>
        <p:spPr>
          <a:xfrm>
            <a:off x="3541126" y="2281772"/>
            <a:ext cx="1160890" cy="261610"/>
          </a:xfrm>
          <a:prstGeom prst="rect">
            <a:avLst/>
          </a:prstGeom>
          <a:noFill/>
        </p:spPr>
        <p:txBody>
          <a:bodyPr wrap="square" rtlCol="0">
            <a:spAutoFit/>
          </a:bodyPr>
          <a:lstStyle/>
          <a:p>
            <a:r>
              <a:rPr lang="en-US" sz="1050" b="1" dirty="0"/>
              <a:t>Innovate</a:t>
            </a:r>
            <a:endParaRPr lang="en-ZA" sz="1050" b="1" dirty="0"/>
          </a:p>
        </p:txBody>
      </p:sp>
      <p:sp>
        <p:nvSpPr>
          <p:cNvPr id="20" name="TextBox 19">
            <a:extLst>
              <a:ext uri="{FF2B5EF4-FFF2-40B4-BE49-F238E27FC236}">
                <a16:creationId xmlns:a16="http://schemas.microsoft.com/office/drawing/2014/main" id="{B8AA80BE-EF5C-122A-29B9-AEDC37164C99}"/>
              </a:ext>
            </a:extLst>
          </p:cNvPr>
          <p:cNvSpPr txBox="1"/>
          <p:nvPr/>
        </p:nvSpPr>
        <p:spPr>
          <a:xfrm>
            <a:off x="5252148" y="2230356"/>
            <a:ext cx="1160890" cy="261610"/>
          </a:xfrm>
          <a:prstGeom prst="rect">
            <a:avLst/>
          </a:prstGeom>
          <a:noFill/>
        </p:spPr>
        <p:txBody>
          <a:bodyPr wrap="square" rtlCol="0">
            <a:spAutoFit/>
          </a:bodyPr>
          <a:lstStyle/>
          <a:p>
            <a:r>
              <a:rPr lang="en-US" sz="1050" b="1" dirty="0"/>
              <a:t>Scale</a:t>
            </a:r>
            <a:endParaRPr lang="en-ZA" sz="1050" b="1" dirty="0"/>
          </a:p>
        </p:txBody>
      </p:sp>
      <p:sp>
        <p:nvSpPr>
          <p:cNvPr id="21" name="TextBox 20">
            <a:extLst>
              <a:ext uri="{FF2B5EF4-FFF2-40B4-BE49-F238E27FC236}">
                <a16:creationId xmlns:a16="http://schemas.microsoft.com/office/drawing/2014/main" id="{2A44EF58-F4DC-138C-8404-957934FD2C3D}"/>
              </a:ext>
            </a:extLst>
          </p:cNvPr>
          <p:cNvSpPr txBox="1"/>
          <p:nvPr/>
        </p:nvSpPr>
        <p:spPr>
          <a:xfrm>
            <a:off x="4473520" y="3405010"/>
            <a:ext cx="1160890" cy="261610"/>
          </a:xfrm>
          <a:prstGeom prst="rect">
            <a:avLst/>
          </a:prstGeom>
          <a:noFill/>
        </p:spPr>
        <p:txBody>
          <a:bodyPr wrap="square" rtlCol="0">
            <a:spAutoFit/>
          </a:bodyPr>
          <a:lstStyle/>
          <a:p>
            <a:r>
              <a:rPr lang="en-US" sz="1050" b="1" dirty="0"/>
              <a:t>Automate</a:t>
            </a:r>
            <a:endParaRPr lang="en-ZA" sz="1050" b="1" dirty="0"/>
          </a:p>
        </p:txBody>
      </p:sp>
      <p:sp>
        <p:nvSpPr>
          <p:cNvPr id="22" name="TextBox 21">
            <a:extLst>
              <a:ext uri="{FF2B5EF4-FFF2-40B4-BE49-F238E27FC236}">
                <a16:creationId xmlns:a16="http://schemas.microsoft.com/office/drawing/2014/main" id="{8C911C10-4EA6-BCCC-E2D1-63EF18DBADB8}"/>
              </a:ext>
            </a:extLst>
          </p:cNvPr>
          <p:cNvSpPr txBox="1"/>
          <p:nvPr/>
        </p:nvSpPr>
        <p:spPr>
          <a:xfrm>
            <a:off x="4574211" y="2828718"/>
            <a:ext cx="488856" cy="253916"/>
          </a:xfrm>
          <a:prstGeom prst="rect">
            <a:avLst/>
          </a:prstGeom>
          <a:noFill/>
        </p:spPr>
        <p:txBody>
          <a:bodyPr wrap="square" rtlCol="0">
            <a:spAutoFit/>
          </a:bodyPr>
          <a:lstStyle/>
          <a:p>
            <a:r>
              <a:rPr lang="en-US" sz="1050" b="1" dirty="0"/>
              <a:t>WIN</a:t>
            </a:r>
            <a:endParaRPr lang="en-ZA" sz="1050" b="1" dirty="0"/>
          </a:p>
        </p:txBody>
      </p:sp>
      <p:sp>
        <p:nvSpPr>
          <p:cNvPr id="23" name="Oval 22">
            <a:extLst>
              <a:ext uri="{FF2B5EF4-FFF2-40B4-BE49-F238E27FC236}">
                <a16:creationId xmlns:a16="http://schemas.microsoft.com/office/drawing/2014/main" id="{63E2FC33-9D1E-713C-6BDF-F9B3F17751A3}"/>
              </a:ext>
            </a:extLst>
          </p:cNvPr>
          <p:cNvSpPr/>
          <p:nvPr/>
        </p:nvSpPr>
        <p:spPr>
          <a:xfrm rot="1623223">
            <a:off x="3009455" y="2011282"/>
            <a:ext cx="2141334" cy="96085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Slide Number Placeholder 1">
            <a:extLst>
              <a:ext uri="{FF2B5EF4-FFF2-40B4-BE49-F238E27FC236}">
                <a16:creationId xmlns:a16="http://schemas.microsoft.com/office/drawing/2014/main" id="{D2489D55-73EF-2CAC-30DA-1924EFCB86F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335622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Vulnerability Management: Can't See the Wood for the Trees?">
            <a:extLst>
              <a:ext uri="{FF2B5EF4-FFF2-40B4-BE49-F238E27FC236}">
                <a16:creationId xmlns:a16="http://schemas.microsoft.com/office/drawing/2014/main" id="{FE0A0E9B-87E4-6AB8-3671-30F797190F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1238" y="435535"/>
            <a:ext cx="5788656" cy="403486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8C05594-DB6E-B627-F32E-169B499C7D8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679994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5009F-708E-8CB5-9912-675B2294E208}"/>
              </a:ext>
            </a:extLst>
          </p:cNvPr>
          <p:cNvSpPr>
            <a:spLocks noGrp="1"/>
          </p:cNvSpPr>
          <p:nvPr>
            <p:ph type="title"/>
          </p:nvPr>
        </p:nvSpPr>
        <p:spPr>
          <a:noFill/>
          <a:ln>
            <a:noFill/>
          </a:ln>
        </p:spPr>
        <p:txBody>
          <a:bodyPr spcFirstLastPara="1" wrap="square" lIns="91425" tIns="91425" rIns="91425" bIns="91425" anchor="t" anchorCtr="0">
            <a:normAutofit fontScale="90000"/>
          </a:bodyPr>
          <a:lstStyle/>
          <a:p>
            <a:r>
              <a:rPr lang="en-US" dirty="0"/>
              <a:t>What business are we in, and what role do we play?</a:t>
            </a:r>
          </a:p>
        </p:txBody>
      </p:sp>
      <p:pic>
        <p:nvPicPr>
          <p:cNvPr id="4" name="Graphic 3" descr="Magnifying glass outline">
            <a:extLst>
              <a:ext uri="{FF2B5EF4-FFF2-40B4-BE49-F238E27FC236}">
                <a16:creationId xmlns:a16="http://schemas.microsoft.com/office/drawing/2014/main" id="{95D4D3E0-5F63-870C-17CB-C100DC4317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4840" y="2117412"/>
            <a:ext cx="914400" cy="914400"/>
          </a:xfrm>
          <a:prstGeom prst="rect">
            <a:avLst/>
          </a:prstGeom>
        </p:spPr>
      </p:pic>
      <p:pic>
        <p:nvPicPr>
          <p:cNvPr id="5" name="Graphic 4" descr="Telescope outline">
            <a:extLst>
              <a:ext uri="{FF2B5EF4-FFF2-40B4-BE49-F238E27FC236}">
                <a16:creationId xmlns:a16="http://schemas.microsoft.com/office/drawing/2014/main" id="{A95502C7-01A4-308B-3548-8055956FCA5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95776" y="2117412"/>
            <a:ext cx="914400" cy="914400"/>
          </a:xfrm>
          <a:prstGeom prst="rect">
            <a:avLst/>
          </a:prstGeom>
        </p:spPr>
      </p:pic>
      <p:pic>
        <p:nvPicPr>
          <p:cNvPr id="6" name="Graphic 5" descr="Binoculars outline">
            <a:extLst>
              <a:ext uri="{FF2B5EF4-FFF2-40B4-BE49-F238E27FC236}">
                <a16:creationId xmlns:a16="http://schemas.microsoft.com/office/drawing/2014/main" id="{32679A8E-1C92-7605-FBA6-C04EFF8D79B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80308" y="2117412"/>
            <a:ext cx="914400" cy="914400"/>
          </a:xfrm>
          <a:prstGeom prst="rect">
            <a:avLst/>
          </a:prstGeom>
        </p:spPr>
      </p:pic>
      <p:pic>
        <p:nvPicPr>
          <p:cNvPr id="12" name="Graphic 11" descr="3d Glasses outline">
            <a:extLst>
              <a:ext uri="{FF2B5EF4-FFF2-40B4-BE49-F238E27FC236}">
                <a16:creationId xmlns:a16="http://schemas.microsoft.com/office/drawing/2014/main" id="{5260FD95-0E5D-ACFB-003B-87E6E8B1208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33904" y="2117412"/>
            <a:ext cx="914400" cy="914400"/>
          </a:xfrm>
          <a:prstGeom prst="rect">
            <a:avLst/>
          </a:prstGeom>
        </p:spPr>
      </p:pic>
      <p:pic>
        <p:nvPicPr>
          <p:cNvPr id="18" name="Graphic 17" descr="Eye with solid fill">
            <a:extLst>
              <a:ext uri="{FF2B5EF4-FFF2-40B4-BE49-F238E27FC236}">
                <a16:creationId xmlns:a16="http://schemas.microsoft.com/office/drawing/2014/main" id="{631CF110-3EB6-30CA-0C90-57F59441253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18436" y="2117412"/>
            <a:ext cx="914400" cy="914400"/>
          </a:xfrm>
          <a:prstGeom prst="rect">
            <a:avLst/>
          </a:prstGeom>
        </p:spPr>
      </p:pic>
      <p:pic>
        <p:nvPicPr>
          <p:cNvPr id="22" name="Graphic 21" descr="Glasses with solid fill">
            <a:extLst>
              <a:ext uri="{FF2B5EF4-FFF2-40B4-BE49-F238E27FC236}">
                <a16:creationId xmlns:a16="http://schemas.microsoft.com/office/drawing/2014/main" id="{790506C4-CF3F-D16C-68A4-C54F50712D1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549372" y="2117412"/>
            <a:ext cx="914400" cy="914400"/>
          </a:xfrm>
          <a:prstGeom prst="rect">
            <a:avLst/>
          </a:prstGeom>
        </p:spPr>
      </p:pic>
      <p:sp>
        <p:nvSpPr>
          <p:cNvPr id="3" name="Slide Number Placeholder 2">
            <a:extLst>
              <a:ext uri="{FF2B5EF4-FFF2-40B4-BE49-F238E27FC236}">
                <a16:creationId xmlns:a16="http://schemas.microsoft.com/office/drawing/2014/main" id="{954A3CC7-94BB-BB7B-D861-8C53EA29A70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1592848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68FBF44-A249-7650-1D08-996EEE3EC76D}"/>
              </a:ext>
            </a:extLst>
          </p:cNvPr>
          <p:cNvSpPr>
            <a:spLocks noGrp="1"/>
          </p:cNvSpPr>
          <p:nvPr>
            <p:ph type="body" idx="1"/>
          </p:nvPr>
        </p:nvSpPr>
        <p:spPr>
          <a:xfrm>
            <a:off x="1388533" y="795867"/>
            <a:ext cx="7443767" cy="2997200"/>
          </a:xfrm>
        </p:spPr>
        <p:txBody>
          <a:bodyPr anchor="ctr">
            <a:normAutofit/>
          </a:bodyPr>
          <a:lstStyle/>
          <a:p>
            <a:pPr marL="114300" indent="0">
              <a:buNone/>
            </a:pPr>
            <a:r>
              <a:rPr lang="en-US" sz="2000" b="0" i="0" dirty="0">
                <a:solidFill>
                  <a:schemeClr val="tx1"/>
                </a:solidFill>
                <a:effectLst/>
                <a:latin typeface="+mj-lt"/>
                <a:ea typeface="Calibri" panose="020F0502020204030204" pitchFamily="34" charset="0"/>
                <a:cs typeface="Calibri" panose="020F0502020204030204" pitchFamily="34" charset="0"/>
              </a:rPr>
              <a:t>“Uber, the world’s largest taxi company, </a:t>
            </a:r>
            <a:r>
              <a:rPr lang="en-US" sz="2000" b="0" i="0" dirty="0">
                <a:solidFill>
                  <a:srgbClr val="FF0000"/>
                </a:solidFill>
                <a:effectLst/>
                <a:latin typeface="+mj-lt"/>
                <a:ea typeface="Calibri" panose="020F0502020204030204" pitchFamily="34" charset="0"/>
                <a:cs typeface="Calibri" panose="020F0502020204030204" pitchFamily="34" charset="0"/>
              </a:rPr>
              <a:t>owns no vehicles</a:t>
            </a:r>
            <a:r>
              <a:rPr lang="en-US" sz="2000" b="0" i="0" dirty="0">
                <a:solidFill>
                  <a:schemeClr val="tx1"/>
                </a:solidFill>
                <a:effectLst/>
                <a:latin typeface="+mj-lt"/>
                <a:ea typeface="Calibri" panose="020F0502020204030204" pitchFamily="34" charset="0"/>
                <a:cs typeface="Calibri" panose="020F0502020204030204" pitchFamily="34" charset="0"/>
              </a:rPr>
              <a:t>. </a:t>
            </a:r>
          </a:p>
          <a:p>
            <a:pPr marL="114300" indent="0">
              <a:buNone/>
            </a:pPr>
            <a:r>
              <a:rPr lang="en-US" sz="2000" b="0" i="0" dirty="0">
                <a:solidFill>
                  <a:schemeClr val="tx1"/>
                </a:solidFill>
                <a:effectLst/>
                <a:latin typeface="+mj-lt"/>
                <a:ea typeface="Calibri" panose="020F0502020204030204" pitchFamily="34" charset="0"/>
                <a:cs typeface="Calibri" panose="020F0502020204030204" pitchFamily="34" charset="0"/>
              </a:rPr>
              <a:t>Facebook, the world’s most popular media owner, </a:t>
            </a:r>
            <a:r>
              <a:rPr lang="en-US" sz="2000" b="0" i="0" dirty="0">
                <a:solidFill>
                  <a:srgbClr val="FF0000"/>
                </a:solidFill>
                <a:effectLst/>
                <a:latin typeface="+mj-lt"/>
                <a:ea typeface="Calibri" panose="020F0502020204030204" pitchFamily="34" charset="0"/>
                <a:cs typeface="Calibri" panose="020F0502020204030204" pitchFamily="34" charset="0"/>
              </a:rPr>
              <a:t>creates no content</a:t>
            </a:r>
            <a:r>
              <a:rPr lang="en-US" sz="2000" b="0" i="0" dirty="0">
                <a:solidFill>
                  <a:schemeClr val="tx1"/>
                </a:solidFill>
                <a:effectLst/>
                <a:latin typeface="+mj-lt"/>
                <a:ea typeface="Calibri" panose="020F0502020204030204" pitchFamily="34" charset="0"/>
                <a:cs typeface="Calibri" panose="020F0502020204030204" pitchFamily="34" charset="0"/>
              </a:rPr>
              <a:t>. </a:t>
            </a:r>
          </a:p>
          <a:p>
            <a:pPr marL="114300" indent="0">
              <a:buNone/>
            </a:pPr>
            <a:r>
              <a:rPr lang="en-US" sz="2000" b="0" i="0" dirty="0">
                <a:solidFill>
                  <a:schemeClr val="tx1"/>
                </a:solidFill>
                <a:effectLst/>
                <a:latin typeface="+mj-lt"/>
                <a:ea typeface="Calibri" panose="020F0502020204030204" pitchFamily="34" charset="0"/>
                <a:cs typeface="Calibri" panose="020F0502020204030204" pitchFamily="34" charset="0"/>
              </a:rPr>
              <a:t>Alibaba, the most valuable retailer, has </a:t>
            </a:r>
            <a:r>
              <a:rPr lang="en-US" sz="2000" b="0" i="0" dirty="0">
                <a:solidFill>
                  <a:srgbClr val="FF0000"/>
                </a:solidFill>
                <a:effectLst/>
                <a:latin typeface="+mj-lt"/>
                <a:ea typeface="Calibri" panose="020F0502020204030204" pitchFamily="34" charset="0"/>
                <a:cs typeface="Calibri" panose="020F0502020204030204" pitchFamily="34" charset="0"/>
              </a:rPr>
              <a:t>no inventory</a:t>
            </a:r>
            <a:r>
              <a:rPr lang="en-US" sz="2000" b="0" i="0" dirty="0">
                <a:solidFill>
                  <a:schemeClr val="tx1"/>
                </a:solidFill>
                <a:effectLst/>
                <a:latin typeface="+mj-lt"/>
                <a:ea typeface="Calibri" panose="020F0502020204030204" pitchFamily="34" charset="0"/>
                <a:cs typeface="Calibri" panose="020F0502020204030204" pitchFamily="34" charset="0"/>
              </a:rPr>
              <a:t>. </a:t>
            </a:r>
          </a:p>
          <a:p>
            <a:pPr marL="114300" indent="0">
              <a:buNone/>
            </a:pPr>
            <a:r>
              <a:rPr lang="en-US" sz="2000" b="0" i="0" dirty="0">
                <a:solidFill>
                  <a:schemeClr val="tx1"/>
                </a:solidFill>
                <a:effectLst/>
                <a:latin typeface="+mj-lt"/>
                <a:ea typeface="Calibri" panose="020F0502020204030204" pitchFamily="34" charset="0"/>
                <a:cs typeface="Calibri" panose="020F0502020204030204" pitchFamily="34" charset="0"/>
              </a:rPr>
              <a:t>And Airbnb, the world’s largest accommodation provider, </a:t>
            </a:r>
            <a:r>
              <a:rPr lang="en-US" sz="2000" b="0" i="0" dirty="0">
                <a:solidFill>
                  <a:srgbClr val="FF0000"/>
                </a:solidFill>
                <a:effectLst/>
                <a:latin typeface="+mj-lt"/>
                <a:ea typeface="Calibri" panose="020F0502020204030204" pitchFamily="34" charset="0"/>
                <a:cs typeface="Calibri" panose="020F0502020204030204" pitchFamily="34" charset="0"/>
              </a:rPr>
              <a:t>owns no real estate.</a:t>
            </a:r>
            <a:r>
              <a:rPr lang="en-US" sz="2000" b="0" i="0" dirty="0">
                <a:solidFill>
                  <a:schemeClr val="tx1"/>
                </a:solidFill>
                <a:effectLst/>
                <a:latin typeface="+mj-lt"/>
                <a:ea typeface="Calibri" panose="020F0502020204030204" pitchFamily="34" charset="0"/>
                <a:cs typeface="Calibri" panose="020F0502020204030204" pitchFamily="34" charset="0"/>
              </a:rPr>
              <a:t>”</a:t>
            </a:r>
          </a:p>
          <a:p>
            <a:pPr marL="114300" indent="0">
              <a:buNone/>
            </a:pPr>
            <a:r>
              <a:rPr lang="en-ZA" dirty="0">
                <a:solidFill>
                  <a:schemeClr val="tx1"/>
                </a:solidFill>
                <a:latin typeface="+mj-lt"/>
                <a:ea typeface="Calibri" panose="020F0502020204030204" pitchFamily="34" charset="0"/>
                <a:cs typeface="Calibri" panose="020F0502020204030204" pitchFamily="34" charset="0"/>
              </a:rPr>
              <a:t>TechTarget’s Tom Goodwin</a:t>
            </a:r>
          </a:p>
        </p:txBody>
      </p:sp>
      <p:sp>
        <p:nvSpPr>
          <p:cNvPr id="2" name="Title 1">
            <a:extLst>
              <a:ext uri="{FF2B5EF4-FFF2-40B4-BE49-F238E27FC236}">
                <a16:creationId xmlns:a16="http://schemas.microsoft.com/office/drawing/2014/main" id="{BCB80925-E60E-695F-8067-16E38FB02935}"/>
              </a:ext>
            </a:extLst>
          </p:cNvPr>
          <p:cNvSpPr>
            <a:spLocks noGrp="1"/>
          </p:cNvSpPr>
          <p:nvPr>
            <p:ph type="title"/>
          </p:nvPr>
        </p:nvSpPr>
        <p:spPr>
          <a:xfrm>
            <a:off x="311700" y="445025"/>
            <a:ext cx="8520600" cy="572700"/>
          </a:xfrm>
          <a:noFill/>
          <a:ln>
            <a:noFill/>
          </a:ln>
        </p:spPr>
        <p:txBody>
          <a:bodyPr spcFirstLastPara="1" wrap="square" lIns="91425" tIns="91425" rIns="91425" bIns="91425" anchor="t" anchorCtr="0">
            <a:normAutofit fontScale="90000"/>
          </a:bodyPr>
          <a:lstStyle/>
          <a:p>
            <a:r>
              <a:rPr lang="en-US" dirty="0"/>
              <a:t>Define Role of Procurement…</a:t>
            </a:r>
            <a:endParaRPr lang="en-ZA" dirty="0"/>
          </a:p>
        </p:txBody>
      </p:sp>
      <p:sp>
        <p:nvSpPr>
          <p:cNvPr id="4" name="Slide Number Placeholder 3">
            <a:extLst>
              <a:ext uri="{FF2B5EF4-FFF2-40B4-BE49-F238E27FC236}">
                <a16:creationId xmlns:a16="http://schemas.microsoft.com/office/drawing/2014/main" id="{8BD08586-4D1A-C42F-F558-0879623799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
        <p:nvSpPr>
          <p:cNvPr id="6" name="TextBox 5">
            <a:extLst>
              <a:ext uri="{FF2B5EF4-FFF2-40B4-BE49-F238E27FC236}">
                <a16:creationId xmlns:a16="http://schemas.microsoft.com/office/drawing/2014/main" id="{6708C770-0F39-0C74-D6CB-92DF746278BA}"/>
              </a:ext>
            </a:extLst>
          </p:cNvPr>
          <p:cNvSpPr txBox="1"/>
          <p:nvPr/>
        </p:nvSpPr>
        <p:spPr>
          <a:xfrm>
            <a:off x="3251200" y="4324663"/>
            <a:ext cx="4572000" cy="338554"/>
          </a:xfrm>
          <a:prstGeom prst="rect">
            <a:avLst/>
          </a:prstGeom>
          <a:noFill/>
        </p:spPr>
        <p:txBody>
          <a:bodyPr wrap="square">
            <a:spAutoFit/>
          </a:bodyPr>
          <a:lstStyle/>
          <a:p>
            <a:pPr marL="114300" indent="0">
              <a:buNone/>
            </a:pPr>
            <a:r>
              <a:rPr lang="en-US" sz="1600" b="1" i="0" dirty="0">
                <a:solidFill>
                  <a:schemeClr val="tx1"/>
                </a:solidFill>
                <a:effectLst/>
                <a:latin typeface="+mj-lt"/>
                <a:ea typeface="Calibri" panose="020F0502020204030204" pitchFamily="34" charset="0"/>
                <a:cs typeface="Calibri" panose="020F0502020204030204" pitchFamily="34" charset="0"/>
              </a:rPr>
              <a:t>Procurement owns </a:t>
            </a:r>
            <a:r>
              <a:rPr lang="en-US" sz="1600" b="1" i="0" dirty="0">
                <a:solidFill>
                  <a:srgbClr val="FF0000"/>
                </a:solidFill>
                <a:effectLst/>
                <a:latin typeface="+mj-lt"/>
                <a:ea typeface="Calibri" panose="020F0502020204030204" pitchFamily="34" charset="0"/>
                <a:cs typeface="Calibri" panose="020F0502020204030204" pitchFamily="34" charset="0"/>
              </a:rPr>
              <a:t>no companywide budget</a:t>
            </a:r>
          </a:p>
        </p:txBody>
      </p:sp>
    </p:spTree>
    <p:extLst>
      <p:ext uri="{BB962C8B-B14F-4D97-AF65-F5344CB8AC3E}">
        <p14:creationId xmlns:p14="http://schemas.microsoft.com/office/powerpoint/2010/main" val="57704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
        <p:cNvGrpSpPr/>
        <p:nvPr/>
      </p:nvGrpSpPr>
      <p:grpSpPr>
        <a:xfrm>
          <a:off x="0" y="0"/>
          <a:ext cx="0" cy="0"/>
          <a:chOff x="0" y="0"/>
          <a:chExt cx="0" cy="0"/>
        </a:xfrm>
      </p:grpSpPr>
      <p:sp>
        <p:nvSpPr>
          <p:cNvPr id="71" name="Google Shape;71;p15"/>
          <p:cNvSpPr txBox="1">
            <a:spLocks noGrp="1"/>
          </p:cNvSpPr>
          <p:nvPr>
            <p:ph type="body" idx="1"/>
          </p:nvPr>
        </p:nvSpPr>
        <p:spPr>
          <a:xfrm>
            <a:off x="1143000" y="1097280"/>
            <a:ext cx="7689300" cy="2966846"/>
          </a:xfrm>
          <a:prstGeom prst="rect">
            <a:avLst/>
          </a:prstGeom>
        </p:spPr>
        <p:txBody>
          <a:bodyPr spcFirstLastPara="1" wrap="square" lIns="91425" tIns="91425" rIns="91425" bIns="91425" anchor="t" anchorCtr="0">
            <a:normAutofit fontScale="92500" lnSpcReduction="10000"/>
          </a:bodyPr>
          <a:lstStyle/>
          <a:p>
            <a:pPr marL="114300" indent="0">
              <a:buNone/>
            </a:pPr>
            <a:r>
              <a:rPr lang="en-US" b="0" i="0" dirty="0">
                <a:solidFill>
                  <a:srgbClr val="111111"/>
                </a:solidFill>
                <a:effectLst/>
                <a:latin typeface="Droid"/>
              </a:rPr>
              <a:t>1. </a:t>
            </a:r>
            <a:r>
              <a:rPr lang="en-US" b="1" i="0" dirty="0">
                <a:solidFill>
                  <a:srgbClr val="111111"/>
                </a:solidFill>
                <a:effectLst/>
                <a:latin typeface="Droid"/>
              </a:rPr>
              <a:t>Work on your soft skills to connect better with your people</a:t>
            </a:r>
          </a:p>
          <a:p>
            <a:pPr marL="114300" indent="0">
              <a:buNone/>
            </a:pPr>
            <a:r>
              <a:rPr lang="en-US" b="0" i="0" dirty="0">
                <a:solidFill>
                  <a:srgbClr val="111111"/>
                </a:solidFill>
                <a:effectLst/>
                <a:latin typeface="Droid"/>
              </a:rPr>
              <a:t>2. </a:t>
            </a:r>
            <a:r>
              <a:rPr lang="en-US" b="1" i="0" dirty="0">
                <a:solidFill>
                  <a:srgbClr val="111111"/>
                </a:solidFill>
                <a:effectLst/>
                <a:latin typeface="Droid"/>
              </a:rPr>
              <a:t>Develop green skills to stay relevant and effective</a:t>
            </a:r>
            <a:endParaRPr lang="en-US" b="0" i="0" dirty="0">
              <a:solidFill>
                <a:srgbClr val="111111"/>
              </a:solidFill>
              <a:effectLst/>
              <a:latin typeface="Droid"/>
            </a:endParaRPr>
          </a:p>
          <a:p>
            <a:pPr marL="114300" indent="0">
              <a:buNone/>
            </a:pPr>
            <a:r>
              <a:rPr lang="en-US" b="0" i="0" dirty="0">
                <a:solidFill>
                  <a:srgbClr val="111111"/>
                </a:solidFill>
                <a:effectLst/>
                <a:latin typeface="Droid"/>
              </a:rPr>
              <a:t>3. </a:t>
            </a:r>
            <a:r>
              <a:rPr lang="en-US" b="1" i="0" dirty="0">
                <a:solidFill>
                  <a:srgbClr val="111111"/>
                </a:solidFill>
                <a:effectLst/>
                <a:latin typeface="Droid"/>
              </a:rPr>
              <a:t>Master digital technology and ensure it’s a job-enabler</a:t>
            </a:r>
            <a:r>
              <a:rPr lang="en-US" b="0" i="0" dirty="0">
                <a:solidFill>
                  <a:srgbClr val="111111"/>
                </a:solidFill>
                <a:effectLst/>
                <a:latin typeface="Droid"/>
              </a:rPr>
              <a:t> - </a:t>
            </a:r>
            <a:r>
              <a:rPr lang="en-US" sz="1700" b="0" i="0" dirty="0">
                <a:solidFill>
                  <a:srgbClr val="111111"/>
                </a:solidFill>
                <a:effectLst/>
                <a:latin typeface="+mj-lt"/>
              </a:rPr>
              <a:t>procurement leaders will need to work with technology to ensure it’s an enabler and not a job-destroyer. This includes making sure your people have the right skills for any new jobs created by increased automation</a:t>
            </a:r>
            <a:r>
              <a:rPr lang="en-US" b="0" i="0" dirty="0">
                <a:solidFill>
                  <a:srgbClr val="111111"/>
                </a:solidFill>
                <a:effectLst/>
                <a:latin typeface="Open Sans" panose="020B0606030504020204" pitchFamily="34" charset="0"/>
              </a:rPr>
              <a:t>. </a:t>
            </a:r>
            <a:endParaRPr lang="en-US" b="1" i="0" dirty="0">
              <a:solidFill>
                <a:srgbClr val="111111"/>
              </a:solidFill>
              <a:effectLst/>
              <a:latin typeface="Droid"/>
            </a:endParaRPr>
          </a:p>
          <a:p>
            <a:pPr marL="114300" indent="0">
              <a:buNone/>
            </a:pPr>
            <a:r>
              <a:rPr lang="en-US" b="0" i="0" dirty="0">
                <a:solidFill>
                  <a:srgbClr val="111111"/>
                </a:solidFill>
                <a:effectLst/>
                <a:latin typeface="Droid"/>
              </a:rPr>
              <a:t>4. </a:t>
            </a:r>
            <a:r>
              <a:rPr lang="en-US" b="1" i="0" dirty="0">
                <a:solidFill>
                  <a:srgbClr val="111111"/>
                </a:solidFill>
                <a:effectLst/>
                <a:latin typeface="Droid"/>
              </a:rPr>
              <a:t>Be a role model of good professional practice</a:t>
            </a:r>
            <a:endParaRPr lang="en-US" b="0" i="0" dirty="0">
              <a:solidFill>
                <a:srgbClr val="111111"/>
              </a:solidFill>
              <a:effectLst/>
              <a:latin typeface="Droid"/>
            </a:endParaRPr>
          </a:p>
          <a:p>
            <a:pPr marL="114300" indent="0">
              <a:buNone/>
            </a:pPr>
            <a:r>
              <a:rPr lang="en-US" b="0" i="0" dirty="0">
                <a:solidFill>
                  <a:srgbClr val="111111"/>
                </a:solidFill>
                <a:effectLst/>
                <a:latin typeface="Droid"/>
              </a:rPr>
              <a:t>5. </a:t>
            </a:r>
            <a:r>
              <a:rPr lang="en-US" b="1" i="0" dirty="0">
                <a:solidFill>
                  <a:srgbClr val="111111"/>
                </a:solidFill>
                <a:effectLst/>
                <a:latin typeface="Droid"/>
              </a:rPr>
              <a:t>Hone your influencing skills to drive lasting change</a:t>
            </a:r>
            <a:endParaRPr lang="en-US" b="0" i="0" dirty="0">
              <a:solidFill>
                <a:srgbClr val="111111"/>
              </a:solidFill>
              <a:effectLst/>
              <a:latin typeface="Droid"/>
            </a:endParaRPr>
          </a:p>
          <a:p>
            <a:pPr marL="114300" indent="0">
              <a:buNone/>
            </a:pPr>
            <a:r>
              <a:rPr lang="en-US" b="0" i="0" dirty="0">
                <a:solidFill>
                  <a:srgbClr val="111111"/>
                </a:solidFill>
                <a:effectLst/>
                <a:latin typeface="Droid"/>
              </a:rPr>
              <a:t>6. </a:t>
            </a:r>
            <a:r>
              <a:rPr lang="en-US" b="1" i="0" dirty="0">
                <a:solidFill>
                  <a:srgbClr val="111111"/>
                </a:solidFill>
                <a:effectLst/>
                <a:latin typeface="Droid"/>
              </a:rPr>
              <a:t>Know how to maintain advantage in supplier relationships</a:t>
            </a:r>
            <a:r>
              <a:rPr lang="en-US" b="0" i="0" dirty="0">
                <a:solidFill>
                  <a:srgbClr val="111111"/>
                </a:solidFill>
                <a:effectLst/>
                <a:latin typeface="Droid"/>
              </a:rPr>
              <a:t> </a:t>
            </a:r>
          </a:p>
          <a:p>
            <a:pPr marL="114300" indent="0">
              <a:buNone/>
            </a:pPr>
            <a:r>
              <a:rPr lang="en-US" b="0" i="0" dirty="0">
                <a:solidFill>
                  <a:srgbClr val="111111"/>
                </a:solidFill>
                <a:effectLst/>
                <a:latin typeface="Droid"/>
              </a:rPr>
              <a:t>7. </a:t>
            </a:r>
            <a:r>
              <a:rPr lang="en-US" b="1" i="0" dirty="0">
                <a:solidFill>
                  <a:srgbClr val="111111"/>
                </a:solidFill>
                <a:effectLst/>
                <a:latin typeface="Droid"/>
              </a:rPr>
              <a:t>Navigate internal relationships better to drive high performance</a:t>
            </a:r>
            <a:r>
              <a:rPr lang="en-US" b="0" i="0" dirty="0">
                <a:solidFill>
                  <a:srgbClr val="111111"/>
                </a:solidFill>
                <a:effectLst/>
                <a:latin typeface="Droid"/>
              </a:rPr>
              <a:t> </a:t>
            </a:r>
          </a:p>
          <a:p>
            <a:pPr marL="0" lvl="0" indent="0" algn="l" rtl="0">
              <a:spcBef>
                <a:spcPts val="0"/>
              </a:spcBef>
              <a:spcAft>
                <a:spcPts val="1200"/>
              </a:spcAft>
              <a:buNone/>
            </a:pPr>
            <a:endParaRPr dirty="0"/>
          </a:p>
        </p:txBody>
      </p:sp>
      <p:sp>
        <p:nvSpPr>
          <p:cNvPr id="4" name="TextBox 3">
            <a:extLst>
              <a:ext uri="{FF2B5EF4-FFF2-40B4-BE49-F238E27FC236}">
                <a16:creationId xmlns:a16="http://schemas.microsoft.com/office/drawing/2014/main" id="{C31BE82E-D478-B5B4-2AED-9586405B7FB5}"/>
              </a:ext>
            </a:extLst>
          </p:cNvPr>
          <p:cNvSpPr txBox="1"/>
          <p:nvPr/>
        </p:nvSpPr>
        <p:spPr>
          <a:xfrm>
            <a:off x="-122310" y="4835723"/>
            <a:ext cx="4572000" cy="307777"/>
          </a:xfrm>
          <a:prstGeom prst="rect">
            <a:avLst/>
          </a:prstGeom>
          <a:solidFill>
            <a:schemeClr val="bg1"/>
          </a:solidFill>
        </p:spPr>
        <p:txBody>
          <a:bodyPr wrap="square">
            <a:spAutoFit/>
          </a:bodyPr>
          <a:lstStyle/>
          <a:p>
            <a:pPr marL="114300" indent="0">
              <a:buNone/>
            </a:pPr>
            <a:r>
              <a:rPr lang="en-US" b="0" i="0" dirty="0">
                <a:solidFill>
                  <a:srgbClr val="111111"/>
                </a:solidFill>
                <a:effectLst/>
                <a:latin typeface="Droid"/>
              </a:rPr>
              <a:t>Source: CIPS 2024 Procurement &amp; Supply Salary Guide</a:t>
            </a:r>
          </a:p>
        </p:txBody>
      </p:sp>
      <p:sp>
        <p:nvSpPr>
          <p:cNvPr id="2" name="Title 1">
            <a:extLst>
              <a:ext uri="{FF2B5EF4-FFF2-40B4-BE49-F238E27FC236}">
                <a16:creationId xmlns:a16="http://schemas.microsoft.com/office/drawing/2014/main" id="{EA3A0849-B95A-1CC8-D1FB-B6DB64E36119}"/>
              </a:ext>
            </a:extLst>
          </p:cNvPr>
          <p:cNvSpPr>
            <a:spLocks noGrp="1"/>
          </p:cNvSpPr>
          <p:nvPr>
            <p:ph type="title"/>
          </p:nvPr>
        </p:nvSpPr>
        <p:spPr>
          <a:xfrm>
            <a:off x="311700" y="445025"/>
            <a:ext cx="8520600" cy="572700"/>
          </a:xfrm>
        </p:spPr>
        <p:txBody>
          <a:bodyPr>
            <a:normAutofit fontScale="90000"/>
          </a:bodyPr>
          <a:lstStyle/>
          <a:p>
            <a:r>
              <a:rPr lang="en-US" dirty="0"/>
              <a:t>According to CIPS… Top skills of Procurement…</a:t>
            </a:r>
            <a:endParaRPr lang="en-ZA" dirty="0"/>
          </a:p>
        </p:txBody>
      </p:sp>
      <p:sp>
        <p:nvSpPr>
          <p:cNvPr id="3" name="Slide Number Placeholder 2">
            <a:extLst>
              <a:ext uri="{FF2B5EF4-FFF2-40B4-BE49-F238E27FC236}">
                <a16:creationId xmlns:a16="http://schemas.microsoft.com/office/drawing/2014/main" id="{C6023C6F-E90F-9234-00AD-0C47CBED9F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DF4C5009-2A14-D0B6-7333-8AF00840CF4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63A4F30-02A5-6330-51F1-AFAF5DE15110}"/>
              </a:ext>
            </a:extLst>
          </p:cNvPr>
          <p:cNvSpPr txBox="1"/>
          <p:nvPr/>
        </p:nvSpPr>
        <p:spPr>
          <a:xfrm>
            <a:off x="-122310" y="4835723"/>
            <a:ext cx="4572000" cy="307777"/>
          </a:xfrm>
          <a:prstGeom prst="rect">
            <a:avLst/>
          </a:prstGeom>
          <a:solidFill>
            <a:schemeClr val="bg1"/>
          </a:solidFill>
        </p:spPr>
        <p:txBody>
          <a:bodyPr wrap="square">
            <a:spAutoFit/>
          </a:bodyPr>
          <a:lstStyle/>
          <a:p>
            <a:pPr marL="114300" indent="0">
              <a:buNone/>
            </a:pPr>
            <a:r>
              <a:rPr lang="en-US" b="0" i="0" dirty="0">
                <a:solidFill>
                  <a:srgbClr val="111111"/>
                </a:solidFill>
                <a:effectLst/>
                <a:latin typeface="Droid"/>
              </a:rPr>
              <a:t>Source: CIPS 2024 Procurement &amp; Supply Salary Guide</a:t>
            </a:r>
          </a:p>
        </p:txBody>
      </p:sp>
      <p:sp>
        <p:nvSpPr>
          <p:cNvPr id="2" name="Title 1">
            <a:extLst>
              <a:ext uri="{FF2B5EF4-FFF2-40B4-BE49-F238E27FC236}">
                <a16:creationId xmlns:a16="http://schemas.microsoft.com/office/drawing/2014/main" id="{C8E76DC3-3545-DB0E-B953-0510630192B2}"/>
              </a:ext>
            </a:extLst>
          </p:cNvPr>
          <p:cNvSpPr>
            <a:spLocks noGrp="1"/>
          </p:cNvSpPr>
          <p:nvPr>
            <p:ph type="title"/>
          </p:nvPr>
        </p:nvSpPr>
        <p:spPr>
          <a:xfrm>
            <a:off x="311700" y="445025"/>
            <a:ext cx="8520600" cy="572700"/>
          </a:xfrm>
          <a:noFill/>
          <a:ln>
            <a:noFill/>
          </a:ln>
        </p:spPr>
        <p:txBody>
          <a:bodyPr spcFirstLastPara="1" wrap="square" lIns="91425" tIns="91425" rIns="91425" bIns="91425" anchor="t" anchorCtr="0">
            <a:noAutofit/>
          </a:bodyPr>
          <a:lstStyle/>
          <a:p>
            <a:r>
              <a:rPr lang="en-US" sz="2000" dirty="0"/>
              <a:t>Top Characteristics of Leaders Over the next 10 years </a:t>
            </a:r>
            <a:r>
              <a:rPr lang="en-US" sz="2000"/>
              <a:t>by region</a:t>
            </a:r>
            <a:endParaRPr lang="en-ZA" sz="2000" dirty="0"/>
          </a:p>
        </p:txBody>
      </p:sp>
      <p:pic>
        <p:nvPicPr>
          <p:cNvPr id="6" name="Picture 2" descr="Top characteristics of leaders charts">
            <a:extLst>
              <a:ext uri="{FF2B5EF4-FFF2-40B4-BE49-F238E27FC236}">
                <a16:creationId xmlns:a16="http://schemas.microsoft.com/office/drawing/2014/main" id="{FDDFB750-44A2-A751-1488-3C1EBCCBD1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47" t="27999" r="9028" b="7099"/>
          <a:stretch/>
        </p:blipFill>
        <p:spPr bwMode="auto">
          <a:xfrm>
            <a:off x="552450" y="1320800"/>
            <a:ext cx="7405028" cy="314248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C3C38E01-8072-1572-ED81-225EB12F5BD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2483600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1838E-3130-34E3-A328-C761CA257427}"/>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1D182EE5-001E-9A38-7F86-4169BB5CFC46}"/>
              </a:ext>
            </a:extLst>
          </p:cNvPr>
          <p:cNvSpPr/>
          <p:nvPr/>
        </p:nvSpPr>
        <p:spPr>
          <a:xfrm>
            <a:off x="2990994" y="-14461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People</a:t>
            </a:r>
          </a:p>
          <a:p>
            <a:pPr algn="ctr"/>
            <a:r>
              <a:rPr lang="en-US" dirty="0">
                <a:solidFill>
                  <a:schemeClr val="tx1"/>
                </a:solidFill>
              </a:rPr>
              <a:t>Who do stuff</a:t>
            </a:r>
            <a:endParaRPr lang="en-ZA" dirty="0">
              <a:solidFill>
                <a:schemeClr val="tx1"/>
              </a:solidFill>
            </a:endParaRPr>
          </a:p>
        </p:txBody>
      </p:sp>
      <p:sp>
        <p:nvSpPr>
          <p:cNvPr id="5" name="Oval 4">
            <a:extLst>
              <a:ext uri="{FF2B5EF4-FFF2-40B4-BE49-F238E27FC236}">
                <a16:creationId xmlns:a16="http://schemas.microsoft.com/office/drawing/2014/main" id="{5DBAE1F4-87E4-2063-9871-CB64182AC2A2}"/>
              </a:ext>
            </a:extLst>
          </p:cNvPr>
          <p:cNvSpPr/>
          <p:nvPr/>
        </p:nvSpPr>
        <p:spPr>
          <a:xfrm>
            <a:off x="1889959" y="186083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Technology</a:t>
            </a:r>
          </a:p>
          <a:p>
            <a:pPr algn="ctr"/>
            <a:r>
              <a:rPr lang="en-US" dirty="0">
                <a:solidFill>
                  <a:schemeClr val="tx1"/>
                </a:solidFill>
              </a:rPr>
              <a:t>What we do stuff with</a:t>
            </a:r>
            <a:endParaRPr lang="en-ZA" dirty="0">
              <a:solidFill>
                <a:schemeClr val="tx1"/>
              </a:solidFill>
            </a:endParaRPr>
          </a:p>
        </p:txBody>
      </p:sp>
      <p:sp>
        <p:nvSpPr>
          <p:cNvPr id="6" name="Oval 5">
            <a:extLst>
              <a:ext uri="{FF2B5EF4-FFF2-40B4-BE49-F238E27FC236}">
                <a16:creationId xmlns:a16="http://schemas.microsoft.com/office/drawing/2014/main" id="{33BCED1D-81F9-CC3F-7945-91CECFFB3BEB}"/>
              </a:ext>
            </a:extLst>
          </p:cNvPr>
          <p:cNvSpPr/>
          <p:nvPr/>
        </p:nvSpPr>
        <p:spPr>
          <a:xfrm>
            <a:off x="4497616" y="1681473"/>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Process</a:t>
            </a:r>
          </a:p>
          <a:p>
            <a:pPr algn="ctr"/>
            <a:r>
              <a:rPr lang="en-US" dirty="0">
                <a:solidFill>
                  <a:schemeClr val="tx1"/>
                </a:solidFill>
              </a:rPr>
              <a:t>How we do stuff</a:t>
            </a:r>
            <a:endParaRPr lang="en-ZA" dirty="0">
              <a:solidFill>
                <a:schemeClr val="tx1"/>
              </a:solidFill>
            </a:endParaRPr>
          </a:p>
        </p:txBody>
      </p:sp>
      <p:sp>
        <p:nvSpPr>
          <p:cNvPr id="7" name="TextBox 6">
            <a:extLst>
              <a:ext uri="{FF2B5EF4-FFF2-40B4-BE49-F238E27FC236}">
                <a16:creationId xmlns:a16="http://schemas.microsoft.com/office/drawing/2014/main" id="{44F58C02-D873-1EF9-BF16-8760F53BAECF}"/>
              </a:ext>
            </a:extLst>
          </p:cNvPr>
          <p:cNvSpPr txBox="1"/>
          <p:nvPr/>
        </p:nvSpPr>
        <p:spPr>
          <a:xfrm>
            <a:off x="3541126" y="2281772"/>
            <a:ext cx="1160890" cy="261610"/>
          </a:xfrm>
          <a:prstGeom prst="rect">
            <a:avLst/>
          </a:prstGeom>
          <a:noFill/>
        </p:spPr>
        <p:txBody>
          <a:bodyPr wrap="square" rtlCol="0">
            <a:spAutoFit/>
          </a:bodyPr>
          <a:lstStyle/>
          <a:p>
            <a:r>
              <a:rPr lang="en-US" sz="1050" b="1" dirty="0"/>
              <a:t>Innovate</a:t>
            </a:r>
            <a:endParaRPr lang="en-ZA" sz="1050" b="1" dirty="0"/>
          </a:p>
        </p:txBody>
      </p:sp>
      <p:sp>
        <p:nvSpPr>
          <p:cNvPr id="8" name="TextBox 7">
            <a:extLst>
              <a:ext uri="{FF2B5EF4-FFF2-40B4-BE49-F238E27FC236}">
                <a16:creationId xmlns:a16="http://schemas.microsoft.com/office/drawing/2014/main" id="{876D07EC-6F0B-370F-A5E2-4E0CB5050078}"/>
              </a:ext>
            </a:extLst>
          </p:cNvPr>
          <p:cNvSpPr txBox="1"/>
          <p:nvPr/>
        </p:nvSpPr>
        <p:spPr>
          <a:xfrm>
            <a:off x="5252148" y="2230356"/>
            <a:ext cx="1160890" cy="261610"/>
          </a:xfrm>
          <a:prstGeom prst="rect">
            <a:avLst/>
          </a:prstGeom>
          <a:noFill/>
        </p:spPr>
        <p:txBody>
          <a:bodyPr wrap="square" rtlCol="0">
            <a:spAutoFit/>
          </a:bodyPr>
          <a:lstStyle/>
          <a:p>
            <a:r>
              <a:rPr lang="en-US" sz="1050" b="1" dirty="0"/>
              <a:t>Scale</a:t>
            </a:r>
            <a:endParaRPr lang="en-ZA" sz="1050" b="1" dirty="0"/>
          </a:p>
        </p:txBody>
      </p:sp>
      <p:sp>
        <p:nvSpPr>
          <p:cNvPr id="9" name="TextBox 8">
            <a:extLst>
              <a:ext uri="{FF2B5EF4-FFF2-40B4-BE49-F238E27FC236}">
                <a16:creationId xmlns:a16="http://schemas.microsoft.com/office/drawing/2014/main" id="{6CFB22CA-4C66-34BE-EBEF-71A4AF4CA926}"/>
              </a:ext>
            </a:extLst>
          </p:cNvPr>
          <p:cNvSpPr txBox="1"/>
          <p:nvPr/>
        </p:nvSpPr>
        <p:spPr>
          <a:xfrm>
            <a:off x="4473520" y="3405010"/>
            <a:ext cx="1160890" cy="261610"/>
          </a:xfrm>
          <a:prstGeom prst="rect">
            <a:avLst/>
          </a:prstGeom>
          <a:noFill/>
        </p:spPr>
        <p:txBody>
          <a:bodyPr wrap="square" rtlCol="0">
            <a:spAutoFit/>
          </a:bodyPr>
          <a:lstStyle/>
          <a:p>
            <a:r>
              <a:rPr lang="en-US" sz="1050" b="1" dirty="0"/>
              <a:t>Automate</a:t>
            </a:r>
            <a:endParaRPr lang="en-ZA" sz="1050" b="1" dirty="0"/>
          </a:p>
        </p:txBody>
      </p:sp>
      <p:sp>
        <p:nvSpPr>
          <p:cNvPr id="10" name="TextBox 9">
            <a:extLst>
              <a:ext uri="{FF2B5EF4-FFF2-40B4-BE49-F238E27FC236}">
                <a16:creationId xmlns:a16="http://schemas.microsoft.com/office/drawing/2014/main" id="{8FE63053-3483-DC27-7E5B-5EF77D2C90C6}"/>
              </a:ext>
            </a:extLst>
          </p:cNvPr>
          <p:cNvSpPr txBox="1"/>
          <p:nvPr/>
        </p:nvSpPr>
        <p:spPr>
          <a:xfrm>
            <a:off x="4574211" y="2828718"/>
            <a:ext cx="488856" cy="253916"/>
          </a:xfrm>
          <a:prstGeom prst="rect">
            <a:avLst/>
          </a:prstGeom>
          <a:noFill/>
        </p:spPr>
        <p:txBody>
          <a:bodyPr wrap="square" rtlCol="0">
            <a:spAutoFit/>
          </a:bodyPr>
          <a:lstStyle/>
          <a:p>
            <a:r>
              <a:rPr lang="en-US" sz="1050" b="1" dirty="0"/>
              <a:t>WIN</a:t>
            </a:r>
            <a:endParaRPr lang="en-ZA" sz="1050" b="1" dirty="0"/>
          </a:p>
        </p:txBody>
      </p:sp>
      <p:sp>
        <p:nvSpPr>
          <p:cNvPr id="11" name="Oval 10">
            <a:extLst>
              <a:ext uri="{FF2B5EF4-FFF2-40B4-BE49-F238E27FC236}">
                <a16:creationId xmlns:a16="http://schemas.microsoft.com/office/drawing/2014/main" id="{834EDEB5-AB69-495C-5FDD-969108E28ADA}"/>
              </a:ext>
            </a:extLst>
          </p:cNvPr>
          <p:cNvSpPr/>
          <p:nvPr/>
        </p:nvSpPr>
        <p:spPr>
          <a:xfrm rot="8498657">
            <a:off x="4314760" y="1932148"/>
            <a:ext cx="2141334" cy="96085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Slide Number Placeholder 11">
            <a:extLst>
              <a:ext uri="{FF2B5EF4-FFF2-40B4-BE49-F238E27FC236}">
                <a16:creationId xmlns:a16="http://schemas.microsoft.com/office/drawing/2014/main" id="{BE12A17A-16F9-F714-1962-5907CBCF3A7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
        <p:nvSpPr>
          <p:cNvPr id="3" name="Oval 2">
            <a:extLst>
              <a:ext uri="{FF2B5EF4-FFF2-40B4-BE49-F238E27FC236}">
                <a16:creationId xmlns:a16="http://schemas.microsoft.com/office/drawing/2014/main" id="{D7EAC8CD-ACE3-D79D-72C6-7822604C900F}"/>
              </a:ext>
            </a:extLst>
          </p:cNvPr>
          <p:cNvSpPr/>
          <p:nvPr/>
        </p:nvSpPr>
        <p:spPr>
          <a:xfrm rot="1623223">
            <a:off x="3009455" y="2011282"/>
            <a:ext cx="2141334" cy="96085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3019DD65-BD55-204B-F3B0-D4869FD94319}"/>
              </a:ext>
            </a:extLst>
          </p:cNvPr>
          <p:cNvSpPr txBox="1"/>
          <p:nvPr/>
        </p:nvSpPr>
        <p:spPr>
          <a:xfrm>
            <a:off x="1316566" y="283813"/>
            <a:ext cx="6510867" cy="584775"/>
          </a:xfrm>
          <a:prstGeom prst="rect">
            <a:avLst/>
          </a:prstGeom>
          <a:solidFill>
            <a:schemeClr val="bg1"/>
          </a:solidFill>
        </p:spPr>
        <p:txBody>
          <a:bodyPr wrap="square">
            <a:spAutoFit/>
          </a:bodyPr>
          <a:lstStyle/>
          <a:p>
            <a:pPr marL="114300" indent="0" algn="ctr">
              <a:buNone/>
            </a:pPr>
            <a:r>
              <a:rPr lang="en-US" sz="1600" b="1" dirty="0">
                <a:solidFill>
                  <a:srgbClr val="FF0000"/>
                </a:solidFill>
                <a:latin typeface="+mj-lt"/>
                <a:ea typeface="Calibri" panose="020F0502020204030204" pitchFamily="34" charset="0"/>
                <a:cs typeface="Calibri" panose="020F0502020204030204" pitchFamily="34" charset="0"/>
              </a:rPr>
              <a:t>Procurement Function as Enablers and Accelerators guided by Data &amp; Analytics</a:t>
            </a:r>
            <a:endParaRPr lang="en-US" sz="1600" b="1" i="0" dirty="0">
              <a:solidFill>
                <a:srgbClr val="FF0000"/>
              </a:solidFill>
              <a:effectLst/>
              <a:latin typeface="+mj-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171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99299-E613-5000-4FB2-A52D0D326A69}"/>
              </a:ext>
            </a:extLst>
          </p:cNvPr>
          <p:cNvSpPr>
            <a:spLocks noGrp="1"/>
          </p:cNvSpPr>
          <p:nvPr>
            <p:ph type="title"/>
          </p:nvPr>
        </p:nvSpPr>
        <p:spPr/>
        <p:txBody>
          <a:bodyPr>
            <a:normAutofit fontScale="90000"/>
          </a:bodyPr>
          <a:lstStyle/>
          <a:p>
            <a:r>
              <a:rPr lang="en-US" dirty="0"/>
              <a:t>People</a:t>
            </a:r>
            <a:endParaRPr lang="en-ZA" dirty="0"/>
          </a:p>
        </p:txBody>
      </p:sp>
      <p:sp>
        <p:nvSpPr>
          <p:cNvPr id="3" name="Text Placeholder 2">
            <a:extLst>
              <a:ext uri="{FF2B5EF4-FFF2-40B4-BE49-F238E27FC236}">
                <a16:creationId xmlns:a16="http://schemas.microsoft.com/office/drawing/2014/main" id="{8EC7792E-8619-5E39-3B7E-591583B1C003}"/>
              </a:ext>
            </a:extLst>
          </p:cNvPr>
          <p:cNvSpPr>
            <a:spLocks noGrp="1"/>
          </p:cNvSpPr>
          <p:nvPr>
            <p:ph type="body" idx="1"/>
          </p:nvPr>
        </p:nvSpPr>
        <p:spPr>
          <a:xfrm>
            <a:off x="1049868" y="1132271"/>
            <a:ext cx="7782432" cy="3416400"/>
          </a:xfrm>
        </p:spPr>
        <p:txBody>
          <a:bodyPr/>
          <a:lstStyle/>
          <a:p>
            <a:pPr>
              <a:buFont typeface="+mj-lt"/>
              <a:buAutoNum type="arabicPeriod"/>
            </a:pPr>
            <a:r>
              <a:rPr lang="en-ZA" dirty="0"/>
              <a:t>Get to know our business and align to changing strategies &amp; structures</a:t>
            </a:r>
          </a:p>
          <a:p>
            <a:pPr>
              <a:buFont typeface="+mj-lt"/>
              <a:buAutoNum type="arabicPeriod"/>
            </a:pPr>
            <a:r>
              <a:rPr lang="en-US" dirty="0"/>
              <a:t>Understand our business and roles</a:t>
            </a:r>
          </a:p>
          <a:p>
            <a:pPr>
              <a:buFont typeface="+mj-lt"/>
              <a:buAutoNum type="arabicPeriod"/>
            </a:pPr>
            <a:r>
              <a:rPr lang="en-US" dirty="0"/>
              <a:t>Create and Monitor Service Level Agreements (SLAs)</a:t>
            </a:r>
          </a:p>
          <a:p>
            <a:pPr>
              <a:buFont typeface="+mj-lt"/>
              <a:buAutoNum type="arabicPeriod"/>
            </a:pPr>
            <a:r>
              <a:rPr lang="en-US" dirty="0"/>
              <a:t>Translate Procurement Strategy to Structure (distinct service lines)</a:t>
            </a:r>
          </a:p>
          <a:p>
            <a:pPr>
              <a:buFont typeface="+mj-lt"/>
              <a:buAutoNum type="arabicPeriod"/>
            </a:pPr>
            <a:r>
              <a:rPr lang="en-US" dirty="0"/>
              <a:t>Right People on the Right vehicle, on the Right Seat</a:t>
            </a:r>
          </a:p>
          <a:p>
            <a:pPr>
              <a:buFont typeface="+mj-lt"/>
              <a:buAutoNum type="arabicPeriod"/>
            </a:pPr>
            <a:r>
              <a:rPr lang="en-US" dirty="0"/>
              <a:t>Define Objective and Key Results (OKRs)</a:t>
            </a:r>
          </a:p>
        </p:txBody>
      </p:sp>
      <p:pic>
        <p:nvPicPr>
          <p:cNvPr id="5" name="Picture 4">
            <a:extLst>
              <a:ext uri="{FF2B5EF4-FFF2-40B4-BE49-F238E27FC236}">
                <a16:creationId xmlns:a16="http://schemas.microsoft.com/office/drawing/2014/main" id="{0B17BF54-AABE-7AFD-63BA-DDB9D095B7B4}"/>
              </a:ext>
            </a:extLst>
          </p:cNvPr>
          <p:cNvPicPr>
            <a:picLocks noChangeAspect="1"/>
          </p:cNvPicPr>
          <p:nvPr/>
        </p:nvPicPr>
        <p:blipFill>
          <a:blip r:embed="rId2"/>
          <a:stretch>
            <a:fillRect/>
          </a:stretch>
        </p:blipFill>
        <p:spPr>
          <a:xfrm>
            <a:off x="2336797" y="3713965"/>
            <a:ext cx="5757335" cy="834706"/>
          </a:xfrm>
          <a:prstGeom prst="rect">
            <a:avLst/>
          </a:prstGeom>
        </p:spPr>
      </p:pic>
      <p:sp>
        <p:nvSpPr>
          <p:cNvPr id="4" name="Slide Number Placeholder 3">
            <a:extLst>
              <a:ext uri="{FF2B5EF4-FFF2-40B4-BE49-F238E27FC236}">
                <a16:creationId xmlns:a16="http://schemas.microsoft.com/office/drawing/2014/main" id="{8BD59949-D6D7-1468-8C5F-4915065016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2391275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6FCCB-EB89-754A-782A-48C63AEBF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560A05-39C0-64F2-38F2-A0F1160E1F94}"/>
              </a:ext>
            </a:extLst>
          </p:cNvPr>
          <p:cNvSpPr>
            <a:spLocks noGrp="1"/>
          </p:cNvSpPr>
          <p:nvPr>
            <p:ph type="title"/>
          </p:nvPr>
        </p:nvSpPr>
        <p:spPr/>
        <p:txBody>
          <a:bodyPr>
            <a:normAutofit fontScale="90000"/>
          </a:bodyPr>
          <a:lstStyle/>
          <a:p>
            <a:r>
              <a:rPr lang="en-US" dirty="0"/>
              <a:t>Process – Know where you are and where you want to go</a:t>
            </a:r>
            <a:endParaRPr lang="en-ZA" dirty="0"/>
          </a:p>
        </p:txBody>
      </p:sp>
      <p:sp>
        <p:nvSpPr>
          <p:cNvPr id="3" name="Text Placeholder 2">
            <a:extLst>
              <a:ext uri="{FF2B5EF4-FFF2-40B4-BE49-F238E27FC236}">
                <a16:creationId xmlns:a16="http://schemas.microsoft.com/office/drawing/2014/main" id="{53E59C1B-32F2-68ED-1E9C-A64F8651C49F}"/>
              </a:ext>
            </a:extLst>
          </p:cNvPr>
          <p:cNvSpPr>
            <a:spLocks noGrp="1"/>
          </p:cNvSpPr>
          <p:nvPr>
            <p:ph type="body" idx="1"/>
          </p:nvPr>
        </p:nvSpPr>
        <p:spPr>
          <a:xfrm>
            <a:off x="1200852" y="1152475"/>
            <a:ext cx="7631448" cy="1783230"/>
          </a:xfrm>
        </p:spPr>
        <p:txBody>
          <a:bodyPr>
            <a:normAutofit/>
          </a:bodyPr>
          <a:lstStyle/>
          <a:p>
            <a:pPr>
              <a:buFont typeface="+mj-lt"/>
              <a:buAutoNum type="arabicPeriod"/>
            </a:pPr>
            <a:r>
              <a:rPr lang="en-US" dirty="0"/>
              <a:t>Charter the Final Destination and make changes as we go</a:t>
            </a:r>
          </a:p>
          <a:p>
            <a:pPr>
              <a:buFont typeface="+mj-lt"/>
              <a:buAutoNum type="arabicPeriod"/>
            </a:pPr>
            <a:r>
              <a:rPr lang="en-US" dirty="0"/>
              <a:t>Map out end to end processes (As Is Baseline)</a:t>
            </a:r>
          </a:p>
          <a:p>
            <a:pPr>
              <a:buFont typeface="+mj-lt"/>
              <a:buAutoNum type="arabicPeriod"/>
            </a:pPr>
            <a:r>
              <a:rPr lang="en-US" dirty="0"/>
              <a:t>Identify Bottlenecks</a:t>
            </a:r>
          </a:p>
          <a:p>
            <a:pPr>
              <a:buFont typeface="+mj-lt"/>
              <a:buAutoNum type="arabicPeriod"/>
            </a:pPr>
            <a:r>
              <a:rPr lang="en-US" dirty="0"/>
              <a:t>Eliminate Waste</a:t>
            </a:r>
          </a:p>
          <a:p>
            <a:pPr>
              <a:buFont typeface="+mj-lt"/>
              <a:buAutoNum type="arabicPeriod"/>
            </a:pPr>
            <a:r>
              <a:rPr lang="en-US" dirty="0"/>
              <a:t>Measure actual time to complete vs. target</a:t>
            </a:r>
          </a:p>
        </p:txBody>
      </p:sp>
      <p:sp>
        <p:nvSpPr>
          <p:cNvPr id="4" name="Rectangle 3">
            <a:extLst>
              <a:ext uri="{FF2B5EF4-FFF2-40B4-BE49-F238E27FC236}">
                <a16:creationId xmlns:a16="http://schemas.microsoft.com/office/drawing/2014/main" id="{A0371A75-C750-3299-6FA4-1FA3F6DBF3E4}"/>
              </a:ext>
            </a:extLst>
          </p:cNvPr>
          <p:cNvSpPr/>
          <p:nvPr/>
        </p:nvSpPr>
        <p:spPr>
          <a:xfrm>
            <a:off x="1314917" y="3070455"/>
            <a:ext cx="1156202" cy="61530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Define</a:t>
            </a:r>
            <a:endParaRPr lang="en-ZA" dirty="0"/>
          </a:p>
        </p:txBody>
      </p:sp>
      <p:sp>
        <p:nvSpPr>
          <p:cNvPr id="5" name="Rectangle 4">
            <a:extLst>
              <a:ext uri="{FF2B5EF4-FFF2-40B4-BE49-F238E27FC236}">
                <a16:creationId xmlns:a16="http://schemas.microsoft.com/office/drawing/2014/main" id="{8F524A6C-3971-A776-F0D5-4A7348B52D77}"/>
              </a:ext>
            </a:extLst>
          </p:cNvPr>
          <p:cNvSpPr/>
          <p:nvPr/>
        </p:nvSpPr>
        <p:spPr>
          <a:xfrm>
            <a:off x="2654408" y="3070455"/>
            <a:ext cx="1156202" cy="61530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Measure</a:t>
            </a:r>
            <a:endParaRPr lang="en-ZA" dirty="0"/>
          </a:p>
        </p:txBody>
      </p:sp>
      <p:sp>
        <p:nvSpPr>
          <p:cNvPr id="6" name="Rectangle 5">
            <a:extLst>
              <a:ext uri="{FF2B5EF4-FFF2-40B4-BE49-F238E27FC236}">
                <a16:creationId xmlns:a16="http://schemas.microsoft.com/office/drawing/2014/main" id="{E6E4F2AB-B366-F852-F645-EADC9AC98D1B}"/>
              </a:ext>
            </a:extLst>
          </p:cNvPr>
          <p:cNvSpPr/>
          <p:nvPr/>
        </p:nvSpPr>
        <p:spPr>
          <a:xfrm>
            <a:off x="3993899" y="3070455"/>
            <a:ext cx="1156202" cy="61530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Analyze</a:t>
            </a:r>
            <a:endParaRPr lang="en-ZA" dirty="0"/>
          </a:p>
        </p:txBody>
      </p:sp>
      <p:sp>
        <p:nvSpPr>
          <p:cNvPr id="7" name="Rectangle 6">
            <a:extLst>
              <a:ext uri="{FF2B5EF4-FFF2-40B4-BE49-F238E27FC236}">
                <a16:creationId xmlns:a16="http://schemas.microsoft.com/office/drawing/2014/main" id="{845819BA-A54D-E6E6-D1EF-A6FE9F2DD653}"/>
              </a:ext>
            </a:extLst>
          </p:cNvPr>
          <p:cNvSpPr/>
          <p:nvPr/>
        </p:nvSpPr>
        <p:spPr>
          <a:xfrm>
            <a:off x="5333390" y="3070455"/>
            <a:ext cx="1156202" cy="61530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Improve</a:t>
            </a:r>
            <a:endParaRPr lang="en-ZA" dirty="0"/>
          </a:p>
        </p:txBody>
      </p:sp>
      <p:sp>
        <p:nvSpPr>
          <p:cNvPr id="8" name="Rectangle 7">
            <a:extLst>
              <a:ext uri="{FF2B5EF4-FFF2-40B4-BE49-F238E27FC236}">
                <a16:creationId xmlns:a16="http://schemas.microsoft.com/office/drawing/2014/main" id="{C4FC741F-27EB-F25E-44D4-774BCAC0818A}"/>
              </a:ext>
            </a:extLst>
          </p:cNvPr>
          <p:cNvSpPr/>
          <p:nvPr/>
        </p:nvSpPr>
        <p:spPr>
          <a:xfrm>
            <a:off x="6743949" y="3070455"/>
            <a:ext cx="1156202" cy="61530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Control</a:t>
            </a:r>
            <a:endParaRPr lang="en-ZA" dirty="0"/>
          </a:p>
        </p:txBody>
      </p:sp>
      <p:sp>
        <p:nvSpPr>
          <p:cNvPr id="10" name="TextBox 9">
            <a:extLst>
              <a:ext uri="{FF2B5EF4-FFF2-40B4-BE49-F238E27FC236}">
                <a16:creationId xmlns:a16="http://schemas.microsoft.com/office/drawing/2014/main" id="{BF20F7DA-6050-E7DE-A98E-758125D4778F}"/>
              </a:ext>
            </a:extLst>
          </p:cNvPr>
          <p:cNvSpPr txBox="1"/>
          <p:nvPr/>
        </p:nvSpPr>
        <p:spPr>
          <a:xfrm>
            <a:off x="2654408" y="3820513"/>
            <a:ext cx="4572000" cy="954107"/>
          </a:xfrm>
          <a:prstGeom prst="rect">
            <a:avLst/>
          </a:prstGeom>
          <a:noFill/>
        </p:spPr>
        <p:txBody>
          <a:bodyPr wrap="square">
            <a:spAutoFit/>
          </a:bodyPr>
          <a:lstStyle/>
          <a:p>
            <a:r>
              <a:rPr lang="en-US" dirty="0"/>
              <a:t>Some Efficiency Tools</a:t>
            </a:r>
          </a:p>
          <a:p>
            <a:r>
              <a:rPr lang="en-US" dirty="0"/>
              <a:t>6 Sigma</a:t>
            </a:r>
            <a:r>
              <a:rPr lang="en-ZA" dirty="0"/>
              <a:t>, Lean Engineering, TIMWOOD, DMAIC, Fishbone, FMEA, and etc…</a:t>
            </a:r>
          </a:p>
          <a:p>
            <a:endParaRPr lang="en-ZA" dirty="0"/>
          </a:p>
        </p:txBody>
      </p:sp>
      <p:sp>
        <p:nvSpPr>
          <p:cNvPr id="9" name="Slide Number Placeholder 8">
            <a:extLst>
              <a:ext uri="{FF2B5EF4-FFF2-40B4-BE49-F238E27FC236}">
                <a16:creationId xmlns:a16="http://schemas.microsoft.com/office/drawing/2014/main" id="{1B42B78C-28D2-46C6-7949-3A7D49AF6C5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1179793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2FC78-C2B1-6D0F-315F-1E959FC71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54AB3-5D19-B9C6-02AB-0D07F27B24F9}"/>
              </a:ext>
            </a:extLst>
          </p:cNvPr>
          <p:cNvSpPr>
            <a:spLocks noGrp="1"/>
          </p:cNvSpPr>
          <p:nvPr>
            <p:ph type="title"/>
          </p:nvPr>
        </p:nvSpPr>
        <p:spPr/>
        <p:txBody>
          <a:bodyPr>
            <a:normAutofit fontScale="90000"/>
          </a:bodyPr>
          <a:lstStyle/>
          <a:p>
            <a:r>
              <a:rPr lang="en-US" dirty="0"/>
              <a:t>Technology &amp; Data</a:t>
            </a:r>
            <a:endParaRPr lang="en-ZA" dirty="0"/>
          </a:p>
        </p:txBody>
      </p:sp>
      <p:sp>
        <p:nvSpPr>
          <p:cNvPr id="3" name="Text Placeholder 2">
            <a:extLst>
              <a:ext uri="{FF2B5EF4-FFF2-40B4-BE49-F238E27FC236}">
                <a16:creationId xmlns:a16="http://schemas.microsoft.com/office/drawing/2014/main" id="{167DB0F6-88AD-BE3A-4169-4853D5CD94E0}"/>
              </a:ext>
            </a:extLst>
          </p:cNvPr>
          <p:cNvSpPr>
            <a:spLocks noGrp="1"/>
          </p:cNvSpPr>
          <p:nvPr>
            <p:ph type="body" idx="1"/>
          </p:nvPr>
        </p:nvSpPr>
        <p:spPr>
          <a:xfrm>
            <a:off x="311700" y="1152475"/>
            <a:ext cx="8520600" cy="1220777"/>
          </a:xfrm>
        </p:spPr>
        <p:txBody>
          <a:bodyPr>
            <a:normAutofit fontScale="92500" lnSpcReduction="20000"/>
          </a:bodyPr>
          <a:lstStyle/>
          <a:p>
            <a:pPr>
              <a:buFont typeface="+mj-lt"/>
              <a:buAutoNum type="arabicPeriod"/>
            </a:pPr>
            <a:r>
              <a:rPr lang="en-US" dirty="0"/>
              <a:t>Invest in the Right Technology with Positive ROI (Ariba, PowerBI, Python…)</a:t>
            </a:r>
          </a:p>
          <a:p>
            <a:pPr>
              <a:buFont typeface="+mj-lt"/>
              <a:buAutoNum type="arabicPeriod"/>
            </a:pPr>
            <a:r>
              <a:rPr lang="en-US" dirty="0"/>
              <a:t>Extract, Transform and Load (ETL) the right source data &amp; automate to create meaningful KPIs and Dashboards to drive Insights</a:t>
            </a:r>
          </a:p>
          <a:p>
            <a:pPr>
              <a:buFont typeface="+mj-lt"/>
              <a:buAutoNum type="arabicPeriod"/>
            </a:pPr>
            <a:r>
              <a:rPr lang="en-US" dirty="0"/>
              <a:t>Enable with AI tools </a:t>
            </a:r>
          </a:p>
          <a:p>
            <a:pPr>
              <a:buFont typeface="+mj-lt"/>
              <a:buAutoNum type="arabicPeriod"/>
            </a:pPr>
            <a:endParaRPr lang="en-ZA" dirty="0"/>
          </a:p>
        </p:txBody>
      </p:sp>
      <p:sp>
        <p:nvSpPr>
          <p:cNvPr id="4" name="Slide Number Placeholder 3">
            <a:extLst>
              <a:ext uri="{FF2B5EF4-FFF2-40B4-BE49-F238E27FC236}">
                <a16:creationId xmlns:a16="http://schemas.microsoft.com/office/drawing/2014/main" id="{218492A1-913A-13AD-34CD-47A65C1DA0E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2420052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86B9C-0BF9-47D5-0E79-2CBCFBA665C7}"/>
              </a:ext>
            </a:extLst>
          </p:cNvPr>
          <p:cNvSpPr>
            <a:spLocks noGrp="1"/>
          </p:cNvSpPr>
          <p:nvPr>
            <p:ph type="title"/>
          </p:nvPr>
        </p:nvSpPr>
        <p:spPr/>
        <p:txBody>
          <a:bodyPr>
            <a:normAutofit fontScale="90000"/>
          </a:bodyPr>
          <a:lstStyle/>
          <a:p>
            <a:r>
              <a:rPr lang="en-US" dirty="0"/>
              <a:t>Over 10,000 Free AI tools… and they grow</a:t>
            </a:r>
            <a:endParaRPr lang="en-ZA" dirty="0"/>
          </a:p>
        </p:txBody>
      </p:sp>
      <p:pic>
        <p:nvPicPr>
          <p:cNvPr id="5" name="Picture 4">
            <a:extLst>
              <a:ext uri="{FF2B5EF4-FFF2-40B4-BE49-F238E27FC236}">
                <a16:creationId xmlns:a16="http://schemas.microsoft.com/office/drawing/2014/main" id="{E05BD176-257F-09AD-3275-FFA9C3D2C635}"/>
              </a:ext>
            </a:extLst>
          </p:cNvPr>
          <p:cNvPicPr>
            <a:picLocks noChangeAspect="1"/>
          </p:cNvPicPr>
          <p:nvPr/>
        </p:nvPicPr>
        <p:blipFill>
          <a:blip r:embed="rId2"/>
          <a:stretch>
            <a:fillRect/>
          </a:stretch>
        </p:blipFill>
        <p:spPr>
          <a:xfrm>
            <a:off x="1667932" y="1169558"/>
            <a:ext cx="4983813" cy="2804384"/>
          </a:xfrm>
          <a:prstGeom prst="rect">
            <a:avLst/>
          </a:prstGeom>
        </p:spPr>
      </p:pic>
      <p:sp>
        <p:nvSpPr>
          <p:cNvPr id="4" name="TextBox 3">
            <a:extLst>
              <a:ext uri="{FF2B5EF4-FFF2-40B4-BE49-F238E27FC236}">
                <a16:creationId xmlns:a16="http://schemas.microsoft.com/office/drawing/2014/main" id="{557DD1CC-3D8F-C1C2-D057-4585A8EBD30C}"/>
              </a:ext>
            </a:extLst>
          </p:cNvPr>
          <p:cNvSpPr txBox="1"/>
          <p:nvPr/>
        </p:nvSpPr>
        <p:spPr>
          <a:xfrm>
            <a:off x="2209799" y="3973942"/>
            <a:ext cx="6689005" cy="830997"/>
          </a:xfrm>
          <a:prstGeom prst="rect">
            <a:avLst/>
          </a:prstGeom>
          <a:noFill/>
        </p:spPr>
        <p:txBody>
          <a:bodyPr wrap="square">
            <a:spAutoFit/>
          </a:bodyPr>
          <a:lstStyle/>
          <a:p>
            <a:pPr marL="114300" indent="0" algn="l">
              <a:buNone/>
            </a:pPr>
            <a:r>
              <a:rPr lang="en-US" sz="1600" b="0" i="0" dirty="0">
                <a:solidFill>
                  <a:srgbClr val="111111"/>
                </a:solidFill>
                <a:effectLst/>
                <a:latin typeface="+mj-lt"/>
              </a:rPr>
              <a:t>Because machines (properly designed and run) are faster than people, scale better than people, and once deployed tend to be cheaper than people, </a:t>
            </a:r>
            <a:r>
              <a:rPr lang="en-US" sz="1600" b="1" i="0" dirty="0">
                <a:solidFill>
                  <a:srgbClr val="00B050"/>
                </a:solidFill>
                <a:effectLst/>
                <a:latin typeface="+mj-lt"/>
              </a:rPr>
              <a:t>we can achieve fast, cheap, and good. </a:t>
            </a:r>
          </a:p>
        </p:txBody>
      </p:sp>
      <p:sp>
        <p:nvSpPr>
          <p:cNvPr id="6" name="Slide Number Placeholder 5">
            <a:extLst>
              <a:ext uri="{FF2B5EF4-FFF2-40B4-BE49-F238E27FC236}">
                <a16:creationId xmlns:a16="http://schemas.microsoft.com/office/drawing/2014/main" id="{6C030100-748F-C4E5-F52F-2BB3E87D4F0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200161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19C5-4AE9-A601-C92F-A86A79833BE3}"/>
              </a:ext>
            </a:extLst>
          </p:cNvPr>
          <p:cNvSpPr>
            <a:spLocks noGrp="1"/>
          </p:cNvSpPr>
          <p:nvPr>
            <p:ph type="title"/>
          </p:nvPr>
        </p:nvSpPr>
        <p:spPr/>
        <p:txBody>
          <a:bodyPr>
            <a:normAutofit fontScale="90000"/>
          </a:bodyPr>
          <a:lstStyle/>
          <a:p>
            <a:r>
              <a:rPr lang="en-US" dirty="0"/>
              <a:t>One Company, One Policy, One Language</a:t>
            </a:r>
            <a:endParaRPr lang="en-ZA" dirty="0"/>
          </a:p>
        </p:txBody>
      </p:sp>
      <p:sp>
        <p:nvSpPr>
          <p:cNvPr id="4" name="Freeform 6">
            <a:extLst>
              <a:ext uri="{FF2B5EF4-FFF2-40B4-BE49-F238E27FC236}">
                <a16:creationId xmlns:a16="http://schemas.microsoft.com/office/drawing/2014/main" id="{4489093D-84A7-0755-7975-5836589420EC}"/>
              </a:ext>
            </a:extLst>
          </p:cNvPr>
          <p:cNvSpPr>
            <a:spLocks/>
          </p:cNvSpPr>
          <p:nvPr/>
        </p:nvSpPr>
        <p:spPr bwMode="auto">
          <a:xfrm>
            <a:off x="4186741" y="1598172"/>
            <a:ext cx="1089052" cy="938681"/>
          </a:xfrm>
          <a:custGeom>
            <a:avLst/>
            <a:gdLst>
              <a:gd name="T0" fmla="*/ 653 w 659"/>
              <a:gd name="T1" fmla="*/ 504 h 504"/>
              <a:gd name="T2" fmla="*/ 475 w 659"/>
              <a:gd name="T3" fmla="*/ 481 h 504"/>
              <a:gd name="T4" fmla="*/ 449 w 659"/>
              <a:gd name="T5" fmla="*/ 411 h 504"/>
              <a:gd name="T6" fmla="*/ 375 w 659"/>
              <a:gd name="T7" fmla="*/ 370 h 504"/>
              <a:gd name="T8" fmla="*/ 292 w 659"/>
              <a:gd name="T9" fmla="*/ 390 h 504"/>
              <a:gd name="T10" fmla="*/ 247 w 659"/>
              <a:gd name="T11" fmla="*/ 451 h 504"/>
              <a:gd name="T12" fmla="*/ 63 w 659"/>
              <a:gd name="T13" fmla="*/ 427 h 504"/>
              <a:gd name="T14" fmla="*/ 90 w 659"/>
              <a:gd name="T15" fmla="*/ 228 h 504"/>
              <a:gd name="T16" fmla="*/ 80 w 659"/>
              <a:gd name="T17" fmla="*/ 225 h 504"/>
              <a:gd name="T18" fmla="*/ 6 w 659"/>
              <a:gd name="T19" fmla="*/ 120 h 504"/>
              <a:gd name="T20" fmla="*/ 105 w 659"/>
              <a:gd name="T21" fmla="*/ 35 h 504"/>
              <a:gd name="T22" fmla="*/ 115 w 659"/>
              <a:gd name="T23" fmla="*/ 36 h 504"/>
              <a:gd name="T24" fmla="*/ 119 w 659"/>
              <a:gd name="T25" fmla="*/ 3 h 504"/>
              <a:gd name="T26" fmla="*/ 160 w 659"/>
              <a:gd name="T27" fmla="*/ 0 h 504"/>
              <a:gd name="T28" fmla="*/ 282 w 659"/>
              <a:gd name="T29" fmla="*/ 42 h 504"/>
              <a:gd name="T30" fmla="*/ 295 w 659"/>
              <a:gd name="T31" fmla="*/ 42 h 504"/>
              <a:gd name="T32" fmla="*/ 444 w 659"/>
              <a:gd name="T33" fmla="*/ 110 h 504"/>
              <a:gd name="T34" fmla="*/ 575 w 659"/>
              <a:gd name="T35" fmla="*/ 263 h 504"/>
              <a:gd name="T36" fmla="*/ 626 w 659"/>
              <a:gd name="T37" fmla="*/ 337 h 504"/>
              <a:gd name="T38" fmla="*/ 625 w 659"/>
              <a:gd name="T39" fmla="*/ 348 h 504"/>
              <a:gd name="T40" fmla="*/ 659 w 659"/>
              <a:gd name="T41" fmla="*/ 457 h 504"/>
              <a:gd name="T42" fmla="*/ 653 w 659"/>
              <a:gd name="T43"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9" h="504">
                <a:moveTo>
                  <a:pt x="653" y="504"/>
                </a:moveTo>
                <a:cubicBezTo>
                  <a:pt x="475" y="481"/>
                  <a:pt x="475" y="481"/>
                  <a:pt x="475" y="481"/>
                </a:cubicBezTo>
                <a:cubicBezTo>
                  <a:pt x="475" y="456"/>
                  <a:pt x="466" y="430"/>
                  <a:pt x="449" y="411"/>
                </a:cubicBezTo>
                <a:cubicBezTo>
                  <a:pt x="429" y="388"/>
                  <a:pt x="404" y="373"/>
                  <a:pt x="375" y="370"/>
                </a:cubicBezTo>
                <a:cubicBezTo>
                  <a:pt x="346" y="366"/>
                  <a:pt x="316" y="373"/>
                  <a:pt x="292" y="390"/>
                </a:cubicBezTo>
                <a:cubicBezTo>
                  <a:pt x="270" y="405"/>
                  <a:pt x="255" y="427"/>
                  <a:pt x="247" y="451"/>
                </a:cubicBezTo>
                <a:cubicBezTo>
                  <a:pt x="63" y="427"/>
                  <a:pt x="63" y="427"/>
                  <a:pt x="63" y="427"/>
                </a:cubicBezTo>
                <a:cubicBezTo>
                  <a:pt x="90" y="228"/>
                  <a:pt x="90" y="228"/>
                  <a:pt x="90" y="228"/>
                </a:cubicBezTo>
                <a:cubicBezTo>
                  <a:pt x="80" y="225"/>
                  <a:pt x="80" y="225"/>
                  <a:pt x="80" y="225"/>
                </a:cubicBezTo>
                <a:cubicBezTo>
                  <a:pt x="31" y="214"/>
                  <a:pt x="0" y="169"/>
                  <a:pt x="6" y="120"/>
                </a:cubicBezTo>
                <a:cubicBezTo>
                  <a:pt x="12" y="69"/>
                  <a:pt x="56" y="34"/>
                  <a:pt x="105" y="35"/>
                </a:cubicBezTo>
                <a:cubicBezTo>
                  <a:pt x="115" y="36"/>
                  <a:pt x="115" y="36"/>
                  <a:pt x="115" y="36"/>
                </a:cubicBezTo>
                <a:cubicBezTo>
                  <a:pt x="119" y="3"/>
                  <a:pt x="119" y="3"/>
                  <a:pt x="119" y="3"/>
                </a:cubicBezTo>
                <a:cubicBezTo>
                  <a:pt x="132" y="1"/>
                  <a:pt x="145" y="0"/>
                  <a:pt x="160" y="0"/>
                </a:cubicBezTo>
                <a:cubicBezTo>
                  <a:pt x="206" y="0"/>
                  <a:pt x="248" y="15"/>
                  <a:pt x="282" y="42"/>
                </a:cubicBezTo>
                <a:cubicBezTo>
                  <a:pt x="287" y="42"/>
                  <a:pt x="291" y="42"/>
                  <a:pt x="295" y="42"/>
                </a:cubicBezTo>
                <a:cubicBezTo>
                  <a:pt x="354" y="42"/>
                  <a:pt x="409" y="69"/>
                  <a:pt x="444" y="110"/>
                </a:cubicBezTo>
                <a:cubicBezTo>
                  <a:pt x="518" y="123"/>
                  <a:pt x="572" y="186"/>
                  <a:pt x="575" y="263"/>
                </a:cubicBezTo>
                <a:cubicBezTo>
                  <a:pt x="604" y="275"/>
                  <a:pt x="626" y="303"/>
                  <a:pt x="626" y="337"/>
                </a:cubicBezTo>
                <a:cubicBezTo>
                  <a:pt x="626" y="340"/>
                  <a:pt x="625" y="344"/>
                  <a:pt x="625" y="348"/>
                </a:cubicBezTo>
                <a:cubicBezTo>
                  <a:pt x="646" y="379"/>
                  <a:pt x="659" y="417"/>
                  <a:pt x="659" y="457"/>
                </a:cubicBezTo>
                <a:cubicBezTo>
                  <a:pt x="659" y="473"/>
                  <a:pt x="656" y="488"/>
                  <a:pt x="653" y="504"/>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100" dirty="0">
              <a:latin typeface="+mj-lt"/>
            </a:endParaRPr>
          </a:p>
        </p:txBody>
      </p:sp>
      <p:sp>
        <p:nvSpPr>
          <p:cNvPr id="5" name="Freeform 7">
            <a:extLst>
              <a:ext uri="{FF2B5EF4-FFF2-40B4-BE49-F238E27FC236}">
                <a16:creationId xmlns:a16="http://schemas.microsoft.com/office/drawing/2014/main" id="{4088E981-9548-6A68-6A8D-0F23F6DCDB97}"/>
              </a:ext>
            </a:extLst>
          </p:cNvPr>
          <p:cNvSpPr>
            <a:spLocks/>
          </p:cNvSpPr>
          <p:nvPr/>
        </p:nvSpPr>
        <p:spPr bwMode="auto">
          <a:xfrm>
            <a:off x="4187359" y="2294701"/>
            <a:ext cx="1056635" cy="938681"/>
          </a:xfrm>
          <a:custGeom>
            <a:avLst/>
            <a:gdLst>
              <a:gd name="T0" fmla="*/ 4 w 639"/>
              <a:gd name="T1" fmla="*/ 468 h 504"/>
              <a:gd name="T2" fmla="*/ 74 w 639"/>
              <a:gd name="T3" fmla="*/ 440 h 504"/>
              <a:gd name="T4" fmla="*/ 114 w 639"/>
              <a:gd name="T5" fmla="*/ 366 h 504"/>
              <a:gd name="T6" fmla="*/ 93 w 639"/>
              <a:gd name="T7" fmla="*/ 283 h 504"/>
              <a:gd name="T8" fmla="*/ 33 w 639"/>
              <a:gd name="T9" fmla="*/ 240 h 504"/>
              <a:gd name="T10" fmla="*/ 56 w 639"/>
              <a:gd name="T11" fmla="*/ 64 h 504"/>
              <a:gd name="T12" fmla="*/ 256 w 639"/>
              <a:gd name="T13" fmla="*/ 91 h 504"/>
              <a:gd name="T14" fmla="*/ 258 w 639"/>
              <a:gd name="T15" fmla="*/ 81 h 504"/>
              <a:gd name="T16" fmla="*/ 365 w 639"/>
              <a:gd name="T17" fmla="*/ 7 h 504"/>
              <a:gd name="T18" fmla="*/ 449 w 639"/>
              <a:gd name="T19" fmla="*/ 106 h 504"/>
              <a:gd name="T20" fmla="*/ 448 w 639"/>
              <a:gd name="T21" fmla="*/ 115 h 504"/>
              <a:gd name="T22" fmla="*/ 639 w 639"/>
              <a:gd name="T23" fmla="*/ 140 h 504"/>
              <a:gd name="T24" fmla="*/ 564 w 639"/>
              <a:gd name="T25" fmla="*/ 234 h 504"/>
              <a:gd name="T26" fmla="*/ 421 w 639"/>
              <a:gd name="T27" fmla="*/ 337 h 504"/>
              <a:gd name="T28" fmla="*/ 349 w 639"/>
              <a:gd name="T29" fmla="*/ 319 h 504"/>
              <a:gd name="T30" fmla="*/ 257 w 639"/>
              <a:gd name="T31" fmla="*/ 374 h 504"/>
              <a:gd name="T32" fmla="*/ 70 w 639"/>
              <a:gd name="T33" fmla="*/ 504 h 504"/>
              <a:gd name="T34" fmla="*/ 0 w 639"/>
              <a:gd name="T35" fmla="*/ 491 h 504"/>
              <a:gd name="T36" fmla="*/ 4 w 639"/>
              <a:gd name="T37" fmla="*/ 468 h 504"/>
              <a:gd name="T38" fmla="*/ 4 w 639"/>
              <a:gd name="T39" fmla="*/ 468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9" h="504">
                <a:moveTo>
                  <a:pt x="4" y="468"/>
                </a:moveTo>
                <a:cubicBezTo>
                  <a:pt x="29" y="467"/>
                  <a:pt x="53" y="457"/>
                  <a:pt x="74" y="440"/>
                </a:cubicBezTo>
                <a:cubicBezTo>
                  <a:pt x="96" y="422"/>
                  <a:pt x="110" y="395"/>
                  <a:pt x="114" y="366"/>
                </a:cubicBezTo>
                <a:cubicBezTo>
                  <a:pt x="118" y="337"/>
                  <a:pt x="110" y="308"/>
                  <a:pt x="93" y="283"/>
                </a:cubicBezTo>
                <a:cubicBezTo>
                  <a:pt x="79" y="263"/>
                  <a:pt x="58" y="247"/>
                  <a:pt x="33" y="240"/>
                </a:cubicBezTo>
                <a:cubicBezTo>
                  <a:pt x="56" y="64"/>
                  <a:pt x="56" y="64"/>
                  <a:pt x="56" y="64"/>
                </a:cubicBezTo>
                <a:cubicBezTo>
                  <a:pt x="256" y="91"/>
                  <a:pt x="256" y="91"/>
                  <a:pt x="256" y="91"/>
                </a:cubicBezTo>
                <a:cubicBezTo>
                  <a:pt x="258" y="81"/>
                  <a:pt x="258" y="81"/>
                  <a:pt x="258" y="81"/>
                </a:cubicBezTo>
                <a:cubicBezTo>
                  <a:pt x="269" y="32"/>
                  <a:pt x="314" y="0"/>
                  <a:pt x="365" y="7"/>
                </a:cubicBezTo>
                <a:cubicBezTo>
                  <a:pt x="415" y="13"/>
                  <a:pt x="450" y="56"/>
                  <a:pt x="449" y="106"/>
                </a:cubicBezTo>
                <a:cubicBezTo>
                  <a:pt x="448" y="115"/>
                  <a:pt x="448" y="115"/>
                  <a:pt x="448" y="115"/>
                </a:cubicBezTo>
                <a:cubicBezTo>
                  <a:pt x="639" y="140"/>
                  <a:pt x="639" y="140"/>
                  <a:pt x="639" y="140"/>
                </a:cubicBezTo>
                <a:cubicBezTo>
                  <a:pt x="625" y="179"/>
                  <a:pt x="598" y="212"/>
                  <a:pt x="564" y="234"/>
                </a:cubicBezTo>
                <a:cubicBezTo>
                  <a:pt x="544" y="293"/>
                  <a:pt x="488" y="337"/>
                  <a:pt x="421" y="337"/>
                </a:cubicBezTo>
                <a:cubicBezTo>
                  <a:pt x="394" y="337"/>
                  <a:pt x="370" y="330"/>
                  <a:pt x="349" y="319"/>
                </a:cubicBezTo>
                <a:cubicBezTo>
                  <a:pt x="326" y="347"/>
                  <a:pt x="295" y="367"/>
                  <a:pt x="257" y="374"/>
                </a:cubicBezTo>
                <a:cubicBezTo>
                  <a:pt x="229" y="451"/>
                  <a:pt x="157" y="504"/>
                  <a:pt x="70" y="504"/>
                </a:cubicBezTo>
                <a:cubicBezTo>
                  <a:pt x="46" y="504"/>
                  <a:pt x="22" y="499"/>
                  <a:pt x="0" y="491"/>
                </a:cubicBezTo>
                <a:cubicBezTo>
                  <a:pt x="4" y="468"/>
                  <a:pt x="4" y="468"/>
                  <a:pt x="4" y="468"/>
                </a:cubicBezTo>
                <a:cubicBezTo>
                  <a:pt x="4" y="468"/>
                  <a:pt x="4" y="468"/>
                  <a:pt x="4" y="468"/>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100" dirty="0">
              <a:latin typeface="+mj-lt"/>
            </a:endParaRPr>
          </a:p>
        </p:txBody>
      </p:sp>
      <p:sp>
        <p:nvSpPr>
          <p:cNvPr id="6" name="Freeform 8">
            <a:extLst>
              <a:ext uri="{FF2B5EF4-FFF2-40B4-BE49-F238E27FC236}">
                <a16:creationId xmlns:a16="http://schemas.microsoft.com/office/drawing/2014/main" id="{9518AE41-0D8A-ECA5-BAF8-7C69F61CF328}"/>
              </a:ext>
            </a:extLst>
          </p:cNvPr>
          <p:cNvSpPr>
            <a:spLocks/>
          </p:cNvSpPr>
          <p:nvPr/>
        </p:nvSpPr>
        <p:spPr bwMode="auto">
          <a:xfrm>
            <a:off x="3244998" y="2241149"/>
            <a:ext cx="1133818" cy="1180529"/>
          </a:xfrm>
          <a:custGeom>
            <a:avLst/>
            <a:gdLst>
              <a:gd name="T0" fmla="*/ 0 w 686"/>
              <a:gd name="T1" fmla="*/ 150 h 634"/>
              <a:gd name="T2" fmla="*/ 41 w 686"/>
              <a:gd name="T3" fmla="*/ 41 h 634"/>
              <a:gd name="T4" fmla="*/ 40 w 686"/>
              <a:gd name="T5" fmla="*/ 16 h 634"/>
              <a:gd name="T6" fmla="*/ 40 w 686"/>
              <a:gd name="T7" fmla="*/ 0 h 634"/>
              <a:gd name="T8" fmla="*/ 210 w 686"/>
              <a:gd name="T9" fmla="*/ 23 h 634"/>
              <a:gd name="T10" fmla="*/ 238 w 686"/>
              <a:gd name="T11" fmla="*/ 93 h 634"/>
              <a:gd name="T12" fmla="*/ 312 w 686"/>
              <a:gd name="T13" fmla="*/ 133 h 634"/>
              <a:gd name="T14" fmla="*/ 326 w 686"/>
              <a:gd name="T15" fmla="*/ 134 h 634"/>
              <a:gd name="T16" fmla="*/ 394 w 686"/>
              <a:gd name="T17" fmla="*/ 114 h 634"/>
              <a:gd name="T18" fmla="*/ 438 w 686"/>
              <a:gd name="T19" fmla="*/ 52 h 634"/>
              <a:gd name="T20" fmla="*/ 621 w 686"/>
              <a:gd name="T21" fmla="*/ 76 h 634"/>
              <a:gd name="T22" fmla="*/ 596 w 686"/>
              <a:gd name="T23" fmla="*/ 275 h 634"/>
              <a:gd name="T24" fmla="*/ 604 w 686"/>
              <a:gd name="T25" fmla="*/ 277 h 634"/>
              <a:gd name="T26" fmla="*/ 679 w 686"/>
              <a:gd name="T27" fmla="*/ 384 h 634"/>
              <a:gd name="T28" fmla="*/ 580 w 686"/>
              <a:gd name="T29" fmla="*/ 467 h 634"/>
              <a:gd name="T30" fmla="*/ 571 w 686"/>
              <a:gd name="T31" fmla="*/ 467 h 634"/>
              <a:gd name="T32" fmla="*/ 562 w 686"/>
              <a:gd name="T33" fmla="*/ 530 h 634"/>
              <a:gd name="T34" fmla="*/ 364 w 686"/>
              <a:gd name="T35" fmla="*/ 634 h 634"/>
              <a:gd name="T36" fmla="*/ 139 w 686"/>
              <a:gd name="T37" fmla="*/ 479 h 634"/>
              <a:gd name="T38" fmla="*/ 13 w 686"/>
              <a:gd name="T39" fmla="*/ 266 h 634"/>
              <a:gd name="T40" fmla="*/ 17 w 686"/>
              <a:gd name="T41" fmla="*/ 223 h 634"/>
              <a:gd name="T42" fmla="*/ 0 w 686"/>
              <a:gd name="T43" fmla="*/ 15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6" h="634">
                <a:moveTo>
                  <a:pt x="0" y="150"/>
                </a:moveTo>
                <a:cubicBezTo>
                  <a:pt x="0" y="108"/>
                  <a:pt x="15" y="70"/>
                  <a:pt x="41" y="41"/>
                </a:cubicBezTo>
                <a:cubicBezTo>
                  <a:pt x="40" y="33"/>
                  <a:pt x="40" y="24"/>
                  <a:pt x="40" y="16"/>
                </a:cubicBezTo>
                <a:cubicBezTo>
                  <a:pt x="40" y="10"/>
                  <a:pt x="40" y="5"/>
                  <a:pt x="40" y="0"/>
                </a:cubicBezTo>
                <a:cubicBezTo>
                  <a:pt x="210" y="23"/>
                  <a:pt x="210" y="23"/>
                  <a:pt x="210" y="23"/>
                </a:cubicBezTo>
                <a:cubicBezTo>
                  <a:pt x="211" y="49"/>
                  <a:pt x="221" y="73"/>
                  <a:pt x="238" y="93"/>
                </a:cubicBezTo>
                <a:cubicBezTo>
                  <a:pt x="256" y="115"/>
                  <a:pt x="283" y="130"/>
                  <a:pt x="312" y="133"/>
                </a:cubicBezTo>
                <a:cubicBezTo>
                  <a:pt x="317" y="134"/>
                  <a:pt x="321" y="134"/>
                  <a:pt x="326" y="134"/>
                </a:cubicBezTo>
                <a:cubicBezTo>
                  <a:pt x="350" y="134"/>
                  <a:pt x="373" y="127"/>
                  <a:pt x="394" y="114"/>
                </a:cubicBezTo>
                <a:cubicBezTo>
                  <a:pt x="415" y="98"/>
                  <a:pt x="430" y="78"/>
                  <a:pt x="438" y="52"/>
                </a:cubicBezTo>
                <a:cubicBezTo>
                  <a:pt x="621" y="76"/>
                  <a:pt x="621" y="76"/>
                  <a:pt x="621" y="76"/>
                </a:cubicBezTo>
                <a:cubicBezTo>
                  <a:pt x="596" y="275"/>
                  <a:pt x="596" y="275"/>
                  <a:pt x="596" y="275"/>
                </a:cubicBezTo>
                <a:cubicBezTo>
                  <a:pt x="604" y="277"/>
                  <a:pt x="604" y="277"/>
                  <a:pt x="604" y="277"/>
                </a:cubicBezTo>
                <a:cubicBezTo>
                  <a:pt x="654" y="288"/>
                  <a:pt x="686" y="334"/>
                  <a:pt x="679" y="384"/>
                </a:cubicBezTo>
                <a:cubicBezTo>
                  <a:pt x="672" y="433"/>
                  <a:pt x="630" y="470"/>
                  <a:pt x="580" y="467"/>
                </a:cubicBezTo>
                <a:cubicBezTo>
                  <a:pt x="571" y="467"/>
                  <a:pt x="571" y="467"/>
                  <a:pt x="571" y="467"/>
                </a:cubicBezTo>
                <a:cubicBezTo>
                  <a:pt x="562" y="530"/>
                  <a:pt x="562" y="530"/>
                  <a:pt x="562" y="530"/>
                </a:cubicBezTo>
                <a:cubicBezTo>
                  <a:pt x="519" y="593"/>
                  <a:pt x="446" y="634"/>
                  <a:pt x="364" y="634"/>
                </a:cubicBezTo>
                <a:cubicBezTo>
                  <a:pt x="261" y="634"/>
                  <a:pt x="174" y="569"/>
                  <a:pt x="139" y="479"/>
                </a:cubicBezTo>
                <a:cubicBezTo>
                  <a:pt x="64" y="438"/>
                  <a:pt x="13" y="358"/>
                  <a:pt x="13" y="266"/>
                </a:cubicBezTo>
                <a:cubicBezTo>
                  <a:pt x="13" y="252"/>
                  <a:pt x="14" y="237"/>
                  <a:pt x="17" y="223"/>
                </a:cubicBezTo>
                <a:cubicBezTo>
                  <a:pt x="6" y="201"/>
                  <a:pt x="0" y="177"/>
                  <a:pt x="0" y="15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100" dirty="0">
              <a:latin typeface="+mj-lt"/>
            </a:endParaRPr>
          </a:p>
        </p:txBody>
      </p:sp>
      <p:sp>
        <p:nvSpPr>
          <p:cNvPr id="7" name="Freeform 9">
            <a:extLst>
              <a:ext uri="{FF2B5EF4-FFF2-40B4-BE49-F238E27FC236}">
                <a16:creationId xmlns:a16="http://schemas.microsoft.com/office/drawing/2014/main" id="{D70B2617-C4F8-D059-E862-F16A994E20C3}"/>
              </a:ext>
            </a:extLst>
          </p:cNvPr>
          <p:cNvSpPr>
            <a:spLocks/>
          </p:cNvSpPr>
          <p:nvPr/>
        </p:nvSpPr>
        <p:spPr bwMode="auto">
          <a:xfrm>
            <a:off x="3311909" y="1567239"/>
            <a:ext cx="1047373" cy="916062"/>
          </a:xfrm>
          <a:custGeom>
            <a:avLst/>
            <a:gdLst>
              <a:gd name="T0" fmla="*/ 632 w 634"/>
              <a:gd name="T1" fmla="*/ 25 h 492"/>
              <a:gd name="T2" fmla="*/ 562 w 634"/>
              <a:gd name="T3" fmla="*/ 52 h 492"/>
              <a:gd name="T4" fmla="*/ 520 w 634"/>
              <a:gd name="T5" fmla="*/ 126 h 492"/>
              <a:gd name="T6" fmla="*/ 541 w 634"/>
              <a:gd name="T7" fmla="*/ 208 h 492"/>
              <a:gd name="T8" fmla="*/ 601 w 634"/>
              <a:gd name="T9" fmla="*/ 253 h 492"/>
              <a:gd name="T10" fmla="*/ 578 w 634"/>
              <a:gd name="T11" fmla="*/ 428 h 492"/>
              <a:gd name="T12" fmla="*/ 380 w 634"/>
              <a:gd name="T13" fmla="*/ 402 h 492"/>
              <a:gd name="T14" fmla="*/ 378 w 634"/>
              <a:gd name="T15" fmla="*/ 411 h 492"/>
              <a:gd name="T16" fmla="*/ 271 w 634"/>
              <a:gd name="T17" fmla="*/ 486 h 492"/>
              <a:gd name="T18" fmla="*/ 187 w 634"/>
              <a:gd name="T19" fmla="*/ 387 h 492"/>
              <a:gd name="T20" fmla="*/ 187 w 634"/>
              <a:gd name="T21" fmla="*/ 377 h 492"/>
              <a:gd name="T22" fmla="*/ 0 w 634"/>
              <a:gd name="T23" fmla="*/ 353 h 492"/>
              <a:gd name="T24" fmla="*/ 94 w 634"/>
              <a:gd name="T25" fmla="*/ 235 h 492"/>
              <a:gd name="T26" fmla="*/ 375 w 634"/>
              <a:gd name="T27" fmla="*/ 45 h 492"/>
              <a:gd name="T28" fmla="*/ 468 w 634"/>
              <a:gd name="T29" fmla="*/ 10 h 492"/>
              <a:gd name="T30" fmla="*/ 529 w 634"/>
              <a:gd name="T31" fmla="*/ 23 h 492"/>
              <a:gd name="T32" fmla="*/ 597 w 634"/>
              <a:gd name="T33" fmla="*/ 0 h 492"/>
              <a:gd name="T34" fmla="*/ 634 w 634"/>
              <a:gd name="T35" fmla="*/ 6 h 492"/>
              <a:gd name="T36" fmla="*/ 632 w 634"/>
              <a:gd name="T37" fmla="*/ 25 h 492"/>
              <a:gd name="T38" fmla="*/ 632 w 634"/>
              <a:gd name="T39" fmla="*/ 25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4" h="492">
                <a:moveTo>
                  <a:pt x="632" y="25"/>
                </a:moveTo>
                <a:cubicBezTo>
                  <a:pt x="606" y="25"/>
                  <a:pt x="581" y="35"/>
                  <a:pt x="562" y="52"/>
                </a:cubicBezTo>
                <a:cubicBezTo>
                  <a:pt x="540" y="71"/>
                  <a:pt x="525" y="97"/>
                  <a:pt x="520" y="126"/>
                </a:cubicBezTo>
                <a:cubicBezTo>
                  <a:pt x="517" y="155"/>
                  <a:pt x="524" y="184"/>
                  <a:pt x="541" y="208"/>
                </a:cubicBezTo>
                <a:cubicBezTo>
                  <a:pt x="555" y="230"/>
                  <a:pt x="577" y="246"/>
                  <a:pt x="601" y="253"/>
                </a:cubicBezTo>
                <a:cubicBezTo>
                  <a:pt x="578" y="428"/>
                  <a:pt x="578" y="428"/>
                  <a:pt x="578" y="428"/>
                </a:cubicBezTo>
                <a:cubicBezTo>
                  <a:pt x="380" y="402"/>
                  <a:pt x="380" y="402"/>
                  <a:pt x="380" y="402"/>
                </a:cubicBezTo>
                <a:cubicBezTo>
                  <a:pt x="378" y="411"/>
                  <a:pt x="378" y="411"/>
                  <a:pt x="378" y="411"/>
                </a:cubicBezTo>
                <a:cubicBezTo>
                  <a:pt x="367" y="461"/>
                  <a:pt x="321" y="492"/>
                  <a:pt x="271" y="486"/>
                </a:cubicBezTo>
                <a:cubicBezTo>
                  <a:pt x="221" y="479"/>
                  <a:pt x="185" y="436"/>
                  <a:pt x="187" y="387"/>
                </a:cubicBezTo>
                <a:cubicBezTo>
                  <a:pt x="187" y="377"/>
                  <a:pt x="187" y="377"/>
                  <a:pt x="187" y="377"/>
                </a:cubicBezTo>
                <a:cubicBezTo>
                  <a:pt x="0" y="353"/>
                  <a:pt x="0" y="353"/>
                  <a:pt x="0" y="353"/>
                </a:cubicBezTo>
                <a:cubicBezTo>
                  <a:pt x="11" y="299"/>
                  <a:pt x="47" y="257"/>
                  <a:pt x="94" y="235"/>
                </a:cubicBezTo>
                <a:cubicBezTo>
                  <a:pt x="141" y="125"/>
                  <a:pt x="248" y="47"/>
                  <a:pt x="375" y="45"/>
                </a:cubicBezTo>
                <a:cubicBezTo>
                  <a:pt x="399" y="23"/>
                  <a:pt x="432" y="10"/>
                  <a:pt x="468" y="10"/>
                </a:cubicBezTo>
                <a:cubicBezTo>
                  <a:pt x="490" y="10"/>
                  <a:pt x="511" y="14"/>
                  <a:pt x="529" y="23"/>
                </a:cubicBezTo>
                <a:cubicBezTo>
                  <a:pt x="548" y="8"/>
                  <a:pt x="571" y="0"/>
                  <a:pt x="597" y="0"/>
                </a:cubicBezTo>
                <a:cubicBezTo>
                  <a:pt x="610" y="0"/>
                  <a:pt x="622" y="2"/>
                  <a:pt x="634" y="6"/>
                </a:cubicBezTo>
                <a:cubicBezTo>
                  <a:pt x="632" y="25"/>
                  <a:pt x="632" y="25"/>
                  <a:pt x="632" y="25"/>
                </a:cubicBezTo>
                <a:cubicBezTo>
                  <a:pt x="632" y="25"/>
                  <a:pt x="632" y="25"/>
                  <a:pt x="632" y="25"/>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100" dirty="0">
              <a:latin typeface="+mj-lt"/>
            </a:endParaRPr>
          </a:p>
        </p:txBody>
      </p:sp>
      <p:sp>
        <p:nvSpPr>
          <p:cNvPr id="20" name="TextBox 19">
            <a:extLst>
              <a:ext uri="{FF2B5EF4-FFF2-40B4-BE49-F238E27FC236}">
                <a16:creationId xmlns:a16="http://schemas.microsoft.com/office/drawing/2014/main" id="{E737F083-F843-E531-FC90-570A5C1F746B}"/>
              </a:ext>
            </a:extLst>
          </p:cNvPr>
          <p:cNvSpPr txBox="1"/>
          <p:nvPr/>
        </p:nvSpPr>
        <p:spPr>
          <a:xfrm>
            <a:off x="5541007" y="3389320"/>
            <a:ext cx="3441139" cy="1446550"/>
          </a:xfrm>
          <a:prstGeom prst="rect">
            <a:avLst/>
          </a:prstGeom>
          <a:noFill/>
        </p:spPr>
        <p:txBody>
          <a:bodyPr wrap="square" rtlCol="0">
            <a:spAutoFit/>
          </a:bodyPr>
          <a:lstStyle/>
          <a:p>
            <a:pPr marL="171450" indent="-171450">
              <a:buFont typeface="Arial" panose="020B0604020202020204" pitchFamily="34" charset="0"/>
              <a:buChar char="•"/>
            </a:pPr>
            <a:r>
              <a:rPr lang="en-US" sz="1100" dirty="0">
                <a:latin typeface="+mj-lt"/>
              </a:rPr>
              <a:t>Authored and reviewed by </a:t>
            </a:r>
            <a:r>
              <a:rPr lang="en-US" sz="1100" b="1" dirty="0">
                <a:latin typeface="+mj-lt"/>
              </a:rPr>
              <a:t>100+ people</a:t>
            </a:r>
          </a:p>
          <a:p>
            <a:pPr marL="171450" indent="-171450">
              <a:buFont typeface="Arial" panose="020B0604020202020204" pitchFamily="34" charset="0"/>
              <a:buChar char="•"/>
            </a:pPr>
            <a:r>
              <a:rPr lang="en-US" sz="1100" b="1" dirty="0">
                <a:latin typeface="+mj-lt"/>
              </a:rPr>
              <a:t>Formalizes </a:t>
            </a:r>
            <a:r>
              <a:rPr lang="en-US" sz="1100" dirty="0">
                <a:latin typeface="+mj-lt"/>
              </a:rPr>
              <a:t>and </a:t>
            </a:r>
            <a:r>
              <a:rPr lang="en-US" sz="1100" b="1" dirty="0">
                <a:latin typeface="+mj-lt"/>
              </a:rPr>
              <a:t>Simplifies </a:t>
            </a:r>
            <a:r>
              <a:rPr lang="en-US" sz="1100" dirty="0">
                <a:latin typeface="+mj-lt"/>
              </a:rPr>
              <a:t>how we work together</a:t>
            </a:r>
          </a:p>
          <a:p>
            <a:pPr marL="171450" indent="-171450">
              <a:buFont typeface="Arial" panose="020B0604020202020204" pitchFamily="34" charset="0"/>
              <a:buChar char="•"/>
            </a:pPr>
            <a:r>
              <a:rPr lang="en-US" sz="1100" dirty="0">
                <a:latin typeface="+mj-lt"/>
              </a:rPr>
              <a:t>Incorporating </a:t>
            </a:r>
            <a:r>
              <a:rPr lang="en-US" sz="1100" b="1" dirty="0">
                <a:latin typeface="+mj-lt"/>
              </a:rPr>
              <a:t>real time feedback </a:t>
            </a:r>
            <a:r>
              <a:rPr lang="en-US" sz="1100" dirty="0">
                <a:latin typeface="+mj-lt"/>
              </a:rPr>
              <a:t>to </a:t>
            </a:r>
            <a:r>
              <a:rPr lang="en-US" sz="1100" b="1" dirty="0">
                <a:latin typeface="+mj-lt"/>
              </a:rPr>
              <a:t>enable, align and support business operations</a:t>
            </a:r>
          </a:p>
          <a:p>
            <a:pPr marL="171450" indent="-171450">
              <a:buFont typeface="Arial" panose="020B0604020202020204" pitchFamily="34" charset="0"/>
              <a:buChar char="•"/>
            </a:pPr>
            <a:r>
              <a:rPr lang="en-US" sz="1100" dirty="0">
                <a:latin typeface="+mj-lt"/>
              </a:rPr>
              <a:t>ONE policy means ONE common language, so we can all work together with </a:t>
            </a:r>
            <a:r>
              <a:rPr lang="en-US" sz="1100" b="1" dirty="0">
                <a:latin typeface="+mj-lt"/>
              </a:rPr>
              <a:t>more ease and speed</a:t>
            </a:r>
          </a:p>
        </p:txBody>
      </p:sp>
      <p:sp>
        <p:nvSpPr>
          <p:cNvPr id="21" name="TextBox 20">
            <a:extLst>
              <a:ext uri="{FF2B5EF4-FFF2-40B4-BE49-F238E27FC236}">
                <a16:creationId xmlns:a16="http://schemas.microsoft.com/office/drawing/2014/main" id="{A1E6F782-B7C2-1451-5D39-181BA5AA611B}"/>
              </a:ext>
            </a:extLst>
          </p:cNvPr>
          <p:cNvSpPr txBox="1"/>
          <p:nvPr/>
        </p:nvSpPr>
        <p:spPr>
          <a:xfrm>
            <a:off x="5459116" y="3036596"/>
            <a:ext cx="2480166" cy="369332"/>
          </a:xfrm>
          <a:prstGeom prst="rect">
            <a:avLst/>
          </a:prstGeom>
          <a:noFill/>
        </p:spPr>
        <p:txBody>
          <a:bodyPr wrap="none" rtlCol="0">
            <a:spAutoFit/>
          </a:bodyPr>
          <a:lstStyle/>
          <a:p>
            <a:pPr algn="r"/>
            <a:r>
              <a:rPr lang="en-US" sz="1800" b="1" u="sng" dirty="0">
                <a:solidFill>
                  <a:srgbClr val="FFC000"/>
                </a:solidFill>
                <a:latin typeface="+mj-lt"/>
              </a:rPr>
              <a:t>Unbeatable Together</a:t>
            </a:r>
            <a:endParaRPr lang="id-ID" sz="1800" b="1" u="sng" dirty="0">
              <a:solidFill>
                <a:srgbClr val="FFC000"/>
              </a:solidFill>
              <a:latin typeface="+mj-lt"/>
            </a:endParaRPr>
          </a:p>
        </p:txBody>
      </p:sp>
      <p:sp>
        <p:nvSpPr>
          <p:cNvPr id="22" name="TextBox 21">
            <a:extLst>
              <a:ext uri="{FF2B5EF4-FFF2-40B4-BE49-F238E27FC236}">
                <a16:creationId xmlns:a16="http://schemas.microsoft.com/office/drawing/2014/main" id="{D266D040-6363-9DE6-9F9F-151547B1C07A}"/>
              </a:ext>
            </a:extLst>
          </p:cNvPr>
          <p:cNvSpPr txBox="1"/>
          <p:nvPr/>
        </p:nvSpPr>
        <p:spPr>
          <a:xfrm>
            <a:off x="372631" y="3504477"/>
            <a:ext cx="3064311" cy="600164"/>
          </a:xfrm>
          <a:prstGeom prst="rect">
            <a:avLst/>
          </a:prstGeom>
          <a:solidFill>
            <a:schemeClr val="bg1"/>
          </a:solidFill>
        </p:spPr>
        <p:txBody>
          <a:bodyPr wrap="square" rtlCol="0">
            <a:spAutoFit/>
          </a:bodyPr>
          <a:lstStyle/>
          <a:p>
            <a:pPr marL="171450" indent="-171450">
              <a:buFont typeface="Arial" panose="020B0604020202020204" pitchFamily="34" charset="0"/>
              <a:buChar char="•"/>
            </a:pPr>
            <a:r>
              <a:rPr lang="en-US" sz="1100" dirty="0">
                <a:latin typeface="+mj-lt"/>
              </a:rPr>
              <a:t>Aligned to Walmart International Policy  and Consultancy Policy </a:t>
            </a:r>
          </a:p>
          <a:p>
            <a:pPr marL="171450" indent="-171450">
              <a:buFont typeface="Arial" panose="020B0604020202020204" pitchFamily="34" charset="0"/>
              <a:buChar char="•"/>
            </a:pPr>
            <a:r>
              <a:rPr lang="en-US" sz="1100" b="1" dirty="0">
                <a:latin typeface="+mj-lt"/>
              </a:rPr>
              <a:t>No PO, No Pay</a:t>
            </a:r>
          </a:p>
        </p:txBody>
      </p:sp>
      <p:sp>
        <p:nvSpPr>
          <p:cNvPr id="23" name="TextBox 22">
            <a:extLst>
              <a:ext uri="{FF2B5EF4-FFF2-40B4-BE49-F238E27FC236}">
                <a16:creationId xmlns:a16="http://schemas.microsoft.com/office/drawing/2014/main" id="{774BA992-AC93-5C38-C211-C3E79257AEBF}"/>
              </a:ext>
            </a:extLst>
          </p:cNvPr>
          <p:cNvSpPr txBox="1"/>
          <p:nvPr/>
        </p:nvSpPr>
        <p:spPr>
          <a:xfrm>
            <a:off x="372631" y="3165097"/>
            <a:ext cx="2454518" cy="369332"/>
          </a:xfrm>
          <a:prstGeom prst="rect">
            <a:avLst/>
          </a:prstGeom>
          <a:solidFill>
            <a:schemeClr val="bg1"/>
          </a:solidFill>
        </p:spPr>
        <p:txBody>
          <a:bodyPr wrap="none" rtlCol="0">
            <a:spAutoFit/>
          </a:bodyPr>
          <a:lstStyle/>
          <a:p>
            <a:pPr algn="r"/>
            <a:r>
              <a:rPr lang="en-US" sz="1800" b="1" u="sng" dirty="0">
                <a:solidFill>
                  <a:schemeClr val="accent3"/>
                </a:solidFill>
                <a:latin typeface="+mj-lt"/>
              </a:rPr>
              <a:t>Powered by Walmart</a:t>
            </a:r>
            <a:endParaRPr lang="id-ID" sz="1800" b="1" u="sng" dirty="0">
              <a:solidFill>
                <a:schemeClr val="accent3"/>
              </a:solidFill>
              <a:latin typeface="+mj-lt"/>
            </a:endParaRPr>
          </a:p>
        </p:txBody>
      </p:sp>
      <p:sp>
        <p:nvSpPr>
          <p:cNvPr id="24" name="TextBox 23">
            <a:extLst>
              <a:ext uri="{FF2B5EF4-FFF2-40B4-BE49-F238E27FC236}">
                <a16:creationId xmlns:a16="http://schemas.microsoft.com/office/drawing/2014/main" id="{A2DEF06F-EC06-415E-0AFA-3C9E6DA87CA0}"/>
              </a:ext>
            </a:extLst>
          </p:cNvPr>
          <p:cNvSpPr txBox="1"/>
          <p:nvPr/>
        </p:nvSpPr>
        <p:spPr>
          <a:xfrm>
            <a:off x="5541007" y="1478724"/>
            <a:ext cx="3459022" cy="769441"/>
          </a:xfrm>
          <a:prstGeom prst="rect">
            <a:avLst/>
          </a:prstGeom>
          <a:noFill/>
        </p:spPr>
        <p:txBody>
          <a:bodyPr wrap="square" rtlCol="0">
            <a:spAutoFit/>
          </a:bodyPr>
          <a:lstStyle/>
          <a:p>
            <a:pPr marL="171450" indent="-171450">
              <a:buFont typeface="Arial" panose="020B0604020202020204" pitchFamily="34" charset="0"/>
              <a:buChar char="•"/>
            </a:pPr>
            <a:r>
              <a:rPr lang="en-US" sz="1100" dirty="0">
                <a:latin typeface="+mj-lt"/>
              </a:rPr>
              <a:t>Better </a:t>
            </a:r>
            <a:r>
              <a:rPr lang="en-US" sz="1100" b="1" dirty="0">
                <a:latin typeface="+mj-lt"/>
              </a:rPr>
              <a:t>cost controls, efficiencies</a:t>
            </a:r>
            <a:r>
              <a:rPr lang="en-US" sz="1100" dirty="0">
                <a:latin typeface="+mj-lt"/>
              </a:rPr>
              <a:t> &amp; </a:t>
            </a:r>
            <a:r>
              <a:rPr lang="en-US" sz="1100" b="1" dirty="0">
                <a:latin typeface="+mj-lt"/>
              </a:rPr>
              <a:t>compliance</a:t>
            </a:r>
          </a:p>
          <a:p>
            <a:pPr marL="171450" indent="-171450">
              <a:buFont typeface="Arial" panose="020B0604020202020204" pitchFamily="34" charset="0"/>
              <a:buChar char="•"/>
            </a:pPr>
            <a:r>
              <a:rPr lang="en-US" sz="1100" b="1" dirty="0">
                <a:latin typeface="+mj-lt"/>
              </a:rPr>
              <a:t>Leverage</a:t>
            </a:r>
            <a:r>
              <a:rPr lang="en-US" sz="1100" dirty="0">
                <a:latin typeface="+mj-lt"/>
              </a:rPr>
              <a:t> best way of work for </a:t>
            </a:r>
            <a:r>
              <a:rPr lang="en-US" sz="1100" b="1" dirty="0">
                <a:solidFill>
                  <a:srgbClr val="FF0000"/>
                </a:solidFill>
                <a:latin typeface="+mj-lt"/>
              </a:rPr>
              <a:t>Operational Excellence and Strategic Impact</a:t>
            </a:r>
          </a:p>
          <a:p>
            <a:pPr marL="171450" indent="-171450">
              <a:buFont typeface="Arial" panose="020B0604020202020204" pitchFamily="34" charset="0"/>
              <a:buChar char="•"/>
            </a:pPr>
            <a:r>
              <a:rPr lang="en-US" sz="1100" b="1" dirty="0">
                <a:solidFill>
                  <a:srgbClr val="FF0000"/>
                </a:solidFill>
                <a:latin typeface="+mj-lt"/>
              </a:rPr>
              <a:t>Drive Every Day Lost Cost to Invest in Price</a:t>
            </a:r>
          </a:p>
        </p:txBody>
      </p:sp>
      <p:sp>
        <p:nvSpPr>
          <p:cNvPr id="36" name="TextBox 35">
            <a:extLst>
              <a:ext uri="{FF2B5EF4-FFF2-40B4-BE49-F238E27FC236}">
                <a16:creationId xmlns:a16="http://schemas.microsoft.com/office/drawing/2014/main" id="{8E0C05CB-4898-419A-50B6-855E810AB994}"/>
              </a:ext>
            </a:extLst>
          </p:cNvPr>
          <p:cNvSpPr txBox="1"/>
          <p:nvPr/>
        </p:nvSpPr>
        <p:spPr>
          <a:xfrm>
            <a:off x="5459116" y="1066843"/>
            <a:ext cx="2339102" cy="369332"/>
          </a:xfrm>
          <a:prstGeom prst="rect">
            <a:avLst/>
          </a:prstGeom>
          <a:noFill/>
        </p:spPr>
        <p:txBody>
          <a:bodyPr wrap="none" rtlCol="0">
            <a:spAutoFit/>
          </a:bodyPr>
          <a:lstStyle/>
          <a:p>
            <a:r>
              <a:rPr lang="en-US" sz="1800" b="1" u="sng" dirty="0">
                <a:solidFill>
                  <a:schemeClr val="accent1"/>
                </a:solidFill>
                <a:latin typeface="+mj-lt"/>
              </a:rPr>
              <a:t>Every Rand Matters</a:t>
            </a:r>
            <a:endParaRPr lang="id-ID" sz="1800" b="1" u="sng" dirty="0">
              <a:solidFill>
                <a:schemeClr val="accent1"/>
              </a:solidFill>
              <a:latin typeface="+mj-lt"/>
            </a:endParaRPr>
          </a:p>
        </p:txBody>
      </p:sp>
      <p:sp>
        <p:nvSpPr>
          <p:cNvPr id="40" name="TextBox 39">
            <a:extLst>
              <a:ext uri="{FF2B5EF4-FFF2-40B4-BE49-F238E27FC236}">
                <a16:creationId xmlns:a16="http://schemas.microsoft.com/office/drawing/2014/main" id="{CA3B8233-E37B-60D9-3B9F-47CC22ADE558}"/>
              </a:ext>
            </a:extLst>
          </p:cNvPr>
          <p:cNvSpPr txBox="1"/>
          <p:nvPr/>
        </p:nvSpPr>
        <p:spPr>
          <a:xfrm>
            <a:off x="381643" y="1461782"/>
            <a:ext cx="2651001" cy="938719"/>
          </a:xfrm>
          <a:prstGeom prst="rect">
            <a:avLst/>
          </a:prstGeom>
          <a:noFill/>
        </p:spPr>
        <p:txBody>
          <a:bodyPr wrap="square" rtlCol="0">
            <a:spAutoFit/>
          </a:bodyPr>
          <a:lstStyle/>
          <a:p>
            <a:r>
              <a:rPr lang="en-US" sz="1100" dirty="0">
                <a:latin typeface="+mj-lt"/>
              </a:rPr>
              <a:t>According to Best-in-Class Benchmark: </a:t>
            </a:r>
          </a:p>
          <a:p>
            <a:pPr marL="171450" indent="-171450">
              <a:buFont typeface="Arial" panose="020B0604020202020204" pitchFamily="34" charset="0"/>
              <a:buChar char="•"/>
            </a:pPr>
            <a:r>
              <a:rPr lang="en-US" sz="1100" b="1" dirty="0">
                <a:latin typeface="+mj-lt"/>
              </a:rPr>
              <a:t>87% have formal</a:t>
            </a:r>
            <a:r>
              <a:rPr lang="en-US" sz="1100" dirty="0">
                <a:latin typeface="+mj-lt"/>
              </a:rPr>
              <a:t>, documented procurement policy</a:t>
            </a:r>
          </a:p>
          <a:p>
            <a:pPr marL="171450" indent="-171450">
              <a:buFont typeface="Arial" panose="020B0604020202020204" pitchFamily="34" charset="0"/>
              <a:buChar char="•"/>
            </a:pPr>
            <a:r>
              <a:rPr lang="en-US" sz="1100" dirty="0">
                <a:latin typeface="+mj-lt"/>
              </a:rPr>
              <a:t>Regular </a:t>
            </a:r>
            <a:r>
              <a:rPr lang="en-US" sz="1100" b="1" dirty="0">
                <a:latin typeface="+mj-lt"/>
              </a:rPr>
              <a:t>Policy Updates </a:t>
            </a:r>
            <a:r>
              <a:rPr lang="en-US" sz="1100" dirty="0">
                <a:latin typeface="+mj-lt"/>
              </a:rPr>
              <a:t>are the Norm (1-3 years)</a:t>
            </a:r>
          </a:p>
        </p:txBody>
      </p:sp>
      <p:sp>
        <p:nvSpPr>
          <p:cNvPr id="41" name="TextBox 40">
            <a:extLst>
              <a:ext uri="{FF2B5EF4-FFF2-40B4-BE49-F238E27FC236}">
                <a16:creationId xmlns:a16="http://schemas.microsoft.com/office/drawing/2014/main" id="{7D5AB2C9-87DA-6CC8-433A-E4A87FC8C49A}"/>
              </a:ext>
            </a:extLst>
          </p:cNvPr>
          <p:cNvSpPr txBox="1"/>
          <p:nvPr/>
        </p:nvSpPr>
        <p:spPr>
          <a:xfrm>
            <a:off x="372631" y="1066843"/>
            <a:ext cx="1646605" cy="369332"/>
          </a:xfrm>
          <a:prstGeom prst="rect">
            <a:avLst/>
          </a:prstGeom>
          <a:noFill/>
        </p:spPr>
        <p:txBody>
          <a:bodyPr wrap="none" rtlCol="0">
            <a:spAutoFit/>
          </a:bodyPr>
          <a:lstStyle/>
          <a:p>
            <a:r>
              <a:rPr lang="en-US" sz="1800" b="1" u="sng" dirty="0">
                <a:solidFill>
                  <a:schemeClr val="accent2"/>
                </a:solidFill>
                <a:latin typeface="+mj-lt"/>
              </a:rPr>
              <a:t>Best Practice</a:t>
            </a:r>
            <a:endParaRPr lang="id-ID" sz="1800" b="1" u="sng" dirty="0">
              <a:solidFill>
                <a:schemeClr val="accent2"/>
              </a:solidFill>
              <a:latin typeface="+mj-lt"/>
            </a:endParaRPr>
          </a:p>
        </p:txBody>
      </p:sp>
      <p:sp>
        <p:nvSpPr>
          <p:cNvPr id="42" name="Slide Number Placeholder 41">
            <a:extLst>
              <a:ext uri="{FF2B5EF4-FFF2-40B4-BE49-F238E27FC236}">
                <a16:creationId xmlns:a16="http://schemas.microsoft.com/office/drawing/2014/main" id="{A5F24F22-C468-D89C-2D9F-9DC6BBAEA3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745841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0BB4603-E665-4C36-6FB0-FFBE9C1E2FCF}"/>
              </a:ext>
            </a:extLst>
          </p:cNvPr>
          <p:cNvSpPr/>
          <p:nvPr/>
        </p:nvSpPr>
        <p:spPr>
          <a:xfrm>
            <a:off x="2274387" y="918091"/>
            <a:ext cx="1035355" cy="50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dirty="0">
                <a:latin typeface="+mj-lt"/>
              </a:rPr>
              <a:t>Master Data</a:t>
            </a:r>
          </a:p>
        </p:txBody>
      </p:sp>
      <p:sp>
        <p:nvSpPr>
          <p:cNvPr id="5" name="Rectangle 4">
            <a:extLst>
              <a:ext uri="{FF2B5EF4-FFF2-40B4-BE49-F238E27FC236}">
                <a16:creationId xmlns:a16="http://schemas.microsoft.com/office/drawing/2014/main" id="{2BC0F531-C50E-C4CF-5C96-FDB057AAAE01}"/>
              </a:ext>
            </a:extLst>
          </p:cNvPr>
          <p:cNvSpPr/>
          <p:nvPr/>
        </p:nvSpPr>
        <p:spPr>
          <a:xfrm>
            <a:off x="3441851" y="918091"/>
            <a:ext cx="1035355" cy="50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dirty="0">
                <a:latin typeface="+mj-lt"/>
              </a:rPr>
              <a:t>Cost Centre Owner</a:t>
            </a:r>
          </a:p>
        </p:txBody>
      </p:sp>
      <p:sp>
        <p:nvSpPr>
          <p:cNvPr id="6" name="Rectangle 5">
            <a:extLst>
              <a:ext uri="{FF2B5EF4-FFF2-40B4-BE49-F238E27FC236}">
                <a16:creationId xmlns:a16="http://schemas.microsoft.com/office/drawing/2014/main" id="{9538BB93-7F36-FA0C-D58F-F05B135330FF}"/>
              </a:ext>
            </a:extLst>
          </p:cNvPr>
          <p:cNvSpPr/>
          <p:nvPr/>
        </p:nvSpPr>
        <p:spPr>
          <a:xfrm>
            <a:off x="4571316" y="918091"/>
            <a:ext cx="1035355" cy="50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dirty="0">
                <a:latin typeface="+mj-lt"/>
              </a:rPr>
              <a:t>Supplier</a:t>
            </a:r>
          </a:p>
        </p:txBody>
      </p:sp>
      <p:sp>
        <p:nvSpPr>
          <p:cNvPr id="7" name="Rectangle 6">
            <a:extLst>
              <a:ext uri="{FF2B5EF4-FFF2-40B4-BE49-F238E27FC236}">
                <a16:creationId xmlns:a16="http://schemas.microsoft.com/office/drawing/2014/main" id="{57E6C039-3E04-B8E7-D4C0-25B024260EDD}"/>
              </a:ext>
            </a:extLst>
          </p:cNvPr>
          <p:cNvSpPr/>
          <p:nvPr/>
        </p:nvSpPr>
        <p:spPr>
          <a:xfrm>
            <a:off x="5698491" y="918091"/>
            <a:ext cx="1035356" cy="50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dirty="0">
                <a:latin typeface="+mj-lt"/>
              </a:rPr>
              <a:t>Receiver</a:t>
            </a:r>
          </a:p>
          <a:p>
            <a:pPr algn="ctr" eaLnBrk="1" fontAlgn="auto" hangingPunct="1">
              <a:spcBef>
                <a:spcPts val="0"/>
              </a:spcBef>
              <a:spcAft>
                <a:spcPts val="0"/>
              </a:spcAft>
              <a:defRPr/>
            </a:pPr>
            <a:r>
              <a:rPr lang="en-US" sz="1100" dirty="0">
                <a:latin typeface="+mj-lt"/>
              </a:rPr>
              <a:t>(Cost Centre Owner)</a:t>
            </a:r>
          </a:p>
        </p:txBody>
      </p:sp>
      <p:sp>
        <p:nvSpPr>
          <p:cNvPr id="8" name="Rectangle 7">
            <a:extLst>
              <a:ext uri="{FF2B5EF4-FFF2-40B4-BE49-F238E27FC236}">
                <a16:creationId xmlns:a16="http://schemas.microsoft.com/office/drawing/2014/main" id="{61D2F38B-7F60-8658-9B9D-EACAEADB8C1F}"/>
              </a:ext>
            </a:extLst>
          </p:cNvPr>
          <p:cNvSpPr/>
          <p:nvPr/>
        </p:nvSpPr>
        <p:spPr>
          <a:xfrm>
            <a:off x="6789254" y="918091"/>
            <a:ext cx="1034196" cy="50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dirty="0">
                <a:latin typeface="+mj-lt"/>
              </a:rPr>
              <a:t>Supplier</a:t>
            </a:r>
          </a:p>
        </p:txBody>
      </p:sp>
      <p:sp>
        <p:nvSpPr>
          <p:cNvPr id="9" name="Rectangle 8">
            <a:extLst>
              <a:ext uri="{FF2B5EF4-FFF2-40B4-BE49-F238E27FC236}">
                <a16:creationId xmlns:a16="http://schemas.microsoft.com/office/drawing/2014/main" id="{D85D321A-01F6-57A5-BDDD-B3D8A5E6E7A6}"/>
              </a:ext>
            </a:extLst>
          </p:cNvPr>
          <p:cNvSpPr/>
          <p:nvPr/>
        </p:nvSpPr>
        <p:spPr>
          <a:xfrm>
            <a:off x="7937969" y="918091"/>
            <a:ext cx="1035356" cy="50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dirty="0">
                <a:latin typeface="+mj-lt"/>
              </a:rPr>
              <a:t>Accounts Payable</a:t>
            </a:r>
          </a:p>
        </p:txBody>
      </p:sp>
      <p:sp>
        <p:nvSpPr>
          <p:cNvPr id="10" name="Rectangle 9">
            <a:extLst>
              <a:ext uri="{FF2B5EF4-FFF2-40B4-BE49-F238E27FC236}">
                <a16:creationId xmlns:a16="http://schemas.microsoft.com/office/drawing/2014/main" id="{B1769F53-9781-6BA7-ED4F-CBE0D9378544}"/>
              </a:ext>
            </a:extLst>
          </p:cNvPr>
          <p:cNvSpPr/>
          <p:nvPr/>
        </p:nvSpPr>
        <p:spPr>
          <a:xfrm>
            <a:off x="849922" y="918091"/>
            <a:ext cx="1351703" cy="50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dirty="0">
                <a:latin typeface="+mj-lt"/>
              </a:rPr>
              <a:t>Procurement, Cost Centre, Legal</a:t>
            </a:r>
          </a:p>
        </p:txBody>
      </p:sp>
      <p:sp>
        <p:nvSpPr>
          <p:cNvPr id="11" name="Rectangle 10">
            <a:extLst>
              <a:ext uri="{FF2B5EF4-FFF2-40B4-BE49-F238E27FC236}">
                <a16:creationId xmlns:a16="http://schemas.microsoft.com/office/drawing/2014/main" id="{0A9711EB-9B34-BEFC-4672-6915F35AF752}"/>
              </a:ext>
            </a:extLst>
          </p:cNvPr>
          <p:cNvSpPr/>
          <p:nvPr/>
        </p:nvSpPr>
        <p:spPr>
          <a:xfrm>
            <a:off x="0" y="918091"/>
            <a:ext cx="669925"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tx1"/>
                </a:solidFill>
                <a:latin typeface="+mj-lt"/>
              </a:rPr>
              <a:t>Who</a:t>
            </a:r>
          </a:p>
        </p:txBody>
      </p:sp>
      <p:sp>
        <p:nvSpPr>
          <p:cNvPr id="12" name="Rectangle 11">
            <a:extLst>
              <a:ext uri="{FF2B5EF4-FFF2-40B4-BE49-F238E27FC236}">
                <a16:creationId xmlns:a16="http://schemas.microsoft.com/office/drawing/2014/main" id="{E81CDF47-E0A1-A82A-B595-2295DFA5FBFD}"/>
              </a:ext>
            </a:extLst>
          </p:cNvPr>
          <p:cNvSpPr/>
          <p:nvPr/>
        </p:nvSpPr>
        <p:spPr>
          <a:xfrm>
            <a:off x="0" y="1552183"/>
            <a:ext cx="669925"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100" b="1" dirty="0">
                <a:solidFill>
                  <a:schemeClr val="tx1"/>
                </a:solidFill>
                <a:latin typeface="+mj-lt"/>
              </a:rPr>
              <a:t>What</a:t>
            </a:r>
          </a:p>
        </p:txBody>
      </p:sp>
      <p:sp>
        <p:nvSpPr>
          <p:cNvPr id="13" name="Rectangle 12">
            <a:extLst>
              <a:ext uri="{FF2B5EF4-FFF2-40B4-BE49-F238E27FC236}">
                <a16:creationId xmlns:a16="http://schemas.microsoft.com/office/drawing/2014/main" id="{05286C55-28AE-FCDC-3EF4-3CD7B36DF316}"/>
              </a:ext>
            </a:extLst>
          </p:cNvPr>
          <p:cNvSpPr/>
          <p:nvPr/>
        </p:nvSpPr>
        <p:spPr>
          <a:xfrm>
            <a:off x="0" y="3961830"/>
            <a:ext cx="669925"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50" b="1" dirty="0">
                <a:solidFill>
                  <a:schemeClr val="bg1"/>
                </a:solidFill>
                <a:latin typeface="+mj-lt"/>
              </a:rPr>
              <a:t>Output</a:t>
            </a:r>
          </a:p>
        </p:txBody>
      </p:sp>
      <p:sp>
        <p:nvSpPr>
          <p:cNvPr id="14" name="Rectangle 13">
            <a:extLst>
              <a:ext uri="{FF2B5EF4-FFF2-40B4-BE49-F238E27FC236}">
                <a16:creationId xmlns:a16="http://schemas.microsoft.com/office/drawing/2014/main" id="{03265393-0DEE-7645-17D4-EC010B3FB2DB}"/>
              </a:ext>
            </a:extLst>
          </p:cNvPr>
          <p:cNvSpPr/>
          <p:nvPr/>
        </p:nvSpPr>
        <p:spPr>
          <a:xfrm>
            <a:off x="2274387" y="1552183"/>
            <a:ext cx="1035355"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Receive required documents</a:t>
            </a:r>
          </a:p>
        </p:txBody>
      </p:sp>
      <p:sp>
        <p:nvSpPr>
          <p:cNvPr id="15" name="Rectangle 14">
            <a:extLst>
              <a:ext uri="{FF2B5EF4-FFF2-40B4-BE49-F238E27FC236}">
                <a16:creationId xmlns:a16="http://schemas.microsoft.com/office/drawing/2014/main" id="{0ECE6B29-B864-B73F-FBEB-B64556F38C52}"/>
              </a:ext>
            </a:extLst>
          </p:cNvPr>
          <p:cNvSpPr/>
          <p:nvPr/>
        </p:nvSpPr>
        <p:spPr>
          <a:xfrm>
            <a:off x="4571316" y="1552183"/>
            <a:ext cx="1035355"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Receive PO </a:t>
            </a:r>
          </a:p>
        </p:txBody>
      </p:sp>
      <p:sp>
        <p:nvSpPr>
          <p:cNvPr id="16" name="Rectangle 15">
            <a:extLst>
              <a:ext uri="{FF2B5EF4-FFF2-40B4-BE49-F238E27FC236}">
                <a16:creationId xmlns:a16="http://schemas.microsoft.com/office/drawing/2014/main" id="{6BE6B956-D60B-698A-0D4C-9D700103DECF}"/>
              </a:ext>
            </a:extLst>
          </p:cNvPr>
          <p:cNvSpPr/>
          <p:nvPr/>
        </p:nvSpPr>
        <p:spPr>
          <a:xfrm>
            <a:off x="5698491" y="1552183"/>
            <a:ext cx="1035356"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Goods receipt / confirm work done</a:t>
            </a:r>
          </a:p>
        </p:txBody>
      </p:sp>
      <p:sp>
        <p:nvSpPr>
          <p:cNvPr id="17" name="Rectangle 16">
            <a:extLst>
              <a:ext uri="{FF2B5EF4-FFF2-40B4-BE49-F238E27FC236}">
                <a16:creationId xmlns:a16="http://schemas.microsoft.com/office/drawing/2014/main" id="{E2BF7903-3807-6500-9FF6-FD6DE989BB35}"/>
              </a:ext>
            </a:extLst>
          </p:cNvPr>
          <p:cNvSpPr/>
          <p:nvPr/>
        </p:nvSpPr>
        <p:spPr>
          <a:xfrm>
            <a:off x="6789254" y="1552183"/>
            <a:ext cx="1034196"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Submit invoice post work done</a:t>
            </a:r>
          </a:p>
        </p:txBody>
      </p:sp>
      <p:sp>
        <p:nvSpPr>
          <p:cNvPr id="18" name="Rectangle 17">
            <a:extLst>
              <a:ext uri="{FF2B5EF4-FFF2-40B4-BE49-F238E27FC236}">
                <a16:creationId xmlns:a16="http://schemas.microsoft.com/office/drawing/2014/main" id="{CB45CAEC-4355-CF6A-37C1-27F1AAF52266}"/>
              </a:ext>
            </a:extLst>
          </p:cNvPr>
          <p:cNvSpPr/>
          <p:nvPr/>
        </p:nvSpPr>
        <p:spPr>
          <a:xfrm>
            <a:off x="7937969" y="1552183"/>
            <a:ext cx="1035356"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Receive and post invoice</a:t>
            </a:r>
          </a:p>
        </p:txBody>
      </p:sp>
      <p:sp>
        <p:nvSpPr>
          <p:cNvPr id="19" name="Rectangle 18">
            <a:extLst>
              <a:ext uri="{FF2B5EF4-FFF2-40B4-BE49-F238E27FC236}">
                <a16:creationId xmlns:a16="http://schemas.microsoft.com/office/drawing/2014/main" id="{69FB6537-7582-3E78-C7DE-728A30915CE9}"/>
              </a:ext>
            </a:extLst>
          </p:cNvPr>
          <p:cNvSpPr/>
          <p:nvPr/>
        </p:nvSpPr>
        <p:spPr>
          <a:xfrm>
            <a:off x="845159" y="1552182"/>
            <a:ext cx="1339595" cy="225184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1000" b="1" dirty="0">
                <a:solidFill>
                  <a:schemeClr val="tx1"/>
                </a:solidFill>
                <a:latin typeface="+mj-lt"/>
              </a:rPr>
              <a:t>Sourcing Process </a:t>
            </a:r>
          </a:p>
          <a:p>
            <a:pPr eaLnBrk="1" fontAlgn="auto" hangingPunct="1">
              <a:spcBef>
                <a:spcPts val="0"/>
              </a:spcBef>
              <a:spcAft>
                <a:spcPts val="0"/>
              </a:spcAft>
              <a:defRPr/>
            </a:pPr>
            <a:r>
              <a:rPr lang="en-US" sz="1000" dirty="0">
                <a:solidFill>
                  <a:schemeClr val="tx1"/>
                </a:solidFill>
                <a:latin typeface="+mj-lt"/>
              </a:rPr>
              <a:t>1. Scoping</a:t>
            </a:r>
          </a:p>
          <a:p>
            <a:pPr>
              <a:defRPr/>
            </a:pPr>
            <a:r>
              <a:rPr lang="en-US" sz="1000" dirty="0">
                <a:solidFill>
                  <a:schemeClr val="tx1"/>
                </a:solidFill>
                <a:latin typeface="+mj-lt"/>
              </a:rPr>
              <a:t>2. Demand Planning</a:t>
            </a:r>
          </a:p>
          <a:p>
            <a:pPr>
              <a:defRPr/>
            </a:pPr>
            <a:r>
              <a:rPr lang="en-US" sz="1000" dirty="0">
                <a:solidFill>
                  <a:schemeClr val="tx1"/>
                </a:solidFill>
                <a:latin typeface="+mj-lt"/>
              </a:rPr>
              <a:t>3. Market Analysis</a:t>
            </a:r>
          </a:p>
          <a:p>
            <a:pPr>
              <a:defRPr/>
            </a:pPr>
            <a:r>
              <a:rPr lang="en-US" sz="1000" dirty="0">
                <a:solidFill>
                  <a:schemeClr val="tx1"/>
                </a:solidFill>
                <a:latin typeface="+mj-lt"/>
              </a:rPr>
              <a:t>4. Develop Sourcing Strategy </a:t>
            </a:r>
          </a:p>
          <a:p>
            <a:pPr>
              <a:defRPr/>
            </a:pPr>
            <a:r>
              <a:rPr lang="en-US" sz="1000" dirty="0">
                <a:solidFill>
                  <a:schemeClr val="tx1"/>
                </a:solidFill>
                <a:latin typeface="+mj-lt"/>
              </a:rPr>
              <a:t>5. Supplier Selection (RFx, IB)</a:t>
            </a:r>
          </a:p>
          <a:p>
            <a:pPr>
              <a:defRPr/>
            </a:pPr>
            <a:r>
              <a:rPr lang="en-US" sz="1000" dirty="0">
                <a:solidFill>
                  <a:schemeClr val="tx1"/>
                </a:solidFill>
                <a:latin typeface="+mj-lt"/>
              </a:rPr>
              <a:t>6. Negotiation and Contracting</a:t>
            </a:r>
          </a:p>
          <a:p>
            <a:pPr>
              <a:defRPr/>
            </a:pPr>
            <a:r>
              <a:rPr lang="en-US" sz="1000" dirty="0">
                <a:solidFill>
                  <a:schemeClr val="tx1"/>
                </a:solidFill>
                <a:latin typeface="+mj-lt"/>
              </a:rPr>
              <a:t>7. Implementation &amp; Tracking</a:t>
            </a:r>
          </a:p>
        </p:txBody>
      </p:sp>
      <p:sp>
        <p:nvSpPr>
          <p:cNvPr id="20" name="Rectangle 19">
            <a:extLst>
              <a:ext uri="{FF2B5EF4-FFF2-40B4-BE49-F238E27FC236}">
                <a16:creationId xmlns:a16="http://schemas.microsoft.com/office/drawing/2014/main" id="{4BBA6322-10CC-939C-31CA-E9D2261FB2A3}"/>
              </a:ext>
            </a:extLst>
          </p:cNvPr>
          <p:cNvSpPr/>
          <p:nvPr/>
        </p:nvSpPr>
        <p:spPr>
          <a:xfrm>
            <a:off x="2282324" y="2143872"/>
            <a:ext cx="1034196"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Ensure compliance &amp; Completeness</a:t>
            </a:r>
          </a:p>
        </p:txBody>
      </p:sp>
      <p:sp>
        <p:nvSpPr>
          <p:cNvPr id="21" name="Rectangle 20">
            <a:extLst>
              <a:ext uri="{FF2B5EF4-FFF2-40B4-BE49-F238E27FC236}">
                <a16:creationId xmlns:a16="http://schemas.microsoft.com/office/drawing/2014/main" id="{F8716C9C-027A-20E5-9B5D-7D0828A091A3}"/>
              </a:ext>
            </a:extLst>
          </p:cNvPr>
          <p:cNvSpPr/>
          <p:nvPr/>
        </p:nvSpPr>
        <p:spPr>
          <a:xfrm>
            <a:off x="3449788" y="1552183"/>
            <a:ext cx="1034196"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Budget and cost centre approval</a:t>
            </a:r>
          </a:p>
        </p:txBody>
      </p:sp>
      <p:sp>
        <p:nvSpPr>
          <p:cNvPr id="22" name="Rectangle 21">
            <a:extLst>
              <a:ext uri="{FF2B5EF4-FFF2-40B4-BE49-F238E27FC236}">
                <a16:creationId xmlns:a16="http://schemas.microsoft.com/office/drawing/2014/main" id="{C786D423-F9E7-E858-2304-E46A20E306B3}"/>
              </a:ext>
            </a:extLst>
          </p:cNvPr>
          <p:cNvSpPr/>
          <p:nvPr/>
        </p:nvSpPr>
        <p:spPr>
          <a:xfrm>
            <a:off x="4579253" y="2143872"/>
            <a:ext cx="1035356"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Do work or provide goods</a:t>
            </a:r>
          </a:p>
        </p:txBody>
      </p:sp>
      <p:sp>
        <p:nvSpPr>
          <p:cNvPr id="23" name="Rectangle 22">
            <a:extLst>
              <a:ext uri="{FF2B5EF4-FFF2-40B4-BE49-F238E27FC236}">
                <a16:creationId xmlns:a16="http://schemas.microsoft.com/office/drawing/2014/main" id="{284C1E04-A579-A603-1904-92C21683940A}"/>
              </a:ext>
            </a:extLst>
          </p:cNvPr>
          <p:cNvSpPr/>
          <p:nvPr/>
        </p:nvSpPr>
        <p:spPr>
          <a:xfrm>
            <a:off x="7944319" y="2143872"/>
            <a:ext cx="1035356" cy="5032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Make payment if requirement is met</a:t>
            </a:r>
          </a:p>
        </p:txBody>
      </p:sp>
      <p:sp>
        <p:nvSpPr>
          <p:cNvPr id="24" name="Rectangle 23">
            <a:extLst>
              <a:ext uri="{FF2B5EF4-FFF2-40B4-BE49-F238E27FC236}">
                <a16:creationId xmlns:a16="http://schemas.microsoft.com/office/drawing/2014/main" id="{E5D93FC9-1DB1-C63E-6168-EF84C83BC025}"/>
              </a:ext>
            </a:extLst>
          </p:cNvPr>
          <p:cNvSpPr/>
          <p:nvPr/>
        </p:nvSpPr>
        <p:spPr>
          <a:xfrm>
            <a:off x="3441851" y="2143872"/>
            <a:ext cx="1035355" cy="5032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Send Purchase Order</a:t>
            </a:r>
          </a:p>
        </p:txBody>
      </p:sp>
      <p:sp>
        <p:nvSpPr>
          <p:cNvPr id="25" name="Rectangle 24">
            <a:extLst>
              <a:ext uri="{FF2B5EF4-FFF2-40B4-BE49-F238E27FC236}">
                <a16:creationId xmlns:a16="http://schemas.microsoft.com/office/drawing/2014/main" id="{25F906C0-BBE0-5A2F-5DC3-BAF7DC36EC34}"/>
              </a:ext>
            </a:extLst>
          </p:cNvPr>
          <p:cNvSpPr/>
          <p:nvPr/>
        </p:nvSpPr>
        <p:spPr>
          <a:xfrm>
            <a:off x="4571316" y="2750264"/>
            <a:ext cx="1035355" cy="5032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dirty="0">
                <a:solidFill>
                  <a:schemeClr val="tx1"/>
                </a:solidFill>
                <a:latin typeface="+mj-lt"/>
              </a:rPr>
              <a:t>Notify goods or work was delivered</a:t>
            </a:r>
          </a:p>
        </p:txBody>
      </p:sp>
      <p:sp>
        <p:nvSpPr>
          <p:cNvPr id="26" name="Rectangle 25">
            <a:extLst>
              <a:ext uri="{FF2B5EF4-FFF2-40B4-BE49-F238E27FC236}">
                <a16:creationId xmlns:a16="http://schemas.microsoft.com/office/drawing/2014/main" id="{134E76E0-DFB7-66ED-CFD4-7E6195944B4F}"/>
              </a:ext>
            </a:extLst>
          </p:cNvPr>
          <p:cNvSpPr/>
          <p:nvPr/>
        </p:nvSpPr>
        <p:spPr>
          <a:xfrm>
            <a:off x="2318837" y="3874802"/>
            <a:ext cx="1035355" cy="59026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000" b="1" dirty="0">
                <a:solidFill>
                  <a:schemeClr val="bg1"/>
                </a:solidFill>
                <a:latin typeface="+mj-lt"/>
              </a:rPr>
              <a:t>Vendor created</a:t>
            </a:r>
          </a:p>
        </p:txBody>
      </p:sp>
      <p:sp>
        <p:nvSpPr>
          <p:cNvPr id="27" name="Rectangle 26">
            <a:extLst>
              <a:ext uri="{FF2B5EF4-FFF2-40B4-BE49-F238E27FC236}">
                <a16:creationId xmlns:a16="http://schemas.microsoft.com/office/drawing/2014/main" id="{FC8B033A-58E5-845E-99A5-6322F5DAC163}"/>
              </a:ext>
            </a:extLst>
          </p:cNvPr>
          <p:cNvSpPr/>
          <p:nvPr/>
        </p:nvSpPr>
        <p:spPr>
          <a:xfrm>
            <a:off x="3486301" y="3874802"/>
            <a:ext cx="1035355" cy="59026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b="1" dirty="0">
                <a:solidFill>
                  <a:schemeClr val="bg1"/>
                </a:solidFill>
                <a:latin typeface="+mj-lt"/>
              </a:rPr>
              <a:t>PO</a:t>
            </a:r>
          </a:p>
        </p:txBody>
      </p:sp>
      <p:sp>
        <p:nvSpPr>
          <p:cNvPr id="28" name="Rectangle 27">
            <a:extLst>
              <a:ext uri="{FF2B5EF4-FFF2-40B4-BE49-F238E27FC236}">
                <a16:creationId xmlns:a16="http://schemas.microsoft.com/office/drawing/2014/main" id="{205872A2-4A50-7C3B-3443-EEEDB6EFA1C3}"/>
              </a:ext>
            </a:extLst>
          </p:cNvPr>
          <p:cNvSpPr/>
          <p:nvPr/>
        </p:nvSpPr>
        <p:spPr>
          <a:xfrm>
            <a:off x="4615766" y="3874802"/>
            <a:ext cx="1035355" cy="59026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b="1" dirty="0">
                <a:solidFill>
                  <a:schemeClr val="bg1"/>
                </a:solidFill>
                <a:latin typeface="+mj-lt"/>
              </a:rPr>
              <a:t>Goods or services delivered</a:t>
            </a:r>
          </a:p>
        </p:txBody>
      </p:sp>
      <p:sp>
        <p:nvSpPr>
          <p:cNvPr id="29" name="Rectangle 28">
            <a:extLst>
              <a:ext uri="{FF2B5EF4-FFF2-40B4-BE49-F238E27FC236}">
                <a16:creationId xmlns:a16="http://schemas.microsoft.com/office/drawing/2014/main" id="{E44D3896-2EB2-1052-47A0-F2803ACD2892}"/>
              </a:ext>
            </a:extLst>
          </p:cNvPr>
          <p:cNvSpPr/>
          <p:nvPr/>
        </p:nvSpPr>
        <p:spPr>
          <a:xfrm>
            <a:off x="5742941" y="3874802"/>
            <a:ext cx="1035356" cy="59026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b="1" dirty="0">
                <a:solidFill>
                  <a:schemeClr val="bg1"/>
                </a:solidFill>
                <a:latin typeface="+mj-lt"/>
              </a:rPr>
              <a:t>Acknowledge work done (Goods Receipt)</a:t>
            </a:r>
          </a:p>
        </p:txBody>
      </p:sp>
      <p:sp>
        <p:nvSpPr>
          <p:cNvPr id="30" name="Rectangle 29">
            <a:extLst>
              <a:ext uri="{FF2B5EF4-FFF2-40B4-BE49-F238E27FC236}">
                <a16:creationId xmlns:a16="http://schemas.microsoft.com/office/drawing/2014/main" id="{E67DFFC3-1DB7-C8FF-FE1B-D6112DF5153B}"/>
              </a:ext>
            </a:extLst>
          </p:cNvPr>
          <p:cNvSpPr/>
          <p:nvPr/>
        </p:nvSpPr>
        <p:spPr>
          <a:xfrm>
            <a:off x="6833704" y="3874802"/>
            <a:ext cx="1034196" cy="59026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b="1" dirty="0">
                <a:solidFill>
                  <a:schemeClr val="bg1"/>
                </a:solidFill>
                <a:latin typeface="+mj-lt"/>
              </a:rPr>
              <a:t>Invoice Submitted</a:t>
            </a:r>
          </a:p>
        </p:txBody>
      </p:sp>
      <p:sp>
        <p:nvSpPr>
          <p:cNvPr id="31" name="Rectangle 30">
            <a:extLst>
              <a:ext uri="{FF2B5EF4-FFF2-40B4-BE49-F238E27FC236}">
                <a16:creationId xmlns:a16="http://schemas.microsoft.com/office/drawing/2014/main" id="{0A0ACD4F-D950-E630-EA5C-DAB501956222}"/>
              </a:ext>
            </a:extLst>
          </p:cNvPr>
          <p:cNvSpPr/>
          <p:nvPr/>
        </p:nvSpPr>
        <p:spPr>
          <a:xfrm>
            <a:off x="7982419" y="3874802"/>
            <a:ext cx="1035356" cy="59026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000" b="1" dirty="0">
                <a:solidFill>
                  <a:schemeClr val="bg1"/>
                </a:solidFill>
                <a:latin typeface="+mj-lt"/>
              </a:rPr>
              <a:t>Invoice Paid</a:t>
            </a:r>
          </a:p>
        </p:txBody>
      </p:sp>
      <p:sp>
        <p:nvSpPr>
          <p:cNvPr id="32" name="Rectangle 31">
            <a:extLst>
              <a:ext uri="{FF2B5EF4-FFF2-40B4-BE49-F238E27FC236}">
                <a16:creationId xmlns:a16="http://schemas.microsoft.com/office/drawing/2014/main" id="{94A5121C-C4BD-5C37-B44E-263AD6EC4D6B}"/>
              </a:ext>
            </a:extLst>
          </p:cNvPr>
          <p:cNvSpPr/>
          <p:nvPr/>
        </p:nvSpPr>
        <p:spPr>
          <a:xfrm>
            <a:off x="845161" y="3874802"/>
            <a:ext cx="1398626" cy="590265"/>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latin typeface="+mj-lt"/>
              </a:rPr>
              <a:t>Contracted</a:t>
            </a:r>
          </a:p>
        </p:txBody>
      </p:sp>
      <p:sp>
        <p:nvSpPr>
          <p:cNvPr id="33" name="Left-Right Arrow 36">
            <a:extLst>
              <a:ext uri="{FF2B5EF4-FFF2-40B4-BE49-F238E27FC236}">
                <a16:creationId xmlns:a16="http://schemas.microsoft.com/office/drawing/2014/main" id="{50922F2D-7D32-ABAC-3F78-2263B184EA9D}"/>
              </a:ext>
            </a:extLst>
          </p:cNvPr>
          <p:cNvSpPr/>
          <p:nvPr/>
        </p:nvSpPr>
        <p:spPr>
          <a:xfrm>
            <a:off x="816322" y="637922"/>
            <a:ext cx="2560320" cy="204788"/>
          </a:xfrm>
          <a:prstGeom prst="leftRightArrow">
            <a:avLst>
              <a:gd name="adj1" fmla="val 100000"/>
              <a:gd name="adj2" fmla="val 50000"/>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200" dirty="0">
                <a:solidFill>
                  <a:schemeClr val="bg1"/>
                </a:solidFill>
                <a:latin typeface="+mj-lt"/>
              </a:rPr>
              <a:t>Source to Contract</a:t>
            </a:r>
          </a:p>
        </p:txBody>
      </p:sp>
      <p:sp>
        <p:nvSpPr>
          <p:cNvPr id="34" name="Left-Right Arrow 37">
            <a:extLst>
              <a:ext uri="{FF2B5EF4-FFF2-40B4-BE49-F238E27FC236}">
                <a16:creationId xmlns:a16="http://schemas.microsoft.com/office/drawing/2014/main" id="{35F8738F-3558-1AE0-A8A3-F546AD2BF7E5}"/>
              </a:ext>
            </a:extLst>
          </p:cNvPr>
          <p:cNvSpPr/>
          <p:nvPr/>
        </p:nvSpPr>
        <p:spPr>
          <a:xfrm>
            <a:off x="3401013" y="637922"/>
            <a:ext cx="5572311" cy="204787"/>
          </a:xfrm>
          <a:prstGeom prst="leftRightArrow">
            <a:avLst>
              <a:gd name="adj1" fmla="val 100000"/>
              <a:gd name="adj2" fmla="val 50000"/>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200" dirty="0">
                <a:solidFill>
                  <a:schemeClr val="bg1"/>
                </a:solidFill>
                <a:latin typeface="+mj-lt"/>
              </a:rPr>
              <a:t>Procure to Pay</a:t>
            </a:r>
          </a:p>
        </p:txBody>
      </p:sp>
      <p:sp>
        <p:nvSpPr>
          <p:cNvPr id="35" name="Left-Right Arrow 38">
            <a:extLst>
              <a:ext uri="{FF2B5EF4-FFF2-40B4-BE49-F238E27FC236}">
                <a16:creationId xmlns:a16="http://schemas.microsoft.com/office/drawing/2014/main" id="{4A99334B-063C-FFBE-76BB-D5B42A603FB6}"/>
              </a:ext>
            </a:extLst>
          </p:cNvPr>
          <p:cNvSpPr/>
          <p:nvPr/>
        </p:nvSpPr>
        <p:spPr>
          <a:xfrm>
            <a:off x="2331731" y="244468"/>
            <a:ext cx="4379850" cy="349228"/>
          </a:xfrm>
          <a:prstGeom prst="leftRightArrow">
            <a:avLst>
              <a:gd name="adj1" fmla="val 10000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200" b="1" dirty="0">
                <a:solidFill>
                  <a:schemeClr val="tx1"/>
                </a:solidFill>
                <a:latin typeface="Bogle" panose="020B0503020203060203" pitchFamily="34" charset="0"/>
              </a:rPr>
              <a:t>Governed by Group Indirect Spend Procurement Policy</a:t>
            </a:r>
          </a:p>
        </p:txBody>
      </p:sp>
      <p:cxnSp>
        <p:nvCxnSpPr>
          <p:cNvPr id="36" name="Straight Arrow Connector 35">
            <a:extLst>
              <a:ext uri="{FF2B5EF4-FFF2-40B4-BE49-F238E27FC236}">
                <a16:creationId xmlns:a16="http://schemas.microsoft.com/office/drawing/2014/main" id="{93C32099-89B6-5B0F-F479-C476A132003E}"/>
              </a:ext>
            </a:extLst>
          </p:cNvPr>
          <p:cNvCxnSpPr>
            <a:cxnSpLocks/>
          </p:cNvCxnSpPr>
          <p:nvPr/>
        </p:nvCxnSpPr>
        <p:spPr>
          <a:xfrm>
            <a:off x="6729033" y="434104"/>
            <a:ext cx="210312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A969617-5C67-C097-9E14-4F4E2E9A2452}"/>
              </a:ext>
            </a:extLst>
          </p:cNvPr>
          <p:cNvCxnSpPr>
            <a:cxnSpLocks/>
          </p:cNvCxnSpPr>
          <p:nvPr/>
        </p:nvCxnSpPr>
        <p:spPr>
          <a:xfrm flipH="1">
            <a:off x="925479" y="434104"/>
            <a:ext cx="164592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Slide Number Placeholder 38">
            <a:extLst>
              <a:ext uri="{FF2B5EF4-FFF2-40B4-BE49-F238E27FC236}">
                <a16:creationId xmlns:a16="http://schemas.microsoft.com/office/drawing/2014/main" id="{363EADB9-405E-C1CE-3E70-26521B554E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spTree>
    <p:extLst>
      <p:ext uri="{BB962C8B-B14F-4D97-AF65-F5344CB8AC3E}">
        <p14:creationId xmlns:p14="http://schemas.microsoft.com/office/powerpoint/2010/main" val="2377775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FFEB51F-7BA5-47A4-6180-E09EEDE7407D}"/>
              </a:ext>
            </a:extLst>
          </p:cNvPr>
          <p:cNvGrpSpPr/>
          <p:nvPr/>
        </p:nvGrpSpPr>
        <p:grpSpPr>
          <a:xfrm>
            <a:off x="1236134" y="1017725"/>
            <a:ext cx="4092906" cy="3459725"/>
            <a:chOff x="76120" y="425887"/>
            <a:chExt cx="4362674" cy="3652988"/>
          </a:xfrm>
        </p:grpSpPr>
        <p:pic>
          <p:nvPicPr>
            <p:cNvPr id="5" name="Picture 4">
              <a:extLst>
                <a:ext uri="{FF2B5EF4-FFF2-40B4-BE49-F238E27FC236}">
                  <a16:creationId xmlns:a16="http://schemas.microsoft.com/office/drawing/2014/main" id="{A1A24DD1-5D79-3E03-3318-EE8409F2834B}"/>
                </a:ext>
              </a:extLst>
            </p:cNvPr>
            <p:cNvPicPr>
              <a:picLocks noChangeAspect="1"/>
            </p:cNvPicPr>
            <p:nvPr/>
          </p:nvPicPr>
          <p:blipFill>
            <a:blip r:embed="rId2"/>
            <a:srcRect b="66706"/>
            <a:stretch/>
          </p:blipFill>
          <p:spPr>
            <a:xfrm>
              <a:off x="76120" y="425887"/>
              <a:ext cx="4362674" cy="1587810"/>
            </a:xfrm>
            <a:prstGeom prst="rect">
              <a:avLst/>
            </a:prstGeom>
          </p:spPr>
        </p:pic>
        <p:pic>
          <p:nvPicPr>
            <p:cNvPr id="6" name="Picture 5">
              <a:extLst>
                <a:ext uri="{FF2B5EF4-FFF2-40B4-BE49-F238E27FC236}">
                  <a16:creationId xmlns:a16="http://schemas.microsoft.com/office/drawing/2014/main" id="{89249BE1-18F2-245F-A7EC-55003750852F}"/>
                </a:ext>
              </a:extLst>
            </p:cNvPr>
            <p:cNvPicPr>
              <a:picLocks noChangeAspect="1"/>
            </p:cNvPicPr>
            <p:nvPr/>
          </p:nvPicPr>
          <p:blipFill>
            <a:blip r:embed="rId2"/>
            <a:srcRect t="56697"/>
            <a:stretch/>
          </p:blipFill>
          <p:spPr>
            <a:xfrm>
              <a:off x="76120" y="2013697"/>
              <a:ext cx="4362674" cy="2065178"/>
            </a:xfrm>
            <a:prstGeom prst="rect">
              <a:avLst/>
            </a:prstGeom>
          </p:spPr>
        </p:pic>
      </p:grpSp>
      <p:pic>
        <p:nvPicPr>
          <p:cNvPr id="9" name="Picture 8">
            <a:extLst>
              <a:ext uri="{FF2B5EF4-FFF2-40B4-BE49-F238E27FC236}">
                <a16:creationId xmlns:a16="http://schemas.microsoft.com/office/drawing/2014/main" id="{982FB8F9-0053-250F-AEB0-2547E1E45CEC}"/>
              </a:ext>
            </a:extLst>
          </p:cNvPr>
          <p:cNvPicPr>
            <a:picLocks noChangeAspect="1"/>
          </p:cNvPicPr>
          <p:nvPr/>
        </p:nvPicPr>
        <p:blipFill>
          <a:blip r:embed="rId3"/>
          <a:srcRect r="18639"/>
          <a:stretch/>
        </p:blipFill>
        <p:spPr>
          <a:xfrm>
            <a:off x="5508327" y="841888"/>
            <a:ext cx="3383735" cy="3459724"/>
          </a:xfrm>
          <a:prstGeom prst="rect">
            <a:avLst/>
          </a:prstGeom>
        </p:spPr>
      </p:pic>
      <p:sp>
        <p:nvSpPr>
          <p:cNvPr id="10" name="Slide Number Placeholder 9">
            <a:extLst>
              <a:ext uri="{FF2B5EF4-FFF2-40B4-BE49-F238E27FC236}">
                <a16:creationId xmlns:a16="http://schemas.microsoft.com/office/drawing/2014/main" id="{B770339E-7462-854C-5C4A-AE93F0717C2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
        <p:nvSpPr>
          <p:cNvPr id="13" name="Title 1">
            <a:extLst>
              <a:ext uri="{FF2B5EF4-FFF2-40B4-BE49-F238E27FC236}">
                <a16:creationId xmlns:a16="http://schemas.microsoft.com/office/drawing/2014/main" id="{A56E3BA0-7FB0-FF9A-71DD-30E2E97ED505}"/>
              </a:ext>
            </a:extLst>
          </p:cNvPr>
          <p:cNvSpPr>
            <a:spLocks noGrp="1"/>
          </p:cNvSpPr>
          <p:nvPr>
            <p:ph type="title"/>
          </p:nvPr>
        </p:nvSpPr>
        <p:spPr>
          <a:xfrm>
            <a:off x="311700" y="445025"/>
            <a:ext cx="8520600" cy="572700"/>
          </a:xfrm>
        </p:spPr>
        <p:txBody>
          <a:bodyPr>
            <a:normAutofit fontScale="90000"/>
          </a:bodyPr>
          <a:lstStyle/>
          <a:p>
            <a:r>
              <a:rPr lang="en-US" dirty="0"/>
              <a:t>Better Communications Channels &amp; Collaborations</a:t>
            </a:r>
            <a:endParaRPr lang="en-ZA" dirty="0"/>
          </a:p>
        </p:txBody>
      </p:sp>
    </p:spTree>
    <p:extLst>
      <p:ext uri="{BB962C8B-B14F-4D97-AF65-F5344CB8AC3E}">
        <p14:creationId xmlns:p14="http://schemas.microsoft.com/office/powerpoint/2010/main" val="1249859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F909-10A5-EBA2-633A-149A6281E4CE}"/>
              </a:ext>
            </a:extLst>
          </p:cNvPr>
          <p:cNvSpPr>
            <a:spLocks noGrp="1"/>
          </p:cNvSpPr>
          <p:nvPr>
            <p:ph type="title"/>
          </p:nvPr>
        </p:nvSpPr>
        <p:spPr/>
        <p:txBody>
          <a:bodyPr>
            <a:normAutofit fontScale="90000"/>
          </a:bodyPr>
          <a:lstStyle/>
          <a:p>
            <a:r>
              <a:rPr lang="en-US" dirty="0"/>
              <a:t>Focused Workforce of the Future Skillsets</a:t>
            </a:r>
            <a:endParaRPr lang="en-ZA" dirty="0"/>
          </a:p>
        </p:txBody>
      </p:sp>
      <p:sp>
        <p:nvSpPr>
          <p:cNvPr id="3" name="Text Placeholder 2">
            <a:extLst>
              <a:ext uri="{FF2B5EF4-FFF2-40B4-BE49-F238E27FC236}">
                <a16:creationId xmlns:a16="http://schemas.microsoft.com/office/drawing/2014/main" id="{A6688527-92B0-171D-ACFB-959828B6D274}"/>
              </a:ext>
            </a:extLst>
          </p:cNvPr>
          <p:cNvSpPr>
            <a:spLocks noGrp="1"/>
          </p:cNvSpPr>
          <p:nvPr>
            <p:ph type="body" idx="1"/>
          </p:nvPr>
        </p:nvSpPr>
        <p:spPr>
          <a:xfrm>
            <a:off x="311700" y="941493"/>
            <a:ext cx="8520600" cy="3756982"/>
          </a:xfrm>
          <a:solidFill>
            <a:schemeClr val="bg1"/>
          </a:solidFill>
        </p:spPr>
        <p:txBody>
          <a:bodyPr>
            <a:normAutofit fontScale="70000" lnSpcReduction="20000"/>
          </a:bodyPr>
          <a:lstStyle/>
          <a:p>
            <a:pPr marL="114300" indent="0" fontAlgn="base">
              <a:buNone/>
            </a:pPr>
            <a:r>
              <a:rPr lang="en-US" b="1" i="0" dirty="0">
                <a:solidFill>
                  <a:srgbClr val="000000"/>
                </a:solidFill>
                <a:effectLst/>
                <a:latin typeface="+mj-lt"/>
              </a:rPr>
              <a:t>1. Communication: Clean and open communication with Effective Storytelling with right tools and Lego blocks</a:t>
            </a:r>
            <a:endParaRPr lang="en-US" b="0" i="0" dirty="0">
              <a:solidFill>
                <a:srgbClr val="000000"/>
              </a:solidFill>
              <a:effectLst/>
              <a:latin typeface="+mj-lt"/>
            </a:endParaRPr>
          </a:p>
          <a:p>
            <a:pPr marL="114300" indent="0" fontAlgn="base">
              <a:buNone/>
            </a:pPr>
            <a:r>
              <a:rPr lang="en-US" dirty="0">
                <a:solidFill>
                  <a:srgbClr val="000000"/>
                </a:solidFill>
                <a:latin typeface="+mj-lt"/>
              </a:rPr>
              <a:t>A strategic </a:t>
            </a:r>
            <a:r>
              <a:rPr lang="en-US" b="0" i="0" dirty="0">
                <a:solidFill>
                  <a:srgbClr val="000000"/>
                </a:solidFill>
                <a:effectLst/>
                <a:latin typeface="+mj-lt"/>
              </a:rPr>
              <a:t>leader must be able to communicate their processes and objectives to key stakeholders and the wider team as a whole to ensure success and communicate the value of Procurement to the business</a:t>
            </a:r>
          </a:p>
          <a:p>
            <a:pPr marL="114300" indent="0" fontAlgn="base">
              <a:buNone/>
            </a:pPr>
            <a:endParaRPr lang="en-US" b="0" i="0" dirty="0">
              <a:solidFill>
                <a:srgbClr val="000000"/>
              </a:solidFill>
              <a:effectLst/>
              <a:latin typeface="+mj-lt"/>
            </a:endParaRPr>
          </a:p>
          <a:p>
            <a:pPr marL="114300" indent="0" algn="l" fontAlgn="base">
              <a:buNone/>
            </a:pPr>
            <a:r>
              <a:rPr lang="en-US" b="1" i="0" dirty="0">
                <a:solidFill>
                  <a:srgbClr val="000000"/>
                </a:solidFill>
                <a:effectLst/>
                <a:latin typeface="+mj-lt"/>
              </a:rPr>
              <a:t>2. Influencing: Guide others without alienating </a:t>
            </a:r>
          </a:p>
          <a:p>
            <a:pPr marL="114300" indent="0" algn="l" fontAlgn="base">
              <a:buNone/>
            </a:pPr>
            <a:r>
              <a:rPr lang="en-US" dirty="0">
                <a:solidFill>
                  <a:srgbClr val="000000"/>
                </a:solidFill>
                <a:latin typeface="+mj-lt"/>
              </a:rPr>
              <a:t>Help the </a:t>
            </a:r>
            <a:r>
              <a:rPr lang="en-US" b="0" i="0" dirty="0">
                <a:solidFill>
                  <a:srgbClr val="000000"/>
                </a:solidFill>
                <a:effectLst/>
                <a:latin typeface="+mj-lt"/>
              </a:rPr>
              <a:t>entire procurement function work towards the same goals.</a:t>
            </a:r>
          </a:p>
          <a:p>
            <a:pPr marL="114300" indent="0" algn="l" fontAlgn="base">
              <a:buNone/>
            </a:pPr>
            <a:endParaRPr lang="en-US" b="0" i="0" dirty="0">
              <a:solidFill>
                <a:srgbClr val="000000"/>
              </a:solidFill>
              <a:effectLst/>
              <a:latin typeface="+mj-lt"/>
            </a:endParaRPr>
          </a:p>
          <a:p>
            <a:pPr marL="114300" indent="0" algn="l" fontAlgn="base">
              <a:buNone/>
            </a:pPr>
            <a:r>
              <a:rPr lang="en-US" b="1" i="0" dirty="0">
                <a:solidFill>
                  <a:srgbClr val="000000"/>
                </a:solidFill>
                <a:effectLst/>
                <a:latin typeface="+mj-lt"/>
              </a:rPr>
              <a:t>3. Relationship management</a:t>
            </a:r>
            <a:r>
              <a:rPr lang="en-US" b="1" dirty="0">
                <a:solidFill>
                  <a:srgbClr val="000000"/>
                </a:solidFill>
                <a:latin typeface="+mj-lt"/>
              </a:rPr>
              <a:t> leads to better business outcome</a:t>
            </a:r>
            <a:endParaRPr lang="en-US" b="0" i="0" dirty="0">
              <a:solidFill>
                <a:srgbClr val="000000"/>
              </a:solidFill>
              <a:effectLst/>
              <a:latin typeface="+mj-lt"/>
            </a:endParaRPr>
          </a:p>
          <a:p>
            <a:pPr marL="114300" indent="0" algn="l" fontAlgn="base">
              <a:buNone/>
            </a:pPr>
            <a:r>
              <a:rPr lang="en-US" b="0" i="0" dirty="0">
                <a:solidFill>
                  <a:srgbClr val="000000"/>
                </a:solidFill>
                <a:effectLst/>
                <a:latin typeface="+mj-lt"/>
              </a:rPr>
              <a:t>Focus on both suppliers and internal customers</a:t>
            </a:r>
          </a:p>
          <a:p>
            <a:pPr marL="114300" indent="0" algn="l" fontAlgn="base">
              <a:buNone/>
            </a:pPr>
            <a:endParaRPr lang="en-US" b="0" i="0" dirty="0">
              <a:solidFill>
                <a:srgbClr val="000000"/>
              </a:solidFill>
              <a:effectLst/>
              <a:latin typeface="+mj-lt"/>
            </a:endParaRPr>
          </a:p>
          <a:p>
            <a:pPr marL="114300" indent="0" algn="l" fontAlgn="base">
              <a:buNone/>
            </a:pPr>
            <a:r>
              <a:rPr lang="en-US" b="1" i="0" dirty="0">
                <a:solidFill>
                  <a:srgbClr val="000000"/>
                </a:solidFill>
                <a:effectLst/>
                <a:latin typeface="+mj-lt"/>
              </a:rPr>
              <a:t>4. Change management: Prepare to be flexible &amp; drive change</a:t>
            </a:r>
            <a:endParaRPr lang="en-US" b="0" i="0" dirty="0">
              <a:solidFill>
                <a:srgbClr val="000000"/>
              </a:solidFill>
              <a:effectLst/>
              <a:latin typeface="+mj-lt"/>
            </a:endParaRPr>
          </a:p>
          <a:p>
            <a:pPr marL="114300" indent="0" algn="l" fontAlgn="base">
              <a:buNone/>
            </a:pPr>
            <a:r>
              <a:rPr lang="en-US" b="0" i="0" dirty="0">
                <a:solidFill>
                  <a:srgbClr val="000000"/>
                </a:solidFill>
                <a:effectLst/>
                <a:latin typeface="+mj-lt"/>
              </a:rPr>
              <a:t>Strategic sourcing, change and transformation projects are taking place across all sectors. </a:t>
            </a:r>
          </a:p>
          <a:p>
            <a:pPr marL="114300" indent="0" algn="l" fontAlgn="base">
              <a:buNone/>
            </a:pPr>
            <a:endParaRPr lang="en-US" b="0" i="0" dirty="0">
              <a:solidFill>
                <a:srgbClr val="000000"/>
              </a:solidFill>
              <a:effectLst/>
              <a:latin typeface="+mj-lt"/>
            </a:endParaRPr>
          </a:p>
          <a:p>
            <a:pPr marL="114300" indent="0" algn="l" fontAlgn="base">
              <a:buNone/>
            </a:pPr>
            <a:r>
              <a:rPr lang="en-US" b="1" i="0" dirty="0">
                <a:solidFill>
                  <a:srgbClr val="000000"/>
                </a:solidFill>
                <a:effectLst/>
                <a:latin typeface="+mj-lt"/>
              </a:rPr>
              <a:t>5. Negotiation: Find ways to achieve the best solution with Win/Win Mindset</a:t>
            </a:r>
            <a:endParaRPr lang="en-US" b="0" i="0" dirty="0">
              <a:solidFill>
                <a:srgbClr val="000000"/>
              </a:solidFill>
              <a:effectLst/>
              <a:latin typeface="+mj-lt"/>
            </a:endParaRPr>
          </a:p>
          <a:p>
            <a:pPr marL="114300" indent="0" algn="l" fontAlgn="base">
              <a:buNone/>
            </a:pPr>
            <a:r>
              <a:rPr lang="en-US" b="0" i="0" dirty="0">
                <a:solidFill>
                  <a:srgbClr val="000000"/>
                </a:solidFill>
                <a:effectLst/>
                <a:latin typeface="+mj-lt"/>
              </a:rPr>
              <a:t>Being able to discover and articulate the best solution to a challenge is a crucial skill to have as a senior leader. A great negotiation is one where all parties are satisfied with the outcome. </a:t>
            </a:r>
            <a:endParaRPr lang="en-ZA" dirty="0">
              <a:latin typeface="+mj-lt"/>
            </a:endParaRPr>
          </a:p>
        </p:txBody>
      </p:sp>
      <p:sp>
        <p:nvSpPr>
          <p:cNvPr id="4" name="Slide Number Placeholder 3">
            <a:extLst>
              <a:ext uri="{FF2B5EF4-FFF2-40B4-BE49-F238E27FC236}">
                <a16:creationId xmlns:a16="http://schemas.microsoft.com/office/drawing/2014/main" id="{FDCCBA80-4957-5710-0996-7342317B78A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
        <p:nvSpPr>
          <p:cNvPr id="6" name="TextBox 5">
            <a:extLst>
              <a:ext uri="{FF2B5EF4-FFF2-40B4-BE49-F238E27FC236}">
                <a16:creationId xmlns:a16="http://schemas.microsoft.com/office/drawing/2014/main" id="{4F4B6063-CC25-1977-C22F-F13E9AE80B9A}"/>
              </a:ext>
            </a:extLst>
          </p:cNvPr>
          <p:cNvSpPr txBox="1"/>
          <p:nvPr/>
        </p:nvSpPr>
        <p:spPr>
          <a:xfrm>
            <a:off x="2808342" y="4456653"/>
            <a:ext cx="5475258" cy="600164"/>
          </a:xfrm>
          <a:prstGeom prst="rect">
            <a:avLst/>
          </a:prstGeom>
          <a:noFill/>
        </p:spPr>
        <p:txBody>
          <a:bodyPr wrap="square">
            <a:spAutoFit/>
          </a:bodyPr>
          <a:lstStyle/>
          <a:p>
            <a:pPr marL="114300" indent="0" fontAlgn="base">
              <a:buNone/>
            </a:pPr>
            <a:r>
              <a:rPr lang="en-US" sz="1100" dirty="0">
                <a:solidFill>
                  <a:srgbClr val="FF0000"/>
                </a:solidFill>
                <a:latin typeface="+mj-lt"/>
              </a:rPr>
              <a:t>“49% of employers surveyed for the CIPS/Hays Procurement Salary Guide and Insights 2022 said that communication and soft skills were their top-rated requirement from a procurement professional.”</a:t>
            </a:r>
          </a:p>
        </p:txBody>
      </p:sp>
    </p:spTree>
    <p:extLst>
      <p:ext uri="{BB962C8B-B14F-4D97-AF65-F5344CB8AC3E}">
        <p14:creationId xmlns:p14="http://schemas.microsoft.com/office/powerpoint/2010/main" val="72462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7312-FA00-DE50-2F42-7F831A63EA75}"/>
              </a:ext>
            </a:extLst>
          </p:cNvPr>
          <p:cNvSpPr>
            <a:spLocks noGrp="1"/>
          </p:cNvSpPr>
          <p:nvPr>
            <p:ph type="title"/>
          </p:nvPr>
        </p:nvSpPr>
        <p:spPr/>
        <p:txBody>
          <a:bodyPr>
            <a:noAutofit/>
          </a:bodyPr>
          <a:lstStyle/>
          <a:p>
            <a:r>
              <a:rPr lang="en-US" sz="2000" dirty="0"/>
              <a:t>Drive Virtuous cycle of improvements </a:t>
            </a:r>
            <a:r>
              <a:rPr lang="en-US" sz="2000" dirty="0">
                <a:sym typeface="Wingdings" panose="05000000000000000000" pitchFamily="2" charset="2"/>
              </a:rPr>
              <a:t> Operational Excellence</a:t>
            </a:r>
            <a:endParaRPr lang="en-ZA" sz="2000" dirty="0"/>
          </a:p>
        </p:txBody>
      </p:sp>
      <p:sp>
        <p:nvSpPr>
          <p:cNvPr id="4" name="Rectangle 3">
            <a:extLst>
              <a:ext uri="{FF2B5EF4-FFF2-40B4-BE49-F238E27FC236}">
                <a16:creationId xmlns:a16="http://schemas.microsoft.com/office/drawing/2014/main" id="{9580A398-6352-AC14-ED5C-B8B4D329D0E9}"/>
              </a:ext>
            </a:extLst>
          </p:cNvPr>
          <p:cNvSpPr/>
          <p:nvPr/>
        </p:nvSpPr>
        <p:spPr>
          <a:xfrm>
            <a:off x="346510" y="1420951"/>
            <a:ext cx="914400" cy="360362"/>
          </a:xfrm>
          <a:prstGeom prst="rect">
            <a:avLst/>
          </a:prstGeom>
          <a:solidFill>
            <a:srgbClr val="0070C0"/>
          </a:solidFill>
          <a:ln w="9525" cap="flat" cmpd="sng" algn="ctr">
            <a:noFill/>
            <a:prstDash val="solid"/>
          </a:ln>
          <a:effectLst/>
        </p:spPr>
        <p:txBody>
          <a:bodyPr anchor="ctr"/>
          <a:lstStyle/>
          <a:p>
            <a:pPr algn="ctr" eaLnBrk="1" fontAlgn="auto" hangingPunct="1">
              <a:spcBef>
                <a:spcPts val="0"/>
              </a:spcBef>
              <a:spcAft>
                <a:spcPts val="0"/>
              </a:spcAft>
              <a:defRPr/>
            </a:pPr>
            <a:r>
              <a:rPr lang="en-ZA" sz="1400" kern="0" dirty="0">
                <a:solidFill>
                  <a:srgbClr val="FFFFFF"/>
                </a:solidFill>
                <a:latin typeface="Calibri" panose="020F0502020204030204" pitchFamily="34" charset="0"/>
                <a:cs typeface="Calibri" panose="020F0502020204030204" pitchFamily="34" charset="0"/>
              </a:rPr>
              <a:t>Monitor</a:t>
            </a:r>
          </a:p>
        </p:txBody>
      </p:sp>
      <p:sp>
        <p:nvSpPr>
          <p:cNvPr id="5" name="Rectangle 4">
            <a:extLst>
              <a:ext uri="{FF2B5EF4-FFF2-40B4-BE49-F238E27FC236}">
                <a16:creationId xmlns:a16="http://schemas.microsoft.com/office/drawing/2014/main" id="{52BF3827-7734-D38B-767B-4CF06565A8FE}"/>
              </a:ext>
            </a:extLst>
          </p:cNvPr>
          <p:cNvSpPr/>
          <p:nvPr/>
        </p:nvSpPr>
        <p:spPr>
          <a:xfrm>
            <a:off x="1389334" y="1420951"/>
            <a:ext cx="914400" cy="360362"/>
          </a:xfrm>
          <a:prstGeom prst="rect">
            <a:avLst/>
          </a:prstGeom>
          <a:solidFill>
            <a:srgbClr val="0070C0"/>
          </a:solidFill>
          <a:ln w="9525" cap="flat" cmpd="sng" algn="ctr">
            <a:noFill/>
            <a:prstDash val="solid"/>
          </a:ln>
          <a:effectLst/>
        </p:spPr>
        <p:txBody>
          <a:bodyPr anchor="ctr"/>
          <a:lstStyle/>
          <a:p>
            <a:pPr algn="ctr" eaLnBrk="1" fontAlgn="auto" hangingPunct="1">
              <a:spcBef>
                <a:spcPts val="0"/>
              </a:spcBef>
              <a:spcAft>
                <a:spcPts val="0"/>
              </a:spcAft>
              <a:defRPr/>
            </a:pPr>
            <a:r>
              <a:rPr lang="en-ZA" sz="1400" kern="0" dirty="0">
                <a:solidFill>
                  <a:srgbClr val="FFFFFF"/>
                </a:solidFill>
                <a:latin typeface="Calibri" panose="020F0502020204030204" pitchFamily="34" charset="0"/>
                <a:cs typeface="Calibri" panose="020F0502020204030204" pitchFamily="34" charset="0"/>
              </a:rPr>
              <a:t>Detect</a:t>
            </a:r>
          </a:p>
        </p:txBody>
      </p:sp>
      <p:sp>
        <p:nvSpPr>
          <p:cNvPr id="6" name="Rectangle 5">
            <a:extLst>
              <a:ext uri="{FF2B5EF4-FFF2-40B4-BE49-F238E27FC236}">
                <a16:creationId xmlns:a16="http://schemas.microsoft.com/office/drawing/2014/main" id="{82ACF54E-8478-4D87-E9E1-E1F67CE3D602}"/>
              </a:ext>
            </a:extLst>
          </p:cNvPr>
          <p:cNvSpPr/>
          <p:nvPr/>
        </p:nvSpPr>
        <p:spPr>
          <a:xfrm>
            <a:off x="2406000" y="2544901"/>
            <a:ext cx="936625" cy="360362"/>
          </a:xfrm>
          <a:prstGeom prst="rect">
            <a:avLst/>
          </a:prstGeom>
          <a:solidFill>
            <a:srgbClr val="00B050"/>
          </a:solidFill>
          <a:ln w="9525" cap="flat" cmpd="sng" algn="ctr">
            <a:noFill/>
            <a:prstDash val="solid"/>
          </a:ln>
          <a:effectLst/>
        </p:spPr>
        <p:txBody>
          <a:bodyPr anchor="ctr"/>
          <a:lstStyle/>
          <a:p>
            <a:pPr algn="ctr" eaLnBrk="1" fontAlgn="auto" hangingPunct="1">
              <a:spcBef>
                <a:spcPts val="0"/>
              </a:spcBef>
              <a:spcAft>
                <a:spcPts val="0"/>
              </a:spcAft>
              <a:defRPr/>
            </a:pPr>
            <a:r>
              <a:rPr lang="en-ZA" sz="1400" b="1" kern="0" dirty="0">
                <a:solidFill>
                  <a:srgbClr val="FFFFFF"/>
                </a:solidFill>
                <a:latin typeface="Calibri" panose="020F0502020204030204" pitchFamily="34" charset="0"/>
                <a:cs typeface="Calibri" panose="020F0502020204030204" pitchFamily="34" charset="0"/>
              </a:rPr>
              <a:t>SOP</a:t>
            </a:r>
          </a:p>
        </p:txBody>
      </p:sp>
      <p:sp>
        <p:nvSpPr>
          <p:cNvPr id="7" name="Rectangle 6">
            <a:extLst>
              <a:ext uri="{FF2B5EF4-FFF2-40B4-BE49-F238E27FC236}">
                <a16:creationId xmlns:a16="http://schemas.microsoft.com/office/drawing/2014/main" id="{9E83F106-D7CE-FEDE-AE9A-3E713ADCF393}"/>
              </a:ext>
            </a:extLst>
          </p:cNvPr>
          <p:cNvSpPr/>
          <p:nvPr/>
        </p:nvSpPr>
        <p:spPr>
          <a:xfrm>
            <a:off x="346510" y="2544901"/>
            <a:ext cx="914400" cy="360362"/>
          </a:xfrm>
          <a:prstGeom prst="rect">
            <a:avLst/>
          </a:prstGeom>
          <a:solidFill>
            <a:srgbClr val="0070C0"/>
          </a:solidFill>
          <a:ln w="9525" cap="flat" cmpd="sng" algn="ctr">
            <a:noFill/>
            <a:prstDash val="solid"/>
          </a:ln>
          <a:effectLst/>
        </p:spPr>
        <p:txBody>
          <a:bodyPr anchor="ctr"/>
          <a:lstStyle/>
          <a:p>
            <a:pPr algn="ctr" eaLnBrk="1" fontAlgn="auto" hangingPunct="1">
              <a:spcBef>
                <a:spcPts val="0"/>
              </a:spcBef>
              <a:spcAft>
                <a:spcPts val="0"/>
              </a:spcAft>
              <a:defRPr/>
            </a:pPr>
            <a:r>
              <a:rPr lang="en-ZA" sz="1400" kern="0" dirty="0">
                <a:solidFill>
                  <a:srgbClr val="FFFFFF"/>
                </a:solidFill>
                <a:latin typeface="Calibri" panose="020F0502020204030204" pitchFamily="34" charset="0"/>
                <a:cs typeface="Calibri" panose="020F0502020204030204" pitchFamily="34" charset="0"/>
              </a:rPr>
              <a:t>Close out</a:t>
            </a:r>
          </a:p>
        </p:txBody>
      </p:sp>
      <p:sp>
        <p:nvSpPr>
          <p:cNvPr id="8" name="Rectangle 7">
            <a:extLst>
              <a:ext uri="{FF2B5EF4-FFF2-40B4-BE49-F238E27FC236}">
                <a16:creationId xmlns:a16="http://schemas.microsoft.com/office/drawing/2014/main" id="{1D0ACBB2-EE4D-0553-5F73-44C53185DC4E}"/>
              </a:ext>
            </a:extLst>
          </p:cNvPr>
          <p:cNvSpPr>
            <a:spLocks/>
          </p:cNvSpPr>
          <p:nvPr/>
        </p:nvSpPr>
        <p:spPr>
          <a:xfrm>
            <a:off x="3657600" y="2740044"/>
            <a:ext cx="914400" cy="360362"/>
          </a:xfrm>
          <a:prstGeom prst="rect">
            <a:avLst/>
          </a:prstGeom>
          <a:solidFill>
            <a:srgbClr val="3D4F5E"/>
          </a:solidFill>
          <a:ln w="9525" cap="flat" cmpd="sng" algn="ctr">
            <a:solidFill>
              <a:srgbClr val="3D4F5E"/>
            </a:solidFill>
            <a:prstDash val="solid"/>
          </a:ln>
          <a:effectLst/>
        </p:spPr>
        <p:txBody>
          <a:bodyPr anchor="ctr"/>
          <a:lstStyle/>
          <a:p>
            <a:pPr algn="ctr" eaLnBrk="1" fontAlgn="auto" hangingPunct="1">
              <a:spcBef>
                <a:spcPts val="0"/>
              </a:spcBef>
              <a:spcAft>
                <a:spcPts val="0"/>
              </a:spcAft>
              <a:defRPr/>
            </a:pPr>
            <a:r>
              <a:rPr lang="en-ZA" sz="1400" kern="0" dirty="0">
                <a:solidFill>
                  <a:srgbClr val="FFFFFF"/>
                </a:solidFill>
                <a:latin typeface="Calibri" panose="020F0502020204030204" pitchFamily="34" charset="0"/>
                <a:cs typeface="Calibri" panose="020F0502020204030204" pitchFamily="34" charset="0"/>
              </a:rPr>
              <a:t>Define</a:t>
            </a:r>
          </a:p>
        </p:txBody>
      </p:sp>
      <p:cxnSp>
        <p:nvCxnSpPr>
          <p:cNvPr id="9" name="Straight Connector 12">
            <a:extLst>
              <a:ext uri="{FF2B5EF4-FFF2-40B4-BE49-F238E27FC236}">
                <a16:creationId xmlns:a16="http://schemas.microsoft.com/office/drawing/2014/main" id="{CB685A74-CF88-17C9-2B37-A70BA3D2F3B5}"/>
              </a:ext>
            </a:extLst>
          </p:cNvPr>
          <p:cNvCxnSpPr>
            <a:cxnSpLocks noChangeShapeType="1"/>
            <a:stCxn id="4" idx="3"/>
            <a:endCxn id="5" idx="1"/>
          </p:cNvCxnSpPr>
          <p:nvPr/>
        </p:nvCxnSpPr>
        <p:spPr bwMode="auto">
          <a:xfrm>
            <a:off x="1260910" y="1601132"/>
            <a:ext cx="128424" cy="0"/>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cxnSp>
        <p:nvCxnSpPr>
          <p:cNvPr id="10" name="Straight Connector 13">
            <a:extLst>
              <a:ext uri="{FF2B5EF4-FFF2-40B4-BE49-F238E27FC236}">
                <a16:creationId xmlns:a16="http://schemas.microsoft.com/office/drawing/2014/main" id="{F5127712-61A2-67F3-2D8C-672F9BBB0A5D}"/>
              </a:ext>
            </a:extLst>
          </p:cNvPr>
          <p:cNvCxnSpPr>
            <a:cxnSpLocks noChangeShapeType="1"/>
            <a:stCxn id="5" idx="3"/>
            <a:endCxn id="26" idx="1"/>
          </p:cNvCxnSpPr>
          <p:nvPr/>
        </p:nvCxnSpPr>
        <p:spPr bwMode="auto">
          <a:xfrm>
            <a:off x="2303734" y="1601132"/>
            <a:ext cx="98207" cy="0"/>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cxnSp>
        <p:nvCxnSpPr>
          <p:cNvPr id="12" name="Straight Connector 15">
            <a:extLst>
              <a:ext uri="{FF2B5EF4-FFF2-40B4-BE49-F238E27FC236}">
                <a16:creationId xmlns:a16="http://schemas.microsoft.com/office/drawing/2014/main" id="{621C6C1D-3360-9728-DF05-B1AA12B17906}"/>
              </a:ext>
            </a:extLst>
          </p:cNvPr>
          <p:cNvCxnSpPr>
            <a:cxnSpLocks noChangeShapeType="1"/>
            <a:stCxn id="6" idx="1"/>
            <a:endCxn id="7" idx="3"/>
          </p:cNvCxnSpPr>
          <p:nvPr/>
        </p:nvCxnSpPr>
        <p:spPr bwMode="auto">
          <a:xfrm flipH="1">
            <a:off x="1260910" y="2725082"/>
            <a:ext cx="1145090" cy="0"/>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cxnSp>
        <p:nvCxnSpPr>
          <p:cNvPr id="13" name="Straight Connector 16">
            <a:extLst>
              <a:ext uri="{FF2B5EF4-FFF2-40B4-BE49-F238E27FC236}">
                <a16:creationId xmlns:a16="http://schemas.microsoft.com/office/drawing/2014/main" id="{E8A6EC1F-B528-BAD5-1F06-6501584BBA65}"/>
              </a:ext>
            </a:extLst>
          </p:cNvPr>
          <p:cNvCxnSpPr>
            <a:cxnSpLocks noChangeShapeType="1"/>
            <a:stCxn id="7" idx="0"/>
            <a:endCxn id="4" idx="2"/>
          </p:cNvCxnSpPr>
          <p:nvPr/>
        </p:nvCxnSpPr>
        <p:spPr bwMode="auto">
          <a:xfrm flipV="1">
            <a:off x="803710" y="1781313"/>
            <a:ext cx="0" cy="763588"/>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E81CEAF-FC88-C8CB-312A-920949FA0F04}"/>
              </a:ext>
            </a:extLst>
          </p:cNvPr>
          <p:cNvSpPr/>
          <p:nvPr/>
        </p:nvSpPr>
        <p:spPr>
          <a:xfrm>
            <a:off x="3659187" y="3863994"/>
            <a:ext cx="914400" cy="360362"/>
          </a:xfrm>
          <a:prstGeom prst="rect">
            <a:avLst/>
          </a:prstGeom>
          <a:solidFill>
            <a:srgbClr val="BDBFC5"/>
          </a:solidFill>
          <a:ln w="9525" cap="flat" cmpd="sng" algn="ctr">
            <a:solidFill>
              <a:srgbClr val="BDBFC5"/>
            </a:solidFill>
            <a:prstDash val="solid"/>
          </a:ln>
          <a:effectLst/>
        </p:spPr>
        <p:txBody>
          <a:bodyPr anchor="ctr"/>
          <a:lstStyle/>
          <a:p>
            <a:pPr algn="ctr" eaLnBrk="1" fontAlgn="auto" hangingPunct="1">
              <a:spcBef>
                <a:spcPts val="0"/>
              </a:spcBef>
              <a:spcAft>
                <a:spcPts val="0"/>
              </a:spcAft>
              <a:defRPr/>
            </a:pPr>
            <a:r>
              <a:rPr lang="en-ZA" sz="1400" kern="0" dirty="0">
                <a:solidFill>
                  <a:srgbClr val="333D47"/>
                </a:solidFill>
                <a:latin typeface="Calibri" panose="020F0502020204030204" pitchFamily="34" charset="0"/>
                <a:cs typeface="Calibri" panose="020F0502020204030204" pitchFamily="34" charset="0"/>
              </a:rPr>
              <a:t>Issue list</a:t>
            </a:r>
          </a:p>
        </p:txBody>
      </p:sp>
      <p:sp>
        <p:nvSpPr>
          <p:cNvPr id="15" name="Rectangle 14">
            <a:extLst>
              <a:ext uri="{FF2B5EF4-FFF2-40B4-BE49-F238E27FC236}">
                <a16:creationId xmlns:a16="http://schemas.microsoft.com/office/drawing/2014/main" id="{7D2C3F97-5BB5-4AF1-F093-22ECCC09C196}"/>
              </a:ext>
            </a:extLst>
          </p:cNvPr>
          <p:cNvSpPr/>
          <p:nvPr/>
        </p:nvSpPr>
        <p:spPr>
          <a:xfrm>
            <a:off x="4684395" y="3863994"/>
            <a:ext cx="914400" cy="360362"/>
          </a:xfrm>
          <a:prstGeom prst="rect">
            <a:avLst/>
          </a:prstGeom>
          <a:solidFill>
            <a:srgbClr val="BDBFC5"/>
          </a:solidFill>
          <a:ln w="9525" cap="flat" cmpd="sng" algn="ctr">
            <a:solidFill>
              <a:srgbClr val="BDBFC5"/>
            </a:solidFill>
            <a:prstDash val="solid"/>
          </a:ln>
          <a:effectLst/>
        </p:spPr>
        <p:txBody>
          <a:bodyPr anchor="ctr"/>
          <a:lstStyle/>
          <a:p>
            <a:pPr algn="ctr" eaLnBrk="1" fontAlgn="auto" hangingPunct="1">
              <a:spcBef>
                <a:spcPts val="0"/>
              </a:spcBef>
              <a:spcAft>
                <a:spcPts val="0"/>
              </a:spcAft>
              <a:defRPr/>
            </a:pPr>
            <a:r>
              <a:rPr lang="en-ZA" sz="1400" kern="0" dirty="0">
                <a:solidFill>
                  <a:srgbClr val="333D47"/>
                </a:solidFill>
                <a:latin typeface="Calibri" panose="020F0502020204030204" pitchFamily="34" charset="0"/>
                <a:cs typeface="Calibri" panose="020F0502020204030204" pitchFamily="34" charset="0"/>
              </a:rPr>
              <a:t>Prioritise</a:t>
            </a:r>
          </a:p>
        </p:txBody>
      </p:sp>
      <p:sp>
        <p:nvSpPr>
          <p:cNvPr id="16" name="Rectangle 15">
            <a:extLst>
              <a:ext uri="{FF2B5EF4-FFF2-40B4-BE49-F238E27FC236}">
                <a16:creationId xmlns:a16="http://schemas.microsoft.com/office/drawing/2014/main" id="{F405B02A-8DAC-D341-602C-B1390EBAFD27}"/>
              </a:ext>
            </a:extLst>
          </p:cNvPr>
          <p:cNvSpPr>
            <a:spLocks/>
          </p:cNvSpPr>
          <p:nvPr/>
        </p:nvSpPr>
        <p:spPr>
          <a:xfrm>
            <a:off x="4666735" y="2740044"/>
            <a:ext cx="914400" cy="360362"/>
          </a:xfrm>
          <a:prstGeom prst="rect">
            <a:avLst/>
          </a:prstGeom>
          <a:solidFill>
            <a:srgbClr val="3D4F5E"/>
          </a:solidFill>
          <a:ln w="9525" cap="flat" cmpd="sng" algn="ctr">
            <a:solidFill>
              <a:srgbClr val="3D4F5E"/>
            </a:solidFill>
            <a:prstDash val="solid"/>
          </a:ln>
          <a:effectLst/>
        </p:spPr>
        <p:txBody>
          <a:bodyPr anchor="ctr"/>
          <a:lstStyle/>
          <a:p>
            <a:pPr algn="ctr" eaLnBrk="1" fontAlgn="auto" hangingPunct="1">
              <a:spcBef>
                <a:spcPts val="0"/>
              </a:spcBef>
              <a:spcAft>
                <a:spcPts val="0"/>
              </a:spcAft>
              <a:defRPr/>
            </a:pPr>
            <a:r>
              <a:rPr lang="en-ZA" sz="1400" kern="0" dirty="0">
                <a:solidFill>
                  <a:srgbClr val="FFFFFF"/>
                </a:solidFill>
                <a:latin typeface="Calibri" panose="020F0502020204030204" pitchFamily="34" charset="0"/>
                <a:cs typeface="Calibri" panose="020F0502020204030204" pitchFamily="34" charset="0"/>
              </a:rPr>
              <a:t>Measure</a:t>
            </a:r>
          </a:p>
        </p:txBody>
      </p:sp>
      <p:sp>
        <p:nvSpPr>
          <p:cNvPr id="17" name="Rectangle 16">
            <a:extLst>
              <a:ext uri="{FF2B5EF4-FFF2-40B4-BE49-F238E27FC236}">
                <a16:creationId xmlns:a16="http://schemas.microsoft.com/office/drawing/2014/main" id="{40E4F82F-164D-63B8-1C7B-05D0D97D4914}"/>
              </a:ext>
            </a:extLst>
          </p:cNvPr>
          <p:cNvSpPr>
            <a:spLocks/>
          </p:cNvSpPr>
          <p:nvPr/>
        </p:nvSpPr>
        <p:spPr>
          <a:xfrm>
            <a:off x="5703148" y="2740044"/>
            <a:ext cx="914400" cy="360362"/>
          </a:xfrm>
          <a:prstGeom prst="rect">
            <a:avLst/>
          </a:prstGeom>
          <a:solidFill>
            <a:srgbClr val="3D4F5E"/>
          </a:solidFill>
          <a:ln w="9525" cap="flat" cmpd="sng" algn="ctr">
            <a:solidFill>
              <a:srgbClr val="3D4F5E"/>
            </a:solidFill>
            <a:prstDash val="solid"/>
          </a:ln>
          <a:effectLst/>
        </p:spPr>
        <p:txBody>
          <a:bodyPr anchor="ctr"/>
          <a:lstStyle/>
          <a:p>
            <a:pPr algn="ctr" eaLnBrk="1" fontAlgn="auto" hangingPunct="1">
              <a:spcBef>
                <a:spcPts val="0"/>
              </a:spcBef>
              <a:spcAft>
                <a:spcPts val="0"/>
              </a:spcAft>
              <a:defRPr/>
            </a:pPr>
            <a:r>
              <a:rPr lang="en-ZA" sz="1400" kern="0" dirty="0">
                <a:solidFill>
                  <a:srgbClr val="FFFFFF"/>
                </a:solidFill>
                <a:latin typeface="Calibri" panose="020F0502020204030204" pitchFamily="34" charset="0"/>
                <a:cs typeface="Calibri" panose="020F0502020204030204" pitchFamily="34" charset="0"/>
              </a:rPr>
              <a:t>Analyse</a:t>
            </a:r>
          </a:p>
        </p:txBody>
      </p:sp>
      <p:sp>
        <p:nvSpPr>
          <p:cNvPr id="18" name="Rectangle 17">
            <a:extLst>
              <a:ext uri="{FF2B5EF4-FFF2-40B4-BE49-F238E27FC236}">
                <a16:creationId xmlns:a16="http://schemas.microsoft.com/office/drawing/2014/main" id="{EFC98D6A-1D84-A3C3-E00F-50AD7D3FDF03}"/>
              </a:ext>
            </a:extLst>
          </p:cNvPr>
          <p:cNvSpPr>
            <a:spLocks/>
          </p:cNvSpPr>
          <p:nvPr/>
        </p:nvSpPr>
        <p:spPr>
          <a:xfrm>
            <a:off x="6729945" y="2740044"/>
            <a:ext cx="914400" cy="360362"/>
          </a:xfrm>
          <a:prstGeom prst="rect">
            <a:avLst/>
          </a:prstGeom>
          <a:solidFill>
            <a:srgbClr val="3D4F5E"/>
          </a:solidFill>
          <a:ln w="9525" cap="flat" cmpd="sng" algn="ctr">
            <a:solidFill>
              <a:srgbClr val="3D4F5E"/>
            </a:solidFill>
            <a:prstDash val="solid"/>
          </a:ln>
          <a:effectLst/>
        </p:spPr>
        <p:txBody>
          <a:bodyPr anchor="ctr"/>
          <a:lstStyle/>
          <a:p>
            <a:pPr algn="ctr" eaLnBrk="1" fontAlgn="auto" hangingPunct="1">
              <a:spcBef>
                <a:spcPts val="0"/>
              </a:spcBef>
              <a:spcAft>
                <a:spcPts val="0"/>
              </a:spcAft>
              <a:defRPr/>
            </a:pPr>
            <a:r>
              <a:rPr lang="en-ZA" sz="1400" kern="0" dirty="0">
                <a:solidFill>
                  <a:srgbClr val="FFFFFF"/>
                </a:solidFill>
                <a:latin typeface="Calibri" panose="020F0502020204030204" pitchFamily="34" charset="0"/>
                <a:cs typeface="Calibri" panose="020F0502020204030204" pitchFamily="34" charset="0"/>
              </a:rPr>
              <a:t>Improve</a:t>
            </a:r>
          </a:p>
        </p:txBody>
      </p:sp>
      <p:sp>
        <p:nvSpPr>
          <p:cNvPr id="19" name="Rectangle 18">
            <a:extLst>
              <a:ext uri="{FF2B5EF4-FFF2-40B4-BE49-F238E27FC236}">
                <a16:creationId xmlns:a16="http://schemas.microsoft.com/office/drawing/2014/main" id="{A88138A5-7208-541D-3AE7-AFB8BBFF323E}"/>
              </a:ext>
            </a:extLst>
          </p:cNvPr>
          <p:cNvSpPr>
            <a:spLocks/>
          </p:cNvSpPr>
          <p:nvPr/>
        </p:nvSpPr>
        <p:spPr>
          <a:xfrm>
            <a:off x="7863586" y="2740044"/>
            <a:ext cx="914400" cy="360362"/>
          </a:xfrm>
          <a:prstGeom prst="rect">
            <a:avLst/>
          </a:prstGeom>
          <a:solidFill>
            <a:srgbClr val="3D4F5E"/>
          </a:solidFill>
          <a:ln w="9525" cap="flat" cmpd="sng" algn="ctr">
            <a:solidFill>
              <a:srgbClr val="3D4F5E"/>
            </a:solidFill>
            <a:prstDash val="solid"/>
          </a:ln>
          <a:effectLst/>
        </p:spPr>
        <p:txBody>
          <a:bodyPr anchor="ctr"/>
          <a:lstStyle/>
          <a:p>
            <a:pPr algn="ctr" eaLnBrk="1" fontAlgn="auto" hangingPunct="1">
              <a:spcBef>
                <a:spcPts val="0"/>
              </a:spcBef>
              <a:spcAft>
                <a:spcPts val="0"/>
              </a:spcAft>
              <a:defRPr/>
            </a:pPr>
            <a:r>
              <a:rPr lang="en-ZA" sz="1400" kern="0" dirty="0">
                <a:solidFill>
                  <a:srgbClr val="FFFFFF"/>
                </a:solidFill>
                <a:latin typeface="Calibri" panose="020F0502020204030204" pitchFamily="34" charset="0"/>
                <a:cs typeface="Calibri" panose="020F0502020204030204" pitchFamily="34" charset="0"/>
              </a:rPr>
              <a:t>New SOP</a:t>
            </a:r>
          </a:p>
        </p:txBody>
      </p:sp>
      <p:cxnSp>
        <p:nvCxnSpPr>
          <p:cNvPr id="20" name="Elbow Connector 23">
            <a:extLst>
              <a:ext uri="{FF2B5EF4-FFF2-40B4-BE49-F238E27FC236}">
                <a16:creationId xmlns:a16="http://schemas.microsoft.com/office/drawing/2014/main" id="{1BD6A623-D9E6-4D6A-CE3E-8C68B31971D5}"/>
              </a:ext>
            </a:extLst>
          </p:cNvPr>
          <p:cNvCxnSpPr>
            <a:cxnSpLocks noChangeShapeType="1"/>
            <a:stCxn id="8" idx="2"/>
            <a:endCxn id="14" idx="0"/>
          </p:cNvCxnSpPr>
          <p:nvPr/>
        </p:nvCxnSpPr>
        <p:spPr bwMode="auto">
          <a:xfrm rot="16200000" flipH="1">
            <a:off x="3733799" y="3481406"/>
            <a:ext cx="763588" cy="1587"/>
          </a:xfrm>
          <a:prstGeom prst="bentConnector3">
            <a:avLst>
              <a:gd name="adj1" fmla="val 50000"/>
            </a:avLst>
          </a:prstGeom>
          <a:noFill/>
          <a:ln w="6350" algn="ctr">
            <a:solidFill>
              <a:srgbClr val="3D4F5E"/>
            </a:solidFill>
            <a:miter lim="800000"/>
            <a:headEnd/>
            <a:tailEnd type="triangle" w="med" len="med"/>
          </a:ln>
          <a:extLst>
            <a:ext uri="{909E8E84-426E-40DD-AFC4-6F175D3DCCD1}">
              <a14:hiddenFill xmlns:a14="http://schemas.microsoft.com/office/drawing/2010/main">
                <a:noFill/>
              </a14:hiddenFill>
            </a:ext>
          </a:extLst>
        </p:spPr>
      </p:cxnSp>
      <p:cxnSp>
        <p:nvCxnSpPr>
          <p:cNvPr id="21" name="Straight Connector 24">
            <a:extLst>
              <a:ext uri="{FF2B5EF4-FFF2-40B4-BE49-F238E27FC236}">
                <a16:creationId xmlns:a16="http://schemas.microsoft.com/office/drawing/2014/main" id="{BFFA3938-2199-1FE1-816B-5856BD1903C6}"/>
              </a:ext>
            </a:extLst>
          </p:cNvPr>
          <p:cNvCxnSpPr>
            <a:cxnSpLocks noChangeShapeType="1"/>
            <a:stCxn id="14" idx="3"/>
            <a:endCxn id="15" idx="1"/>
          </p:cNvCxnSpPr>
          <p:nvPr/>
        </p:nvCxnSpPr>
        <p:spPr bwMode="auto">
          <a:xfrm>
            <a:off x="4573587" y="4044175"/>
            <a:ext cx="110808" cy="0"/>
          </a:xfrm>
          <a:prstGeom prst="line">
            <a:avLst/>
          </a:prstGeom>
          <a:noFill/>
          <a:ln w="6350" algn="ctr">
            <a:solidFill>
              <a:srgbClr val="3D4F5E"/>
            </a:solidFill>
            <a:round/>
            <a:headEnd/>
            <a:tailEnd type="triangle" w="med" len="med"/>
          </a:ln>
          <a:extLst>
            <a:ext uri="{909E8E84-426E-40DD-AFC4-6F175D3DCCD1}">
              <a14:hiddenFill xmlns:a14="http://schemas.microsoft.com/office/drawing/2010/main">
                <a:noFill/>
              </a14:hiddenFill>
            </a:ext>
          </a:extLst>
        </p:spPr>
      </p:cxnSp>
      <p:cxnSp>
        <p:nvCxnSpPr>
          <p:cNvPr id="22" name="Elbow Connector 25">
            <a:extLst>
              <a:ext uri="{FF2B5EF4-FFF2-40B4-BE49-F238E27FC236}">
                <a16:creationId xmlns:a16="http://schemas.microsoft.com/office/drawing/2014/main" id="{89649C44-39E4-94D7-A94E-BDE73E5C5991}"/>
              </a:ext>
            </a:extLst>
          </p:cNvPr>
          <p:cNvCxnSpPr>
            <a:cxnSpLocks noChangeShapeType="1"/>
            <a:stCxn id="15" idx="0"/>
            <a:endCxn id="16" idx="2"/>
          </p:cNvCxnSpPr>
          <p:nvPr/>
        </p:nvCxnSpPr>
        <p:spPr bwMode="auto">
          <a:xfrm rot="16200000" flipV="1">
            <a:off x="4750971" y="3473370"/>
            <a:ext cx="763588" cy="17660"/>
          </a:xfrm>
          <a:prstGeom prst="bentConnector3">
            <a:avLst>
              <a:gd name="adj1" fmla="val 50000"/>
            </a:avLst>
          </a:prstGeom>
          <a:noFill/>
          <a:ln w="6350" algn="ctr">
            <a:solidFill>
              <a:srgbClr val="3D4F5E"/>
            </a:solidFill>
            <a:miter lim="800000"/>
            <a:headEnd/>
            <a:tailEnd type="triangle" w="med" len="med"/>
          </a:ln>
          <a:extLst>
            <a:ext uri="{909E8E84-426E-40DD-AFC4-6F175D3DCCD1}">
              <a14:hiddenFill xmlns:a14="http://schemas.microsoft.com/office/drawing/2010/main">
                <a:noFill/>
              </a14:hiddenFill>
            </a:ext>
          </a:extLst>
        </p:spPr>
      </p:cxnSp>
      <p:cxnSp>
        <p:nvCxnSpPr>
          <p:cNvPr id="23" name="Straight Connector 26">
            <a:extLst>
              <a:ext uri="{FF2B5EF4-FFF2-40B4-BE49-F238E27FC236}">
                <a16:creationId xmlns:a16="http://schemas.microsoft.com/office/drawing/2014/main" id="{EAE8D91F-9CF5-BF26-FA1C-7069576A78F2}"/>
              </a:ext>
            </a:extLst>
          </p:cNvPr>
          <p:cNvCxnSpPr>
            <a:cxnSpLocks/>
            <a:stCxn id="16" idx="3"/>
            <a:endCxn id="17" idx="1"/>
          </p:cNvCxnSpPr>
          <p:nvPr/>
        </p:nvCxnSpPr>
        <p:spPr bwMode="auto">
          <a:xfrm>
            <a:off x="5581135" y="2920225"/>
            <a:ext cx="122013" cy="0"/>
          </a:xfrm>
          <a:prstGeom prst="line">
            <a:avLst/>
          </a:prstGeom>
          <a:noFill/>
          <a:ln w="6350" algn="ctr">
            <a:solidFill>
              <a:srgbClr val="3D4F5E"/>
            </a:solidFill>
            <a:round/>
            <a:headEnd/>
            <a:tailEnd type="triangle" w="med" len="med"/>
          </a:ln>
          <a:extLst>
            <a:ext uri="{909E8E84-426E-40DD-AFC4-6F175D3DCCD1}">
              <a14:hiddenFill xmlns:a14="http://schemas.microsoft.com/office/drawing/2010/main">
                <a:noFill/>
              </a14:hiddenFill>
            </a:ext>
          </a:extLst>
        </p:spPr>
      </p:cxnSp>
      <p:sp>
        <p:nvSpPr>
          <p:cNvPr id="25" name="TextBox 24">
            <a:extLst>
              <a:ext uri="{FF2B5EF4-FFF2-40B4-BE49-F238E27FC236}">
                <a16:creationId xmlns:a16="http://schemas.microsoft.com/office/drawing/2014/main" id="{06A417CD-4526-012A-9CD8-48F061E72145}"/>
              </a:ext>
            </a:extLst>
          </p:cNvPr>
          <p:cNvSpPr txBox="1"/>
          <p:nvPr/>
        </p:nvSpPr>
        <p:spPr>
          <a:xfrm>
            <a:off x="3768411" y="1520963"/>
            <a:ext cx="473075" cy="161925"/>
          </a:xfrm>
          <a:prstGeom prst="rect">
            <a:avLst/>
          </a:prstGeom>
          <a:solidFill>
            <a:srgbClr val="3D4F5E"/>
          </a:solidFill>
          <a:ln w="9525" cap="flat" cmpd="sng" algn="ctr">
            <a:solidFill>
              <a:srgbClr val="3D4F5E"/>
            </a:solidFill>
            <a:prstDash val="solid"/>
          </a:ln>
          <a:effectLst/>
        </p:spPr>
        <p:txBody>
          <a:bodyPr anchor="ctr"/>
          <a:lstStyle>
            <a:defPPr marR="0" lvl="0" algn="l" rtl="0">
              <a:lnSpc>
                <a:spcPct val="100000"/>
              </a:lnSpc>
              <a:spcBef>
                <a:spcPts val="0"/>
              </a:spcBef>
              <a:spcAft>
                <a:spcPts val="0"/>
              </a:spcAft>
            </a:defPPr>
            <a:lvl1pPr algn="ctr" eaLnBrk="1" fontAlgn="auto" hangingPunct="1">
              <a:defRPr kern="0">
                <a:solidFill>
                  <a:srgbClr val="FFFFFF"/>
                </a:solidFill>
                <a:latin typeface="Calibri" panose="020F0502020204030204" pitchFamily="34" charset="0"/>
                <a:cs typeface="Calibri" panose="020F0502020204030204" pitchFamily="34" charset="0"/>
              </a:defRPr>
            </a:lvl1pPr>
          </a:lstStyle>
          <a:p>
            <a:r>
              <a:rPr lang="en-ZA" sz="1200" dirty="0">
                <a:solidFill>
                  <a:schemeClr val="bg1"/>
                </a:solidFill>
              </a:rPr>
              <a:t>New</a:t>
            </a:r>
          </a:p>
        </p:txBody>
      </p:sp>
      <p:sp>
        <p:nvSpPr>
          <p:cNvPr id="26" name="Diamond 25">
            <a:extLst>
              <a:ext uri="{FF2B5EF4-FFF2-40B4-BE49-F238E27FC236}">
                <a16:creationId xmlns:a16="http://schemas.microsoft.com/office/drawing/2014/main" id="{1447431E-BC70-B6D5-EE41-9CE71DF70B8E}"/>
              </a:ext>
            </a:extLst>
          </p:cNvPr>
          <p:cNvSpPr>
            <a:spLocks/>
          </p:cNvSpPr>
          <p:nvPr/>
        </p:nvSpPr>
        <p:spPr>
          <a:xfrm>
            <a:off x="2401941" y="1360626"/>
            <a:ext cx="1125871" cy="481012"/>
          </a:xfrm>
          <a:prstGeom prst="diamond">
            <a:avLst/>
          </a:prstGeom>
          <a:solidFill>
            <a:srgbClr val="0070C0"/>
          </a:solidFill>
          <a:ln w="9525" cap="flat" cmpd="sng" algn="ctr">
            <a:noFill/>
            <a:prstDash val="solid"/>
          </a:ln>
          <a:effectLst/>
        </p:spPr>
        <p:txBody>
          <a:bodyPr anchor="ctr"/>
          <a:lstStyle/>
          <a:p>
            <a:pPr algn="ctr" eaLnBrk="1" fontAlgn="auto" hangingPunct="1">
              <a:spcBef>
                <a:spcPts val="0"/>
              </a:spcBef>
              <a:spcAft>
                <a:spcPts val="0"/>
              </a:spcAft>
              <a:defRPr/>
            </a:pPr>
            <a:r>
              <a:rPr lang="en-ZA" sz="1100" kern="0" dirty="0">
                <a:solidFill>
                  <a:srgbClr val="FFFFFF"/>
                </a:solidFill>
                <a:latin typeface="Calibri" panose="020F0502020204030204" pitchFamily="34" charset="0"/>
                <a:cs typeface="Calibri" panose="020F0502020204030204" pitchFamily="34" charset="0"/>
              </a:rPr>
              <a:t>Type</a:t>
            </a:r>
          </a:p>
        </p:txBody>
      </p:sp>
      <p:cxnSp>
        <p:nvCxnSpPr>
          <p:cNvPr id="27" name="Straight Connector 30">
            <a:extLst>
              <a:ext uri="{FF2B5EF4-FFF2-40B4-BE49-F238E27FC236}">
                <a16:creationId xmlns:a16="http://schemas.microsoft.com/office/drawing/2014/main" id="{2E1A503D-EF3E-7EAC-7136-93B085ADC8F8}"/>
              </a:ext>
            </a:extLst>
          </p:cNvPr>
          <p:cNvCxnSpPr>
            <a:cxnSpLocks/>
            <a:stCxn id="17" idx="3"/>
            <a:endCxn id="18" idx="1"/>
          </p:cNvCxnSpPr>
          <p:nvPr/>
        </p:nvCxnSpPr>
        <p:spPr bwMode="auto">
          <a:xfrm>
            <a:off x="6617548" y="2920225"/>
            <a:ext cx="112397" cy="0"/>
          </a:xfrm>
          <a:prstGeom prst="line">
            <a:avLst/>
          </a:prstGeom>
          <a:noFill/>
          <a:ln w="6350" algn="ctr">
            <a:solidFill>
              <a:srgbClr val="3D4F5E"/>
            </a:solidFill>
            <a:round/>
            <a:headEnd/>
            <a:tailEnd type="triangle" w="med" len="med"/>
          </a:ln>
          <a:extLst>
            <a:ext uri="{909E8E84-426E-40DD-AFC4-6F175D3DCCD1}">
              <a14:hiddenFill xmlns:a14="http://schemas.microsoft.com/office/drawing/2010/main">
                <a:noFill/>
              </a14:hiddenFill>
            </a:ext>
          </a:extLst>
        </p:spPr>
      </p:cxnSp>
      <p:sp>
        <p:nvSpPr>
          <p:cNvPr id="28" name="TextBox 27">
            <a:extLst>
              <a:ext uri="{FF2B5EF4-FFF2-40B4-BE49-F238E27FC236}">
                <a16:creationId xmlns:a16="http://schemas.microsoft.com/office/drawing/2014/main" id="{A082D19D-2F7C-760B-EC4F-037667D13E22}"/>
              </a:ext>
            </a:extLst>
          </p:cNvPr>
          <p:cNvSpPr txBox="1"/>
          <p:nvPr/>
        </p:nvSpPr>
        <p:spPr>
          <a:xfrm>
            <a:off x="2566337" y="2082938"/>
            <a:ext cx="615950" cy="161925"/>
          </a:xfrm>
          <a:prstGeom prst="rect">
            <a:avLst/>
          </a:prstGeom>
          <a:solidFill>
            <a:srgbClr val="0070C0"/>
          </a:solidFill>
          <a:ln w="6350">
            <a:solidFill>
              <a:srgbClr val="333D47"/>
            </a:solidFill>
          </a:ln>
        </p:spPr>
        <p:txBody>
          <a:bodyPr lIns="0" tIns="0" rIns="0" bIns="0"/>
          <a:lstStyle/>
          <a:p>
            <a:pPr algn="ctr" eaLnBrk="1" fontAlgn="auto" hangingPunct="1">
              <a:spcBef>
                <a:spcPts val="0"/>
              </a:spcBef>
              <a:spcAft>
                <a:spcPts val="0"/>
              </a:spcAft>
              <a:defRPr/>
            </a:pPr>
            <a:r>
              <a:rPr lang="en-ZA" sz="1100" kern="0" dirty="0">
                <a:solidFill>
                  <a:schemeClr val="bg1"/>
                </a:solidFill>
                <a:latin typeface="Calibri" panose="020F0502020204030204" pitchFamily="34" charset="0"/>
                <a:cs typeface="Calibri" panose="020F0502020204030204" pitchFamily="34" charset="0"/>
              </a:rPr>
              <a:t>Existing</a:t>
            </a:r>
          </a:p>
        </p:txBody>
      </p:sp>
      <p:cxnSp>
        <p:nvCxnSpPr>
          <p:cNvPr id="29" name="Straight Connector 32">
            <a:extLst>
              <a:ext uri="{FF2B5EF4-FFF2-40B4-BE49-F238E27FC236}">
                <a16:creationId xmlns:a16="http://schemas.microsoft.com/office/drawing/2014/main" id="{EDD82D93-39F8-2DC1-ACEB-A75192D2C8FF}"/>
              </a:ext>
            </a:extLst>
          </p:cNvPr>
          <p:cNvCxnSpPr>
            <a:cxnSpLocks/>
            <a:stCxn id="18" idx="3"/>
            <a:endCxn id="19" idx="1"/>
          </p:cNvCxnSpPr>
          <p:nvPr/>
        </p:nvCxnSpPr>
        <p:spPr bwMode="auto">
          <a:xfrm>
            <a:off x="7644345" y="2920225"/>
            <a:ext cx="219241" cy="0"/>
          </a:xfrm>
          <a:prstGeom prst="line">
            <a:avLst/>
          </a:prstGeom>
          <a:noFill/>
          <a:ln w="6350" algn="ctr">
            <a:solidFill>
              <a:srgbClr val="3D4F5E"/>
            </a:solidFill>
            <a:round/>
            <a:headEnd/>
            <a:tailEnd type="triangle" w="med" len="med"/>
          </a:ln>
          <a:extLst>
            <a:ext uri="{909E8E84-426E-40DD-AFC4-6F175D3DCCD1}">
              <a14:hiddenFill xmlns:a14="http://schemas.microsoft.com/office/drawing/2010/main">
                <a:noFill/>
              </a14:hiddenFill>
            </a:ext>
          </a:extLst>
        </p:spPr>
      </p:cxnSp>
      <p:sp>
        <p:nvSpPr>
          <p:cNvPr id="30" name="Rectangle 29">
            <a:extLst>
              <a:ext uri="{FF2B5EF4-FFF2-40B4-BE49-F238E27FC236}">
                <a16:creationId xmlns:a16="http://schemas.microsoft.com/office/drawing/2014/main" id="{8DCD1C6A-9FC7-EB43-1488-1D157C09F14E}"/>
              </a:ext>
            </a:extLst>
          </p:cNvPr>
          <p:cNvSpPr>
            <a:spLocks/>
          </p:cNvSpPr>
          <p:nvPr/>
        </p:nvSpPr>
        <p:spPr>
          <a:xfrm>
            <a:off x="7873211" y="3863994"/>
            <a:ext cx="914400" cy="360362"/>
          </a:xfrm>
          <a:prstGeom prst="rect">
            <a:avLst/>
          </a:prstGeom>
          <a:solidFill>
            <a:schemeClr val="tx1"/>
          </a:solidFill>
          <a:ln w="9525" cap="flat" cmpd="sng" algn="ctr">
            <a:noFill/>
            <a:prstDash val="solid"/>
          </a:ln>
          <a:effectLst/>
        </p:spPr>
        <p:txBody>
          <a:bodyPr anchor="ctr"/>
          <a:lstStyle/>
          <a:p>
            <a:pPr algn="ctr" eaLnBrk="1" fontAlgn="auto" hangingPunct="1">
              <a:spcBef>
                <a:spcPts val="0"/>
              </a:spcBef>
              <a:spcAft>
                <a:spcPts val="0"/>
              </a:spcAft>
              <a:defRPr/>
            </a:pPr>
            <a:r>
              <a:rPr lang="en-ZA" sz="1400" kern="0" dirty="0">
                <a:solidFill>
                  <a:schemeClr val="bg1"/>
                </a:solidFill>
                <a:latin typeface="Calibri" panose="020F0502020204030204" pitchFamily="34" charset="0"/>
                <a:cs typeface="Calibri" panose="020F0502020204030204" pitchFamily="34" charset="0"/>
              </a:rPr>
              <a:t>Change</a:t>
            </a:r>
          </a:p>
        </p:txBody>
      </p:sp>
      <p:cxnSp>
        <p:nvCxnSpPr>
          <p:cNvPr id="31" name="Elbow Connector 34">
            <a:extLst>
              <a:ext uri="{FF2B5EF4-FFF2-40B4-BE49-F238E27FC236}">
                <a16:creationId xmlns:a16="http://schemas.microsoft.com/office/drawing/2014/main" id="{ED24B538-3410-718D-6E63-010EBA1EB01A}"/>
              </a:ext>
            </a:extLst>
          </p:cNvPr>
          <p:cNvCxnSpPr>
            <a:cxnSpLocks noChangeShapeType="1"/>
            <a:stCxn id="18" idx="3"/>
            <a:endCxn id="30" idx="1"/>
          </p:cNvCxnSpPr>
          <p:nvPr/>
        </p:nvCxnSpPr>
        <p:spPr bwMode="auto">
          <a:xfrm>
            <a:off x="7644345" y="2920225"/>
            <a:ext cx="228866" cy="1123950"/>
          </a:xfrm>
          <a:prstGeom prst="bentConnector3">
            <a:avLst>
              <a:gd name="adj1" fmla="val 50000"/>
            </a:avLst>
          </a:prstGeom>
          <a:noFill/>
          <a:ln w="6350" algn="ctr">
            <a:solidFill>
              <a:srgbClr val="3D4F5E"/>
            </a:solidFill>
            <a:miter lim="800000"/>
            <a:headEnd/>
            <a:tailEnd type="triangle" w="med" len="med"/>
          </a:ln>
          <a:extLst>
            <a:ext uri="{909E8E84-426E-40DD-AFC4-6F175D3DCCD1}">
              <a14:hiddenFill xmlns:a14="http://schemas.microsoft.com/office/drawing/2010/main">
                <a:noFill/>
              </a14:hiddenFill>
            </a:ext>
          </a:extLst>
        </p:spPr>
      </p:cxnSp>
      <p:cxnSp>
        <p:nvCxnSpPr>
          <p:cNvPr id="32" name="Elbow Connector 35">
            <a:extLst>
              <a:ext uri="{FF2B5EF4-FFF2-40B4-BE49-F238E27FC236}">
                <a16:creationId xmlns:a16="http://schemas.microsoft.com/office/drawing/2014/main" id="{5EA36720-3702-B273-0995-667CAC520D07}"/>
              </a:ext>
            </a:extLst>
          </p:cNvPr>
          <p:cNvCxnSpPr>
            <a:cxnSpLocks noChangeShapeType="1"/>
          </p:cNvCxnSpPr>
          <p:nvPr/>
        </p:nvCxnSpPr>
        <p:spPr bwMode="auto">
          <a:xfrm flipH="1" flipV="1">
            <a:off x="803710" y="1480482"/>
            <a:ext cx="7926151" cy="1499274"/>
          </a:xfrm>
          <a:prstGeom prst="bentConnector4">
            <a:avLst>
              <a:gd name="adj1" fmla="val -2884"/>
              <a:gd name="adj2" fmla="val 115247"/>
            </a:avLst>
          </a:prstGeom>
          <a:noFill/>
          <a:ln w="6350" algn="ctr">
            <a:solidFill>
              <a:srgbClr val="3D4F5E"/>
            </a:solidFill>
            <a:miter lim="800000"/>
            <a:headEnd/>
            <a:tailEnd type="triangle" w="med" len="med"/>
          </a:ln>
          <a:extLst>
            <a:ext uri="{909E8E84-426E-40DD-AFC4-6F175D3DCCD1}">
              <a14:hiddenFill xmlns:a14="http://schemas.microsoft.com/office/drawing/2010/main">
                <a:noFill/>
              </a14:hiddenFill>
            </a:ext>
          </a:extLst>
        </p:spPr>
      </p:cxnSp>
      <p:cxnSp>
        <p:nvCxnSpPr>
          <p:cNvPr id="72" name="Elbow Connector 25">
            <a:extLst>
              <a:ext uri="{FF2B5EF4-FFF2-40B4-BE49-F238E27FC236}">
                <a16:creationId xmlns:a16="http://schemas.microsoft.com/office/drawing/2014/main" id="{BC16B782-02E6-67B4-9C7F-4F05936984BB}"/>
              </a:ext>
            </a:extLst>
          </p:cNvPr>
          <p:cNvCxnSpPr>
            <a:cxnSpLocks noChangeShapeType="1"/>
            <a:stCxn id="26" idx="3"/>
            <a:endCxn id="25" idx="1"/>
          </p:cNvCxnSpPr>
          <p:nvPr/>
        </p:nvCxnSpPr>
        <p:spPr bwMode="auto">
          <a:xfrm>
            <a:off x="3527812" y="1601132"/>
            <a:ext cx="240599" cy="794"/>
          </a:xfrm>
          <a:prstGeom prst="bentConnector3">
            <a:avLst>
              <a:gd name="adj1" fmla="val 50000"/>
            </a:avLst>
          </a:prstGeom>
          <a:ln>
            <a:headEn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cxnSp>
        <p:nvCxnSpPr>
          <p:cNvPr id="75" name="Elbow Connector 25">
            <a:extLst>
              <a:ext uri="{FF2B5EF4-FFF2-40B4-BE49-F238E27FC236}">
                <a16:creationId xmlns:a16="http://schemas.microsoft.com/office/drawing/2014/main" id="{F619A3A2-0772-9B05-9C06-D9957FD098B5}"/>
              </a:ext>
            </a:extLst>
          </p:cNvPr>
          <p:cNvCxnSpPr>
            <a:cxnSpLocks noChangeShapeType="1"/>
            <a:stCxn id="25" idx="3"/>
            <a:endCxn id="8" idx="1"/>
          </p:cNvCxnSpPr>
          <p:nvPr/>
        </p:nvCxnSpPr>
        <p:spPr bwMode="auto">
          <a:xfrm flipH="1">
            <a:off x="3657600" y="1601926"/>
            <a:ext cx="583886" cy="1318299"/>
          </a:xfrm>
          <a:prstGeom prst="bentConnector5">
            <a:avLst>
              <a:gd name="adj1" fmla="val -39151"/>
              <a:gd name="adj2" fmla="val 46237"/>
              <a:gd name="adj3" fmla="val 139151"/>
            </a:avLst>
          </a:prstGeom>
          <a:noFill/>
          <a:ln w="6350" algn="ctr">
            <a:solidFill>
              <a:srgbClr val="3D4F5E"/>
            </a:solidFill>
            <a:miter lim="800000"/>
            <a:headEnd/>
            <a:tailEnd type="triangle" w="med" len="med"/>
          </a:ln>
          <a:extLst>
            <a:ext uri="{909E8E84-426E-40DD-AFC4-6F175D3DCCD1}">
              <a14:hiddenFill xmlns:a14="http://schemas.microsoft.com/office/drawing/2010/main">
                <a:noFill/>
              </a14:hiddenFill>
            </a:ext>
          </a:extLst>
        </p:spPr>
      </p:cxnSp>
      <p:cxnSp>
        <p:nvCxnSpPr>
          <p:cNvPr id="78" name="Elbow Connector 25">
            <a:extLst>
              <a:ext uri="{FF2B5EF4-FFF2-40B4-BE49-F238E27FC236}">
                <a16:creationId xmlns:a16="http://schemas.microsoft.com/office/drawing/2014/main" id="{5234903A-FEA0-0A43-8266-DA136652A3A5}"/>
              </a:ext>
            </a:extLst>
          </p:cNvPr>
          <p:cNvCxnSpPr>
            <a:cxnSpLocks noChangeShapeType="1"/>
            <a:stCxn id="26" idx="2"/>
            <a:endCxn id="28" idx="0"/>
          </p:cNvCxnSpPr>
          <p:nvPr/>
        </p:nvCxnSpPr>
        <p:spPr bwMode="auto">
          <a:xfrm rot="5400000">
            <a:off x="2798945" y="1917006"/>
            <a:ext cx="241300" cy="90565"/>
          </a:xfrm>
          <a:prstGeom prst="bentConnector3">
            <a:avLst>
              <a:gd name="adj1" fmla="val 50000"/>
            </a:avLst>
          </a:prstGeom>
          <a:ln>
            <a:headEn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cxnSp>
        <p:nvCxnSpPr>
          <p:cNvPr id="81" name="Elbow Connector 25">
            <a:extLst>
              <a:ext uri="{FF2B5EF4-FFF2-40B4-BE49-F238E27FC236}">
                <a16:creationId xmlns:a16="http://schemas.microsoft.com/office/drawing/2014/main" id="{2AE961AF-2A47-A884-8651-331BCC0E5CC0}"/>
              </a:ext>
            </a:extLst>
          </p:cNvPr>
          <p:cNvCxnSpPr>
            <a:cxnSpLocks noChangeShapeType="1"/>
            <a:stCxn id="28" idx="2"/>
            <a:endCxn id="6" idx="0"/>
          </p:cNvCxnSpPr>
          <p:nvPr/>
        </p:nvCxnSpPr>
        <p:spPr bwMode="auto">
          <a:xfrm rot="16200000" flipH="1">
            <a:off x="2724293" y="2394881"/>
            <a:ext cx="300038" cy="1"/>
          </a:xfrm>
          <a:prstGeom prst="bentConnector3">
            <a:avLst>
              <a:gd name="adj1" fmla="val 50000"/>
            </a:avLst>
          </a:prstGeom>
          <a:ln>
            <a:headEn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cxnSp>
        <p:nvCxnSpPr>
          <p:cNvPr id="84" name="Elbow Connector 25">
            <a:extLst>
              <a:ext uri="{FF2B5EF4-FFF2-40B4-BE49-F238E27FC236}">
                <a16:creationId xmlns:a16="http://schemas.microsoft.com/office/drawing/2014/main" id="{3C2530BF-76A7-540D-5C52-6315018D9488}"/>
              </a:ext>
            </a:extLst>
          </p:cNvPr>
          <p:cNvCxnSpPr>
            <a:cxnSpLocks noChangeShapeType="1"/>
            <a:stCxn id="8" idx="3"/>
            <a:endCxn id="16" idx="1"/>
          </p:cNvCxnSpPr>
          <p:nvPr/>
        </p:nvCxnSpPr>
        <p:spPr bwMode="auto">
          <a:xfrm>
            <a:off x="4572000" y="2920225"/>
            <a:ext cx="94735" cy="12700"/>
          </a:xfrm>
          <a:prstGeom prst="bentConnector3">
            <a:avLst>
              <a:gd name="adj1" fmla="val 50000"/>
            </a:avLst>
          </a:prstGeom>
          <a:noFill/>
          <a:ln w="6350" algn="ctr">
            <a:solidFill>
              <a:srgbClr val="3D4F5E"/>
            </a:solidFill>
            <a:miter lim="800000"/>
            <a:headEnd/>
            <a:tailEnd type="triangle" w="med" len="med"/>
          </a:ln>
          <a:extLst>
            <a:ext uri="{909E8E84-426E-40DD-AFC4-6F175D3DCCD1}">
              <a14:hiddenFill xmlns:a14="http://schemas.microsoft.com/office/drawing/2010/main">
                <a:noFill/>
              </a14:hiddenFill>
            </a:ext>
          </a:extLst>
        </p:spPr>
      </p:cxnSp>
      <p:sp>
        <p:nvSpPr>
          <p:cNvPr id="100" name="Slide Number Placeholder 99">
            <a:extLst>
              <a:ext uri="{FF2B5EF4-FFF2-40B4-BE49-F238E27FC236}">
                <a16:creationId xmlns:a16="http://schemas.microsoft.com/office/drawing/2014/main" id="{CEE0AE61-EBC9-10F7-0F8B-415821660C7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38740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5" grpId="0" animBg="1"/>
      <p:bldP spid="26" grpId="0" animBg="1"/>
      <p:bldP spid="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6D591-B1A9-BE77-D579-D9874AA974EF}"/>
              </a:ext>
            </a:extLst>
          </p:cNvPr>
          <p:cNvSpPr>
            <a:spLocks noGrp="1"/>
          </p:cNvSpPr>
          <p:nvPr>
            <p:ph type="title"/>
          </p:nvPr>
        </p:nvSpPr>
        <p:spPr/>
        <p:txBody>
          <a:bodyPr>
            <a:normAutofit fontScale="90000"/>
          </a:bodyPr>
          <a:lstStyle/>
          <a:p>
            <a:r>
              <a:rPr lang="en-US" dirty="0"/>
              <a:t>Use Data &amp; Dashboards to tell the story quickly! </a:t>
            </a:r>
            <a:endParaRPr lang="en-ZA" dirty="0"/>
          </a:p>
        </p:txBody>
      </p:sp>
      <p:pic>
        <p:nvPicPr>
          <p:cNvPr id="5" name="Picture 4">
            <a:extLst>
              <a:ext uri="{FF2B5EF4-FFF2-40B4-BE49-F238E27FC236}">
                <a16:creationId xmlns:a16="http://schemas.microsoft.com/office/drawing/2014/main" id="{3753ECBB-7DA9-E0BD-C2CF-FD81F6E928A2}"/>
              </a:ext>
            </a:extLst>
          </p:cNvPr>
          <p:cNvPicPr>
            <a:picLocks noChangeAspect="1"/>
          </p:cNvPicPr>
          <p:nvPr/>
        </p:nvPicPr>
        <p:blipFill>
          <a:blip r:embed="rId2"/>
          <a:srcRect r="2172" b="2065"/>
          <a:stretch/>
        </p:blipFill>
        <p:spPr>
          <a:xfrm>
            <a:off x="760008" y="1087887"/>
            <a:ext cx="7119396" cy="3905646"/>
          </a:xfrm>
          <a:prstGeom prst="rect">
            <a:avLst/>
          </a:prstGeom>
        </p:spPr>
      </p:pic>
      <p:pic>
        <p:nvPicPr>
          <p:cNvPr id="8" name="Picture 7">
            <a:extLst>
              <a:ext uri="{FF2B5EF4-FFF2-40B4-BE49-F238E27FC236}">
                <a16:creationId xmlns:a16="http://schemas.microsoft.com/office/drawing/2014/main" id="{AF4DEBBD-E987-1937-A946-AA5037CA4E19}"/>
              </a:ext>
            </a:extLst>
          </p:cNvPr>
          <p:cNvPicPr>
            <a:picLocks noChangeAspect="1"/>
          </p:cNvPicPr>
          <p:nvPr/>
        </p:nvPicPr>
        <p:blipFill>
          <a:blip r:embed="rId3"/>
          <a:srcRect l="5621" r="12217"/>
          <a:stretch/>
        </p:blipFill>
        <p:spPr>
          <a:xfrm>
            <a:off x="4649822" y="1063999"/>
            <a:ext cx="637330" cy="1531640"/>
          </a:xfrm>
          <a:prstGeom prst="rect">
            <a:avLst/>
          </a:prstGeom>
        </p:spPr>
      </p:pic>
      <p:sp>
        <p:nvSpPr>
          <p:cNvPr id="9" name="Rectangle 8">
            <a:extLst>
              <a:ext uri="{FF2B5EF4-FFF2-40B4-BE49-F238E27FC236}">
                <a16:creationId xmlns:a16="http://schemas.microsoft.com/office/drawing/2014/main" id="{82EF5894-19A7-7E20-E44C-57DD4C5C2AB1}"/>
              </a:ext>
            </a:extLst>
          </p:cNvPr>
          <p:cNvSpPr/>
          <p:nvPr/>
        </p:nvSpPr>
        <p:spPr>
          <a:xfrm>
            <a:off x="888460" y="2571750"/>
            <a:ext cx="3855192"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Slide Number Placeholder 11">
            <a:extLst>
              <a:ext uri="{FF2B5EF4-FFF2-40B4-BE49-F238E27FC236}">
                <a16:creationId xmlns:a16="http://schemas.microsoft.com/office/drawing/2014/main" id="{D78CC747-D5AF-8053-74EE-D72C170925E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
        <p:nvSpPr>
          <p:cNvPr id="16" name="Rectangle 15">
            <a:extLst>
              <a:ext uri="{FF2B5EF4-FFF2-40B4-BE49-F238E27FC236}">
                <a16:creationId xmlns:a16="http://schemas.microsoft.com/office/drawing/2014/main" id="{0B8D025D-7A93-9636-7090-45A33464611A}"/>
              </a:ext>
            </a:extLst>
          </p:cNvPr>
          <p:cNvSpPr/>
          <p:nvPr/>
        </p:nvSpPr>
        <p:spPr>
          <a:xfrm>
            <a:off x="5350933" y="1174523"/>
            <a:ext cx="2528471" cy="13972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5918E7D3-0ADC-D197-77B1-51EF9881124A}"/>
              </a:ext>
            </a:extLst>
          </p:cNvPr>
          <p:cNvSpPr/>
          <p:nvPr/>
        </p:nvSpPr>
        <p:spPr>
          <a:xfrm>
            <a:off x="5389123" y="1087887"/>
            <a:ext cx="3115891" cy="15316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rgbClr val="00B050"/>
                </a:solidFill>
                <a:latin typeface="+mj-lt"/>
              </a:rPr>
              <a:t>Improved Time to Serve by 90%</a:t>
            </a:r>
          </a:p>
          <a:p>
            <a:pPr marL="285750" indent="-285750">
              <a:buFont typeface="Arial" panose="020B0604020202020204" pitchFamily="34" charset="0"/>
              <a:buChar char="•"/>
            </a:pPr>
            <a:r>
              <a:rPr lang="en-US" dirty="0">
                <a:solidFill>
                  <a:srgbClr val="00B050"/>
                </a:solidFill>
                <a:latin typeface="+mj-lt"/>
              </a:rPr>
              <a:t>Within SLA 81% of the time, compared to 52%</a:t>
            </a:r>
          </a:p>
          <a:p>
            <a:pPr marL="285750" indent="-285750">
              <a:buFont typeface="Arial" panose="020B0604020202020204" pitchFamily="34" charset="0"/>
              <a:buChar char="•"/>
            </a:pPr>
            <a:r>
              <a:rPr lang="en-US" dirty="0">
                <a:solidFill>
                  <a:srgbClr val="00B050"/>
                </a:solidFill>
                <a:latin typeface="+mj-lt"/>
              </a:rPr>
              <a:t>First In, First Out (FIFO)</a:t>
            </a:r>
            <a:endParaRPr lang="en-ZA" dirty="0">
              <a:solidFill>
                <a:srgbClr val="00B050"/>
              </a:solidFill>
            </a:endParaRPr>
          </a:p>
        </p:txBody>
      </p:sp>
      <p:pic>
        <p:nvPicPr>
          <p:cNvPr id="14" name="Graphic 13" descr="Lightbulb with solid fill">
            <a:extLst>
              <a:ext uri="{FF2B5EF4-FFF2-40B4-BE49-F238E27FC236}">
                <a16:creationId xmlns:a16="http://schemas.microsoft.com/office/drawing/2014/main" id="{72039FDB-1173-B8AC-178D-20FB23F412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70745" y="1253756"/>
            <a:ext cx="1152125" cy="1152125"/>
          </a:xfrm>
          <a:prstGeom prst="rect">
            <a:avLst/>
          </a:prstGeom>
        </p:spPr>
      </p:pic>
    </p:spTree>
    <p:extLst>
      <p:ext uri="{BB962C8B-B14F-4D97-AF65-F5344CB8AC3E}">
        <p14:creationId xmlns:p14="http://schemas.microsoft.com/office/powerpoint/2010/main" val="249977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E78695-A95B-BB51-B40F-8BDCE157E25C}"/>
              </a:ext>
            </a:extLst>
          </p:cNvPr>
          <p:cNvPicPr>
            <a:picLocks noChangeAspect="1"/>
          </p:cNvPicPr>
          <p:nvPr/>
        </p:nvPicPr>
        <p:blipFill>
          <a:blip r:embed="rId2"/>
          <a:stretch>
            <a:fillRect/>
          </a:stretch>
        </p:blipFill>
        <p:spPr>
          <a:xfrm>
            <a:off x="115122" y="0"/>
            <a:ext cx="8466716" cy="5143500"/>
          </a:xfrm>
          <a:prstGeom prst="rect">
            <a:avLst/>
          </a:prstGeom>
        </p:spPr>
      </p:pic>
      <p:sp>
        <p:nvSpPr>
          <p:cNvPr id="6" name="Rectangle 5">
            <a:extLst>
              <a:ext uri="{FF2B5EF4-FFF2-40B4-BE49-F238E27FC236}">
                <a16:creationId xmlns:a16="http://schemas.microsoft.com/office/drawing/2014/main" id="{4934AC2C-CF23-E426-BC78-08DBD1270B4D}"/>
              </a:ext>
            </a:extLst>
          </p:cNvPr>
          <p:cNvSpPr/>
          <p:nvPr/>
        </p:nvSpPr>
        <p:spPr>
          <a:xfrm>
            <a:off x="1246293" y="1219200"/>
            <a:ext cx="501227" cy="142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6C7FBDEC-7FD7-62C2-FC0B-3CD610AD1A4F}"/>
              </a:ext>
            </a:extLst>
          </p:cNvPr>
          <p:cNvSpPr/>
          <p:nvPr/>
        </p:nvSpPr>
        <p:spPr>
          <a:xfrm>
            <a:off x="4070773" y="1219200"/>
            <a:ext cx="501227" cy="142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6F631149-D362-6BAF-B7F4-66C4F609BCE3}"/>
              </a:ext>
            </a:extLst>
          </p:cNvPr>
          <p:cNvSpPr/>
          <p:nvPr/>
        </p:nvSpPr>
        <p:spPr>
          <a:xfrm>
            <a:off x="4070772" y="2062480"/>
            <a:ext cx="501227" cy="142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a:extLst>
              <a:ext uri="{FF2B5EF4-FFF2-40B4-BE49-F238E27FC236}">
                <a16:creationId xmlns:a16="http://schemas.microsoft.com/office/drawing/2014/main" id="{15BA14AF-C956-F65D-3315-0BCE7E0BE3CF}"/>
              </a:ext>
            </a:extLst>
          </p:cNvPr>
          <p:cNvSpPr/>
          <p:nvPr/>
        </p:nvSpPr>
        <p:spPr>
          <a:xfrm>
            <a:off x="1246293" y="2062480"/>
            <a:ext cx="501227" cy="142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a:extLst>
              <a:ext uri="{FF2B5EF4-FFF2-40B4-BE49-F238E27FC236}">
                <a16:creationId xmlns:a16="http://schemas.microsoft.com/office/drawing/2014/main" id="{34435CBA-4C95-A6DB-1EEF-A439B40736E8}"/>
              </a:ext>
            </a:extLst>
          </p:cNvPr>
          <p:cNvSpPr/>
          <p:nvPr/>
        </p:nvSpPr>
        <p:spPr>
          <a:xfrm>
            <a:off x="2035387" y="1225972"/>
            <a:ext cx="501227" cy="236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013D32C-16BB-09CF-1119-D28CC55EB1E1}"/>
              </a:ext>
            </a:extLst>
          </p:cNvPr>
          <p:cNvSpPr/>
          <p:nvPr/>
        </p:nvSpPr>
        <p:spPr>
          <a:xfrm>
            <a:off x="2035387" y="2069252"/>
            <a:ext cx="501227" cy="236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0E3FD779-1D69-146E-5747-04D52BEA1FE2}"/>
              </a:ext>
            </a:extLst>
          </p:cNvPr>
          <p:cNvSpPr/>
          <p:nvPr/>
        </p:nvSpPr>
        <p:spPr>
          <a:xfrm>
            <a:off x="4859866" y="1085575"/>
            <a:ext cx="501227" cy="3891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726FE9E9-752E-6355-2C76-B597EEBD7D1B}"/>
              </a:ext>
            </a:extLst>
          </p:cNvPr>
          <p:cNvSpPr/>
          <p:nvPr/>
        </p:nvSpPr>
        <p:spPr>
          <a:xfrm>
            <a:off x="4859866" y="1928855"/>
            <a:ext cx="501227" cy="3891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0866FF14-0BF3-E214-1FFF-8BC211EAF68F}"/>
              </a:ext>
            </a:extLst>
          </p:cNvPr>
          <p:cNvSpPr/>
          <p:nvPr/>
        </p:nvSpPr>
        <p:spPr>
          <a:xfrm>
            <a:off x="6881705" y="1261381"/>
            <a:ext cx="501227" cy="142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0CC1A0EA-0F3C-5DF2-2805-9C08F1CB5EE2}"/>
              </a:ext>
            </a:extLst>
          </p:cNvPr>
          <p:cNvSpPr/>
          <p:nvPr/>
        </p:nvSpPr>
        <p:spPr>
          <a:xfrm>
            <a:off x="6854612" y="2083190"/>
            <a:ext cx="501227" cy="142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ectangle 15">
            <a:extLst>
              <a:ext uri="{FF2B5EF4-FFF2-40B4-BE49-F238E27FC236}">
                <a16:creationId xmlns:a16="http://schemas.microsoft.com/office/drawing/2014/main" id="{4DCCB80A-B315-8B05-4F03-2D946CF23FFB}"/>
              </a:ext>
            </a:extLst>
          </p:cNvPr>
          <p:cNvSpPr/>
          <p:nvPr/>
        </p:nvSpPr>
        <p:spPr>
          <a:xfrm>
            <a:off x="7623963" y="1080345"/>
            <a:ext cx="501227" cy="3891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a:extLst>
              <a:ext uri="{FF2B5EF4-FFF2-40B4-BE49-F238E27FC236}">
                <a16:creationId xmlns:a16="http://schemas.microsoft.com/office/drawing/2014/main" id="{9320C8BF-9FD0-50EA-E665-4A16B41D1369}"/>
              </a:ext>
            </a:extLst>
          </p:cNvPr>
          <p:cNvSpPr/>
          <p:nvPr/>
        </p:nvSpPr>
        <p:spPr>
          <a:xfrm>
            <a:off x="7598023" y="1923625"/>
            <a:ext cx="501227" cy="3891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a:extLst>
              <a:ext uri="{FF2B5EF4-FFF2-40B4-BE49-F238E27FC236}">
                <a16:creationId xmlns:a16="http://schemas.microsoft.com/office/drawing/2014/main" id="{0ADB262A-8889-2151-89A1-2527C110AB84}"/>
              </a:ext>
            </a:extLst>
          </p:cNvPr>
          <p:cNvSpPr/>
          <p:nvPr/>
        </p:nvSpPr>
        <p:spPr>
          <a:xfrm>
            <a:off x="1757730" y="173008"/>
            <a:ext cx="501227" cy="142240"/>
          </a:xfrm>
          <a:prstGeom prst="rect">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a:extLst>
              <a:ext uri="{FF2B5EF4-FFF2-40B4-BE49-F238E27FC236}">
                <a16:creationId xmlns:a16="http://schemas.microsoft.com/office/drawing/2014/main" id="{8E8A2DDA-1501-0A00-5486-54AA10630A5F}"/>
              </a:ext>
            </a:extLst>
          </p:cNvPr>
          <p:cNvSpPr/>
          <p:nvPr/>
        </p:nvSpPr>
        <p:spPr>
          <a:xfrm>
            <a:off x="2866684" y="164290"/>
            <a:ext cx="501227" cy="14224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a:extLst>
              <a:ext uri="{FF2B5EF4-FFF2-40B4-BE49-F238E27FC236}">
                <a16:creationId xmlns:a16="http://schemas.microsoft.com/office/drawing/2014/main" id="{A4636692-A14D-EF04-B0D8-2DD54D722611}"/>
              </a:ext>
            </a:extLst>
          </p:cNvPr>
          <p:cNvSpPr/>
          <p:nvPr/>
        </p:nvSpPr>
        <p:spPr>
          <a:xfrm>
            <a:off x="6634430" y="169580"/>
            <a:ext cx="640080" cy="14987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5" name="Rectangle 24">
            <a:extLst>
              <a:ext uri="{FF2B5EF4-FFF2-40B4-BE49-F238E27FC236}">
                <a16:creationId xmlns:a16="http://schemas.microsoft.com/office/drawing/2014/main" id="{BDF5EB21-3BBE-0B49-19B9-D8DD4DE58388}"/>
              </a:ext>
            </a:extLst>
          </p:cNvPr>
          <p:cNvSpPr/>
          <p:nvPr/>
        </p:nvSpPr>
        <p:spPr>
          <a:xfrm>
            <a:off x="5525476" y="178299"/>
            <a:ext cx="640080" cy="142240"/>
          </a:xfrm>
          <a:prstGeom prst="rect">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a:extLst>
              <a:ext uri="{FF2B5EF4-FFF2-40B4-BE49-F238E27FC236}">
                <a16:creationId xmlns:a16="http://schemas.microsoft.com/office/drawing/2014/main" id="{83383577-FA6F-E803-81B1-60EB864510F9}"/>
              </a:ext>
            </a:extLst>
          </p:cNvPr>
          <p:cNvSpPr/>
          <p:nvPr/>
        </p:nvSpPr>
        <p:spPr>
          <a:xfrm>
            <a:off x="3721169" y="315248"/>
            <a:ext cx="501589" cy="180320"/>
          </a:xfrm>
          <a:prstGeom prst="rect">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a:extLst>
              <a:ext uri="{FF2B5EF4-FFF2-40B4-BE49-F238E27FC236}">
                <a16:creationId xmlns:a16="http://schemas.microsoft.com/office/drawing/2014/main" id="{DDA88270-8E09-DEF4-8355-29C854A74124}"/>
              </a:ext>
            </a:extLst>
          </p:cNvPr>
          <p:cNvSpPr/>
          <p:nvPr/>
        </p:nvSpPr>
        <p:spPr>
          <a:xfrm>
            <a:off x="7780420" y="264705"/>
            <a:ext cx="501589" cy="1803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27">
            <a:extLst>
              <a:ext uri="{FF2B5EF4-FFF2-40B4-BE49-F238E27FC236}">
                <a16:creationId xmlns:a16="http://schemas.microsoft.com/office/drawing/2014/main" id="{52E9F8BA-F9AA-7EED-9B7B-4652725ACB9B}"/>
              </a:ext>
            </a:extLst>
          </p:cNvPr>
          <p:cNvSpPr/>
          <p:nvPr/>
        </p:nvSpPr>
        <p:spPr>
          <a:xfrm>
            <a:off x="4579328" y="263715"/>
            <a:ext cx="501589" cy="1803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a:extLst>
              <a:ext uri="{FF2B5EF4-FFF2-40B4-BE49-F238E27FC236}">
                <a16:creationId xmlns:a16="http://schemas.microsoft.com/office/drawing/2014/main" id="{251E887A-A8F7-B921-E1CD-F8DEBE8B80C5}"/>
              </a:ext>
            </a:extLst>
          </p:cNvPr>
          <p:cNvSpPr/>
          <p:nvPr/>
        </p:nvSpPr>
        <p:spPr>
          <a:xfrm>
            <a:off x="1134641" y="3239997"/>
            <a:ext cx="270578" cy="14224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a:extLst>
              <a:ext uri="{FF2B5EF4-FFF2-40B4-BE49-F238E27FC236}">
                <a16:creationId xmlns:a16="http://schemas.microsoft.com/office/drawing/2014/main" id="{6274A5D9-E19A-94E9-FC1E-734F804A1643}"/>
              </a:ext>
            </a:extLst>
          </p:cNvPr>
          <p:cNvSpPr/>
          <p:nvPr/>
        </p:nvSpPr>
        <p:spPr>
          <a:xfrm>
            <a:off x="1134641" y="3647891"/>
            <a:ext cx="270578" cy="14224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Rectangle 30">
            <a:extLst>
              <a:ext uri="{FF2B5EF4-FFF2-40B4-BE49-F238E27FC236}">
                <a16:creationId xmlns:a16="http://schemas.microsoft.com/office/drawing/2014/main" id="{039E2C09-ED3F-C3D4-38FF-FE271FB07717}"/>
              </a:ext>
            </a:extLst>
          </p:cNvPr>
          <p:cNvSpPr/>
          <p:nvPr/>
        </p:nvSpPr>
        <p:spPr>
          <a:xfrm>
            <a:off x="735712" y="3550475"/>
            <a:ext cx="270578" cy="14224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2" name="Rectangle 31">
            <a:extLst>
              <a:ext uri="{FF2B5EF4-FFF2-40B4-BE49-F238E27FC236}">
                <a16:creationId xmlns:a16="http://schemas.microsoft.com/office/drawing/2014/main" id="{8E2FF9EB-1F40-9ED1-AF74-D140C49520C0}"/>
              </a:ext>
            </a:extLst>
          </p:cNvPr>
          <p:cNvSpPr/>
          <p:nvPr/>
        </p:nvSpPr>
        <p:spPr>
          <a:xfrm>
            <a:off x="735712" y="3072360"/>
            <a:ext cx="270578" cy="14224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3" name="Rectangle 32">
            <a:extLst>
              <a:ext uri="{FF2B5EF4-FFF2-40B4-BE49-F238E27FC236}">
                <a16:creationId xmlns:a16="http://schemas.microsoft.com/office/drawing/2014/main" id="{57E6F7C9-7CA1-7E64-E62D-9F227B66B684}"/>
              </a:ext>
            </a:extLst>
          </p:cNvPr>
          <p:cNvSpPr/>
          <p:nvPr/>
        </p:nvSpPr>
        <p:spPr>
          <a:xfrm>
            <a:off x="6197461" y="3790131"/>
            <a:ext cx="182880" cy="1803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a:extLst>
              <a:ext uri="{FF2B5EF4-FFF2-40B4-BE49-F238E27FC236}">
                <a16:creationId xmlns:a16="http://schemas.microsoft.com/office/drawing/2014/main" id="{90EC9456-E623-90C8-551B-27D4B435B2D0}"/>
              </a:ext>
            </a:extLst>
          </p:cNvPr>
          <p:cNvSpPr/>
          <p:nvPr/>
        </p:nvSpPr>
        <p:spPr>
          <a:xfrm>
            <a:off x="6301708" y="3481531"/>
            <a:ext cx="270579" cy="3085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a:extLst>
              <a:ext uri="{FF2B5EF4-FFF2-40B4-BE49-F238E27FC236}">
                <a16:creationId xmlns:a16="http://schemas.microsoft.com/office/drawing/2014/main" id="{45A1E4DC-52E4-950B-7AD6-10EA84141279}"/>
              </a:ext>
            </a:extLst>
          </p:cNvPr>
          <p:cNvSpPr/>
          <p:nvPr/>
        </p:nvSpPr>
        <p:spPr>
          <a:xfrm>
            <a:off x="6763172" y="3382237"/>
            <a:ext cx="182879" cy="1803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6" name="Rectangle 35">
            <a:extLst>
              <a:ext uri="{FF2B5EF4-FFF2-40B4-BE49-F238E27FC236}">
                <a16:creationId xmlns:a16="http://schemas.microsoft.com/office/drawing/2014/main" id="{65D4AB96-3972-B9C1-728C-1DA6E6777B53}"/>
              </a:ext>
            </a:extLst>
          </p:cNvPr>
          <p:cNvSpPr/>
          <p:nvPr/>
        </p:nvSpPr>
        <p:spPr>
          <a:xfrm>
            <a:off x="6863030" y="2772495"/>
            <a:ext cx="1418979" cy="2198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7" name="Title 1">
            <a:extLst>
              <a:ext uri="{FF2B5EF4-FFF2-40B4-BE49-F238E27FC236}">
                <a16:creationId xmlns:a16="http://schemas.microsoft.com/office/drawing/2014/main" id="{086BDB96-C491-61E1-94D4-49742854ACC5}"/>
              </a:ext>
            </a:extLst>
          </p:cNvPr>
          <p:cNvSpPr>
            <a:spLocks noGrp="1"/>
          </p:cNvSpPr>
          <p:nvPr>
            <p:ph type="title"/>
          </p:nvPr>
        </p:nvSpPr>
        <p:spPr>
          <a:xfrm>
            <a:off x="115122" y="4301053"/>
            <a:ext cx="8520600" cy="572700"/>
          </a:xfrm>
        </p:spPr>
        <p:txBody>
          <a:bodyPr>
            <a:normAutofit fontScale="90000"/>
          </a:bodyPr>
          <a:lstStyle/>
          <a:p>
            <a:r>
              <a:rPr lang="en-US" b="1" dirty="0">
                <a:solidFill>
                  <a:srgbClr val="00B050"/>
                </a:solidFill>
              </a:rPr>
              <a:t>Sourcing Dashboard</a:t>
            </a:r>
            <a:endParaRPr lang="en-ZA" b="1" dirty="0">
              <a:solidFill>
                <a:srgbClr val="00B050"/>
              </a:solidFill>
            </a:endParaRPr>
          </a:p>
        </p:txBody>
      </p:sp>
      <p:sp>
        <p:nvSpPr>
          <p:cNvPr id="38" name="Rectangle 37">
            <a:extLst>
              <a:ext uri="{FF2B5EF4-FFF2-40B4-BE49-F238E27FC236}">
                <a16:creationId xmlns:a16="http://schemas.microsoft.com/office/drawing/2014/main" id="{69FCF3CE-94DA-31F3-F50E-391A34B8565A}"/>
              </a:ext>
            </a:extLst>
          </p:cNvPr>
          <p:cNvSpPr/>
          <p:nvPr/>
        </p:nvSpPr>
        <p:spPr>
          <a:xfrm>
            <a:off x="4731366" y="371477"/>
            <a:ext cx="501589" cy="1803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9" name="Rectangle 38">
            <a:extLst>
              <a:ext uri="{FF2B5EF4-FFF2-40B4-BE49-F238E27FC236}">
                <a16:creationId xmlns:a16="http://schemas.microsoft.com/office/drawing/2014/main" id="{59E85013-D0E1-8166-5D60-830910ECCA1E}"/>
              </a:ext>
            </a:extLst>
          </p:cNvPr>
          <p:cNvSpPr/>
          <p:nvPr/>
        </p:nvSpPr>
        <p:spPr>
          <a:xfrm>
            <a:off x="2866684" y="444035"/>
            <a:ext cx="501589" cy="1803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0" name="Rectangle 39">
            <a:extLst>
              <a:ext uri="{FF2B5EF4-FFF2-40B4-BE49-F238E27FC236}">
                <a16:creationId xmlns:a16="http://schemas.microsoft.com/office/drawing/2014/main" id="{829244B7-8C29-52F5-B794-A538C61C260E}"/>
              </a:ext>
            </a:extLst>
          </p:cNvPr>
          <p:cNvSpPr/>
          <p:nvPr/>
        </p:nvSpPr>
        <p:spPr>
          <a:xfrm>
            <a:off x="6665409" y="461637"/>
            <a:ext cx="690430" cy="14987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Rectangle 40">
            <a:extLst>
              <a:ext uri="{FF2B5EF4-FFF2-40B4-BE49-F238E27FC236}">
                <a16:creationId xmlns:a16="http://schemas.microsoft.com/office/drawing/2014/main" id="{4990F635-6D21-75D0-2743-A8B48919BE33}"/>
              </a:ext>
            </a:extLst>
          </p:cNvPr>
          <p:cNvSpPr/>
          <p:nvPr/>
        </p:nvSpPr>
        <p:spPr>
          <a:xfrm>
            <a:off x="7279193" y="1759415"/>
            <a:ext cx="501227" cy="895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2" name="Rectangle 41">
            <a:extLst>
              <a:ext uri="{FF2B5EF4-FFF2-40B4-BE49-F238E27FC236}">
                <a16:creationId xmlns:a16="http://schemas.microsoft.com/office/drawing/2014/main" id="{6D54819B-2465-7A94-B162-4E097C50A1D9}"/>
              </a:ext>
            </a:extLst>
          </p:cNvPr>
          <p:cNvSpPr/>
          <p:nvPr/>
        </p:nvSpPr>
        <p:spPr>
          <a:xfrm>
            <a:off x="6444824" y="920982"/>
            <a:ext cx="501227" cy="895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3" name="Slide Number Placeholder 42">
            <a:extLst>
              <a:ext uri="{FF2B5EF4-FFF2-40B4-BE49-F238E27FC236}">
                <a16:creationId xmlns:a16="http://schemas.microsoft.com/office/drawing/2014/main" id="{F523293A-34A7-D9D9-EA46-20AA76E7BCF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pic>
        <p:nvPicPr>
          <p:cNvPr id="44" name="Graphic 43" descr="Lightbulb with solid fill">
            <a:extLst>
              <a:ext uri="{FF2B5EF4-FFF2-40B4-BE49-F238E27FC236}">
                <a16:creationId xmlns:a16="http://schemas.microsoft.com/office/drawing/2014/main" id="{27846D67-8997-464C-B0AC-2D3728CD91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35785" y="3777129"/>
            <a:ext cx="1152125" cy="1152125"/>
          </a:xfrm>
          <a:prstGeom prst="rect">
            <a:avLst/>
          </a:prstGeom>
        </p:spPr>
      </p:pic>
      <p:sp>
        <p:nvSpPr>
          <p:cNvPr id="45" name="Rectangle 44">
            <a:extLst>
              <a:ext uri="{FF2B5EF4-FFF2-40B4-BE49-F238E27FC236}">
                <a16:creationId xmlns:a16="http://schemas.microsoft.com/office/drawing/2014/main" id="{DEBF938B-C556-9649-88FD-ABFED3C7154F}"/>
              </a:ext>
            </a:extLst>
          </p:cNvPr>
          <p:cNvSpPr/>
          <p:nvPr/>
        </p:nvSpPr>
        <p:spPr>
          <a:xfrm>
            <a:off x="4860783" y="4115045"/>
            <a:ext cx="501589" cy="1803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6" name="Rectangle 45">
            <a:extLst>
              <a:ext uri="{FF2B5EF4-FFF2-40B4-BE49-F238E27FC236}">
                <a16:creationId xmlns:a16="http://schemas.microsoft.com/office/drawing/2014/main" id="{4F574689-4BE6-5E37-1C58-A847940E7B96}"/>
              </a:ext>
            </a:extLst>
          </p:cNvPr>
          <p:cNvSpPr/>
          <p:nvPr/>
        </p:nvSpPr>
        <p:spPr>
          <a:xfrm>
            <a:off x="3686321" y="2743317"/>
            <a:ext cx="501589" cy="697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7" name="Rectangle 46">
            <a:extLst>
              <a:ext uri="{FF2B5EF4-FFF2-40B4-BE49-F238E27FC236}">
                <a16:creationId xmlns:a16="http://schemas.microsoft.com/office/drawing/2014/main" id="{81CD2ADC-D4BC-43BB-9B15-0B4D8375B301}"/>
              </a:ext>
            </a:extLst>
          </p:cNvPr>
          <p:cNvSpPr/>
          <p:nvPr/>
        </p:nvSpPr>
        <p:spPr>
          <a:xfrm>
            <a:off x="3199557" y="2980106"/>
            <a:ext cx="501589" cy="1527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00244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811C6-25E7-1A1F-F20B-BFB322A8E7A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20EE4AF-C0E8-3BAB-0424-FAFC51004653}"/>
              </a:ext>
            </a:extLst>
          </p:cNvPr>
          <p:cNvSpPr>
            <a:spLocks noGrp="1"/>
          </p:cNvSpPr>
          <p:nvPr>
            <p:ph type="body" idx="1"/>
          </p:nvPr>
        </p:nvSpPr>
        <p:spPr>
          <a:xfrm>
            <a:off x="377268" y="4151333"/>
            <a:ext cx="8643890" cy="268265"/>
          </a:xfrm>
          <a:solidFill>
            <a:schemeClr val="tx1"/>
          </a:solidFill>
          <a:ln>
            <a:solidFill>
              <a:schemeClr val="tx1"/>
            </a:solidFill>
          </a:ln>
        </p:spPr>
        <p:txBody>
          <a:bodyPr anchor="ctr">
            <a:noAutofit/>
          </a:bodyPr>
          <a:lstStyle/>
          <a:p>
            <a:pPr marL="91440" indent="0" algn="ctr" fontAlgn="ctr">
              <a:lnSpc>
                <a:spcPct val="120000"/>
              </a:lnSpc>
              <a:buNone/>
            </a:pPr>
            <a:r>
              <a:rPr lang="en-US" sz="1200" b="1" i="0" dirty="0">
                <a:solidFill>
                  <a:schemeClr val="bg1"/>
                </a:solidFill>
                <a:effectLst/>
                <a:latin typeface="+mn-lt"/>
              </a:rPr>
              <a:t>Holistic Approach with People, Process, Technology, informed by Data &amp; Analytics</a:t>
            </a:r>
          </a:p>
        </p:txBody>
      </p:sp>
      <p:sp>
        <p:nvSpPr>
          <p:cNvPr id="11" name="Rectangle 10">
            <a:extLst>
              <a:ext uri="{FF2B5EF4-FFF2-40B4-BE49-F238E27FC236}">
                <a16:creationId xmlns:a16="http://schemas.microsoft.com/office/drawing/2014/main" id="{B37DCBED-4D62-794D-DA20-50EEA44A5981}"/>
              </a:ext>
            </a:extLst>
          </p:cNvPr>
          <p:cNvSpPr/>
          <p:nvPr/>
        </p:nvSpPr>
        <p:spPr>
          <a:xfrm>
            <a:off x="388901" y="3009192"/>
            <a:ext cx="1842471" cy="5012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mj-lt"/>
              </a:rPr>
              <a:t>Embed ourselves into our business</a:t>
            </a:r>
            <a:endParaRPr lang="en-ZA" sz="1200" dirty="0">
              <a:latin typeface="+mj-lt"/>
            </a:endParaRPr>
          </a:p>
        </p:txBody>
      </p:sp>
      <p:sp>
        <p:nvSpPr>
          <p:cNvPr id="12" name="Rectangle 11">
            <a:extLst>
              <a:ext uri="{FF2B5EF4-FFF2-40B4-BE49-F238E27FC236}">
                <a16:creationId xmlns:a16="http://schemas.microsoft.com/office/drawing/2014/main" id="{40F816E1-E272-9C48-B4A5-4BC031B6975C}"/>
              </a:ext>
            </a:extLst>
          </p:cNvPr>
          <p:cNvSpPr/>
          <p:nvPr/>
        </p:nvSpPr>
        <p:spPr>
          <a:xfrm>
            <a:off x="2285308" y="3009192"/>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mj-lt"/>
              </a:rPr>
              <a:t>Part of Business Discussions from ideation/proof of concepts</a:t>
            </a:r>
            <a:endParaRPr lang="en-ZA" sz="1200" dirty="0">
              <a:solidFill>
                <a:schemeClr val="tx1"/>
              </a:solidFill>
              <a:latin typeface="+mj-lt"/>
            </a:endParaRPr>
          </a:p>
        </p:txBody>
      </p:sp>
      <p:sp>
        <p:nvSpPr>
          <p:cNvPr id="13" name="Rectangle 12">
            <a:extLst>
              <a:ext uri="{FF2B5EF4-FFF2-40B4-BE49-F238E27FC236}">
                <a16:creationId xmlns:a16="http://schemas.microsoft.com/office/drawing/2014/main" id="{98FE0B85-6044-B306-A788-C6022238BE8F}"/>
              </a:ext>
            </a:extLst>
          </p:cNvPr>
          <p:cNvSpPr/>
          <p:nvPr/>
        </p:nvSpPr>
        <p:spPr>
          <a:xfrm>
            <a:off x="5716002" y="3009192"/>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b="0" i="0" dirty="0">
                <a:solidFill>
                  <a:schemeClr val="tx1"/>
                </a:solidFill>
                <a:effectLst/>
                <a:latin typeface="+mj-lt"/>
              </a:rPr>
              <a:t>Improve overall efficiency and productivity, reducing waste and delays. </a:t>
            </a:r>
            <a:endParaRPr lang="en-ZA" sz="1200" dirty="0">
              <a:solidFill>
                <a:schemeClr val="tx1"/>
              </a:solidFill>
              <a:latin typeface="+mj-lt"/>
            </a:endParaRPr>
          </a:p>
        </p:txBody>
      </p:sp>
      <p:sp>
        <p:nvSpPr>
          <p:cNvPr id="14" name="Rectangle 13">
            <a:extLst>
              <a:ext uri="{FF2B5EF4-FFF2-40B4-BE49-F238E27FC236}">
                <a16:creationId xmlns:a16="http://schemas.microsoft.com/office/drawing/2014/main" id="{A9B4745C-E78A-56CF-2F69-4034EAF0715C}"/>
              </a:ext>
            </a:extLst>
          </p:cNvPr>
          <p:cNvSpPr/>
          <p:nvPr/>
        </p:nvSpPr>
        <p:spPr>
          <a:xfrm>
            <a:off x="388901" y="3561449"/>
            <a:ext cx="1842471" cy="5012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200" dirty="0">
                <a:latin typeface="+mj-lt"/>
              </a:rPr>
              <a:t>Work Force of Future</a:t>
            </a:r>
          </a:p>
        </p:txBody>
      </p:sp>
      <p:sp>
        <p:nvSpPr>
          <p:cNvPr id="15" name="Rectangle 14">
            <a:extLst>
              <a:ext uri="{FF2B5EF4-FFF2-40B4-BE49-F238E27FC236}">
                <a16:creationId xmlns:a16="http://schemas.microsoft.com/office/drawing/2014/main" id="{E8C745DF-46C7-2C6D-7ED1-0FA9E4F8D896}"/>
              </a:ext>
            </a:extLst>
          </p:cNvPr>
          <p:cNvSpPr/>
          <p:nvPr/>
        </p:nvSpPr>
        <p:spPr>
          <a:xfrm>
            <a:off x="2285308" y="3561449"/>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mj-lt"/>
              </a:rPr>
              <a:t>Impactful and Value-Adding Storytelling</a:t>
            </a:r>
          </a:p>
          <a:p>
            <a:r>
              <a:rPr lang="en-US" sz="1200" dirty="0">
                <a:solidFill>
                  <a:schemeClr val="tx1"/>
                </a:solidFill>
                <a:latin typeface="+mj-lt"/>
              </a:rPr>
              <a:t>Community of Practices</a:t>
            </a:r>
            <a:endParaRPr lang="en-ZA" sz="1200" dirty="0">
              <a:solidFill>
                <a:schemeClr val="tx1"/>
              </a:solidFill>
              <a:latin typeface="+mj-lt"/>
            </a:endParaRPr>
          </a:p>
        </p:txBody>
      </p:sp>
      <p:sp>
        <p:nvSpPr>
          <p:cNvPr id="16" name="Rectangle 15">
            <a:extLst>
              <a:ext uri="{FF2B5EF4-FFF2-40B4-BE49-F238E27FC236}">
                <a16:creationId xmlns:a16="http://schemas.microsoft.com/office/drawing/2014/main" id="{C1CB2367-B675-E4E8-8FF5-6E1287202E44}"/>
              </a:ext>
            </a:extLst>
          </p:cNvPr>
          <p:cNvSpPr/>
          <p:nvPr/>
        </p:nvSpPr>
        <p:spPr>
          <a:xfrm>
            <a:off x="5716002" y="3561449"/>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dirty="0">
                <a:solidFill>
                  <a:schemeClr val="tx1"/>
                </a:solidFill>
                <a:latin typeface="+mj-lt"/>
              </a:rPr>
              <a:t>All Master Data Transactions from 42 to 5 days</a:t>
            </a:r>
          </a:p>
          <a:p>
            <a:pPr marL="171450" indent="-171450">
              <a:buFont typeface="Arial" panose="020B0604020202020204" pitchFamily="34" charset="0"/>
              <a:buChar char="•"/>
            </a:pPr>
            <a:r>
              <a:rPr lang="en-US" sz="1200" dirty="0">
                <a:solidFill>
                  <a:schemeClr val="tx1"/>
                </a:solidFill>
                <a:latin typeface="+mj-lt"/>
              </a:rPr>
              <a:t>43 Days from Source to Contract </a:t>
            </a:r>
            <a:endParaRPr lang="en-ZA" sz="1200" dirty="0">
              <a:solidFill>
                <a:schemeClr val="tx1"/>
              </a:solidFill>
              <a:latin typeface="+mj-lt"/>
            </a:endParaRPr>
          </a:p>
        </p:txBody>
      </p:sp>
      <p:sp>
        <p:nvSpPr>
          <p:cNvPr id="17" name="Rectangle 16">
            <a:extLst>
              <a:ext uri="{FF2B5EF4-FFF2-40B4-BE49-F238E27FC236}">
                <a16:creationId xmlns:a16="http://schemas.microsoft.com/office/drawing/2014/main" id="{F21A7BD8-A8FE-8D28-2C48-4A5373CE2DF9}"/>
              </a:ext>
            </a:extLst>
          </p:cNvPr>
          <p:cNvSpPr/>
          <p:nvPr/>
        </p:nvSpPr>
        <p:spPr>
          <a:xfrm>
            <a:off x="377268" y="1119059"/>
            <a:ext cx="1842471" cy="5012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mj-lt"/>
              </a:rPr>
              <a:t>One Language</a:t>
            </a:r>
            <a:endParaRPr lang="en-ZA" sz="1200" dirty="0">
              <a:latin typeface="+mj-lt"/>
            </a:endParaRPr>
          </a:p>
        </p:txBody>
      </p:sp>
      <p:sp>
        <p:nvSpPr>
          <p:cNvPr id="18" name="Rectangle 17">
            <a:extLst>
              <a:ext uri="{FF2B5EF4-FFF2-40B4-BE49-F238E27FC236}">
                <a16:creationId xmlns:a16="http://schemas.microsoft.com/office/drawing/2014/main" id="{34D0290F-C9B0-5A96-F727-408B191B5BE1}"/>
              </a:ext>
            </a:extLst>
          </p:cNvPr>
          <p:cNvSpPr/>
          <p:nvPr/>
        </p:nvSpPr>
        <p:spPr>
          <a:xfrm>
            <a:off x="2273675" y="1119059"/>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mj-lt"/>
              </a:rPr>
              <a:t>Group Policy Defining Rules of Engagements</a:t>
            </a:r>
            <a:endParaRPr lang="en-ZA" sz="1200" dirty="0">
              <a:solidFill>
                <a:schemeClr val="tx1"/>
              </a:solidFill>
              <a:latin typeface="+mj-lt"/>
            </a:endParaRPr>
          </a:p>
        </p:txBody>
      </p:sp>
      <p:sp>
        <p:nvSpPr>
          <p:cNvPr id="19" name="Rectangle 18">
            <a:extLst>
              <a:ext uri="{FF2B5EF4-FFF2-40B4-BE49-F238E27FC236}">
                <a16:creationId xmlns:a16="http://schemas.microsoft.com/office/drawing/2014/main" id="{3778B9E3-2DD1-2ADF-DB18-E0C3AFFA10F7}"/>
              </a:ext>
            </a:extLst>
          </p:cNvPr>
          <p:cNvSpPr/>
          <p:nvPr/>
        </p:nvSpPr>
        <p:spPr>
          <a:xfrm>
            <a:off x="5704369" y="1119059"/>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b="0" i="0" dirty="0">
                <a:solidFill>
                  <a:schemeClr val="tx1"/>
                </a:solidFill>
                <a:effectLst/>
                <a:latin typeface="+mj-lt"/>
              </a:rPr>
              <a:t>Engage Procurement as early as possible</a:t>
            </a:r>
          </a:p>
          <a:p>
            <a:pPr marL="171450" indent="-171450">
              <a:buFont typeface="Arial" panose="020B0604020202020204" pitchFamily="34" charset="0"/>
              <a:buChar char="•"/>
            </a:pPr>
            <a:r>
              <a:rPr lang="en-US" sz="1200" b="0" i="0" dirty="0">
                <a:solidFill>
                  <a:schemeClr val="tx1"/>
                </a:solidFill>
                <a:effectLst/>
                <a:latin typeface="+mj-lt"/>
              </a:rPr>
              <a:t>Better cost controls, efficiencies &amp; compliance</a:t>
            </a:r>
          </a:p>
        </p:txBody>
      </p:sp>
      <p:sp>
        <p:nvSpPr>
          <p:cNvPr id="2" name="Rectangle 1">
            <a:extLst>
              <a:ext uri="{FF2B5EF4-FFF2-40B4-BE49-F238E27FC236}">
                <a16:creationId xmlns:a16="http://schemas.microsoft.com/office/drawing/2014/main" id="{AF4BA8FC-B9DF-B6EF-E57D-51E21BAD229D}"/>
              </a:ext>
            </a:extLst>
          </p:cNvPr>
          <p:cNvSpPr/>
          <p:nvPr/>
        </p:nvSpPr>
        <p:spPr>
          <a:xfrm>
            <a:off x="377268" y="2320469"/>
            <a:ext cx="1842471" cy="62836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mj-lt"/>
              </a:rPr>
              <a:t>Make it Visible &amp; Sticky</a:t>
            </a:r>
            <a:endParaRPr lang="en-ZA" sz="1200" dirty="0">
              <a:latin typeface="+mj-lt"/>
            </a:endParaRPr>
          </a:p>
        </p:txBody>
      </p:sp>
      <p:sp>
        <p:nvSpPr>
          <p:cNvPr id="4" name="Rectangle 3">
            <a:extLst>
              <a:ext uri="{FF2B5EF4-FFF2-40B4-BE49-F238E27FC236}">
                <a16:creationId xmlns:a16="http://schemas.microsoft.com/office/drawing/2014/main" id="{9D3F92AE-350C-5160-4DDA-C149DC8632BF}"/>
              </a:ext>
            </a:extLst>
          </p:cNvPr>
          <p:cNvSpPr/>
          <p:nvPr/>
        </p:nvSpPr>
        <p:spPr>
          <a:xfrm>
            <a:off x="2273675" y="2320469"/>
            <a:ext cx="3430694" cy="628364"/>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mj-lt"/>
              </a:rPr>
              <a:t>Leverage use of Online Tools: MS365, PowerBI, SAP Ariba for Sourcing</a:t>
            </a:r>
          </a:p>
          <a:p>
            <a:r>
              <a:rPr lang="en-US" sz="1200" dirty="0">
                <a:solidFill>
                  <a:schemeClr val="tx1"/>
                </a:solidFill>
                <a:latin typeface="+mj-lt"/>
              </a:rPr>
              <a:t>Measures against benchmarks (Hackett &amp; other markets)</a:t>
            </a:r>
            <a:endParaRPr lang="en-ZA" sz="1200" dirty="0">
              <a:solidFill>
                <a:schemeClr val="tx1"/>
              </a:solidFill>
              <a:latin typeface="+mj-lt"/>
            </a:endParaRPr>
          </a:p>
        </p:txBody>
      </p:sp>
      <p:sp>
        <p:nvSpPr>
          <p:cNvPr id="20" name="Rectangle 19">
            <a:extLst>
              <a:ext uri="{FF2B5EF4-FFF2-40B4-BE49-F238E27FC236}">
                <a16:creationId xmlns:a16="http://schemas.microsoft.com/office/drawing/2014/main" id="{38C563E0-C1AF-23CB-A966-A70FD289A47E}"/>
              </a:ext>
            </a:extLst>
          </p:cNvPr>
          <p:cNvSpPr/>
          <p:nvPr/>
        </p:nvSpPr>
        <p:spPr>
          <a:xfrm>
            <a:off x="5704369" y="2320469"/>
            <a:ext cx="3275030" cy="62836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b="0" i="0" dirty="0">
                <a:solidFill>
                  <a:schemeClr val="tx1"/>
                </a:solidFill>
                <a:effectLst/>
                <a:latin typeface="+mj-lt"/>
              </a:rPr>
              <a:t>Use Market Intelligence and Insights to drive action instead of chasing data &amp; spreadsheets</a:t>
            </a:r>
          </a:p>
        </p:txBody>
      </p:sp>
      <p:sp>
        <p:nvSpPr>
          <p:cNvPr id="22" name="Rectangle 21">
            <a:extLst>
              <a:ext uri="{FF2B5EF4-FFF2-40B4-BE49-F238E27FC236}">
                <a16:creationId xmlns:a16="http://schemas.microsoft.com/office/drawing/2014/main" id="{C11DAEC2-33F5-660B-28B9-4170F09506C2}"/>
              </a:ext>
            </a:extLst>
          </p:cNvPr>
          <p:cNvSpPr/>
          <p:nvPr/>
        </p:nvSpPr>
        <p:spPr>
          <a:xfrm>
            <a:off x="388901" y="1747423"/>
            <a:ext cx="1842471" cy="5012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200" dirty="0">
                <a:latin typeface="+mj-lt"/>
              </a:rPr>
              <a:t>One Way of Working</a:t>
            </a:r>
          </a:p>
        </p:txBody>
      </p:sp>
      <p:sp>
        <p:nvSpPr>
          <p:cNvPr id="23" name="Rectangle 22">
            <a:extLst>
              <a:ext uri="{FF2B5EF4-FFF2-40B4-BE49-F238E27FC236}">
                <a16:creationId xmlns:a16="http://schemas.microsoft.com/office/drawing/2014/main" id="{6217DEBB-4CF9-C5A9-0EF7-8298343A66B8}"/>
              </a:ext>
            </a:extLst>
          </p:cNvPr>
          <p:cNvSpPr/>
          <p:nvPr/>
        </p:nvSpPr>
        <p:spPr>
          <a:xfrm>
            <a:off x="2285308" y="1747423"/>
            <a:ext cx="3430694" cy="501226"/>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mj-lt"/>
              </a:rPr>
              <a:t>Define and Measure Clear Procurement Services with the Source to Pay Value Chain</a:t>
            </a:r>
            <a:endParaRPr lang="en-ZA" sz="1200" dirty="0">
              <a:solidFill>
                <a:schemeClr val="tx1"/>
              </a:solidFill>
              <a:latin typeface="+mj-lt"/>
            </a:endParaRPr>
          </a:p>
        </p:txBody>
      </p:sp>
      <p:sp>
        <p:nvSpPr>
          <p:cNvPr id="24" name="Rectangle 23">
            <a:extLst>
              <a:ext uri="{FF2B5EF4-FFF2-40B4-BE49-F238E27FC236}">
                <a16:creationId xmlns:a16="http://schemas.microsoft.com/office/drawing/2014/main" id="{B2E0E9DE-3D4F-07BD-5EE8-B2CFDB617D1F}"/>
              </a:ext>
            </a:extLst>
          </p:cNvPr>
          <p:cNvSpPr/>
          <p:nvPr/>
        </p:nvSpPr>
        <p:spPr>
          <a:xfrm>
            <a:off x="5716002" y="1747423"/>
            <a:ext cx="3275030" cy="50122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b="0" i="0" dirty="0">
                <a:solidFill>
                  <a:schemeClr val="tx1"/>
                </a:solidFill>
                <a:effectLst/>
                <a:latin typeface="+mj-lt"/>
              </a:rPr>
              <a:t>Reduces work-in-process, leading to less inventory holding costs &amp; predictable outcomes. </a:t>
            </a:r>
            <a:endParaRPr lang="en-ZA" sz="1200" dirty="0">
              <a:solidFill>
                <a:schemeClr val="tx1"/>
              </a:solidFill>
              <a:latin typeface="+mj-lt"/>
            </a:endParaRPr>
          </a:p>
        </p:txBody>
      </p:sp>
      <p:sp>
        <p:nvSpPr>
          <p:cNvPr id="28" name="Slide Number Placeholder 27">
            <a:extLst>
              <a:ext uri="{FF2B5EF4-FFF2-40B4-BE49-F238E27FC236}">
                <a16:creationId xmlns:a16="http://schemas.microsoft.com/office/drawing/2014/main" id="{E436525B-0EF5-2A6B-F6EF-83B7C34E1D1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
        <p:nvSpPr>
          <p:cNvPr id="29" name="Title 1">
            <a:extLst>
              <a:ext uri="{FF2B5EF4-FFF2-40B4-BE49-F238E27FC236}">
                <a16:creationId xmlns:a16="http://schemas.microsoft.com/office/drawing/2014/main" id="{B0872C64-1F8A-409F-B990-1E923766287C}"/>
              </a:ext>
            </a:extLst>
          </p:cNvPr>
          <p:cNvSpPr>
            <a:spLocks noGrp="1"/>
          </p:cNvSpPr>
          <p:nvPr>
            <p:ph type="title"/>
          </p:nvPr>
        </p:nvSpPr>
        <p:spPr>
          <a:xfrm>
            <a:off x="311700" y="445025"/>
            <a:ext cx="8520600" cy="572700"/>
          </a:xfrm>
        </p:spPr>
        <p:txBody>
          <a:bodyPr>
            <a:normAutofit fontScale="90000"/>
          </a:bodyPr>
          <a:lstStyle/>
          <a:p>
            <a:r>
              <a:rPr lang="en-US" dirty="0"/>
              <a:t>Key Frameworks used to drive Operational Excellence</a:t>
            </a:r>
            <a:endParaRPr lang="en-ZA" dirty="0"/>
          </a:p>
        </p:txBody>
      </p:sp>
    </p:spTree>
    <p:extLst>
      <p:ext uri="{BB962C8B-B14F-4D97-AF65-F5344CB8AC3E}">
        <p14:creationId xmlns:p14="http://schemas.microsoft.com/office/powerpoint/2010/main" val="8865752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6F032-C51E-DC00-1365-62CB76594C5D}"/>
              </a:ext>
            </a:extLst>
          </p:cNvPr>
          <p:cNvSpPr>
            <a:spLocks noGrp="1"/>
          </p:cNvSpPr>
          <p:nvPr>
            <p:ph type="title"/>
          </p:nvPr>
        </p:nvSpPr>
        <p:spPr/>
        <p:txBody>
          <a:bodyPr>
            <a:normAutofit fontScale="90000"/>
          </a:bodyPr>
          <a:lstStyle/>
          <a:p>
            <a:r>
              <a:rPr lang="en-US" dirty="0"/>
              <a:t>Key Takeaways</a:t>
            </a:r>
            <a:endParaRPr lang="en-ZA" dirty="0"/>
          </a:p>
        </p:txBody>
      </p:sp>
      <p:sp>
        <p:nvSpPr>
          <p:cNvPr id="3" name="Text Placeholder 2">
            <a:extLst>
              <a:ext uri="{FF2B5EF4-FFF2-40B4-BE49-F238E27FC236}">
                <a16:creationId xmlns:a16="http://schemas.microsoft.com/office/drawing/2014/main" id="{AA535C38-2AF8-D0FE-31E1-AB72DFDFEBDD}"/>
              </a:ext>
            </a:extLst>
          </p:cNvPr>
          <p:cNvSpPr>
            <a:spLocks noGrp="1"/>
          </p:cNvSpPr>
          <p:nvPr>
            <p:ph type="body" idx="1"/>
          </p:nvPr>
        </p:nvSpPr>
        <p:spPr>
          <a:xfrm>
            <a:off x="311700" y="804683"/>
            <a:ext cx="8520600" cy="2276525"/>
          </a:xfrm>
        </p:spPr>
        <p:txBody>
          <a:bodyPr anchor="ctr">
            <a:normAutofit/>
          </a:bodyPr>
          <a:lstStyle/>
          <a:p>
            <a:pPr>
              <a:buFont typeface="Wingdings" panose="05000000000000000000" pitchFamily="2" charset="2"/>
              <a:buChar char="q"/>
            </a:pPr>
            <a:r>
              <a:rPr lang="en-US" sz="1600" dirty="0"/>
              <a:t>Celebrate Beauty of Constraint</a:t>
            </a:r>
          </a:p>
          <a:p>
            <a:pPr>
              <a:buFont typeface="Wingdings" panose="05000000000000000000" pitchFamily="2" charset="2"/>
              <a:buChar char="q"/>
            </a:pPr>
            <a:r>
              <a:rPr lang="en-US" sz="1600" dirty="0"/>
              <a:t>Ask Propelling Questions (How can we move faster?)</a:t>
            </a:r>
          </a:p>
          <a:p>
            <a:pPr>
              <a:buFont typeface="Wingdings" panose="05000000000000000000" pitchFamily="2" charset="2"/>
              <a:buChar char="q"/>
            </a:pPr>
            <a:r>
              <a:rPr lang="en-US" sz="1600" dirty="0"/>
              <a:t>Lead the Change with Transformer Mindset</a:t>
            </a:r>
          </a:p>
        </p:txBody>
      </p:sp>
      <p:sp>
        <p:nvSpPr>
          <p:cNvPr id="4" name="Slide Number Placeholder 3">
            <a:extLst>
              <a:ext uri="{FF2B5EF4-FFF2-40B4-BE49-F238E27FC236}">
                <a16:creationId xmlns:a16="http://schemas.microsoft.com/office/drawing/2014/main" id="{A1BF22EA-70B9-99E5-E5BC-07D4E895E91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grpSp>
        <p:nvGrpSpPr>
          <p:cNvPr id="5" name="Group 4">
            <a:extLst>
              <a:ext uri="{FF2B5EF4-FFF2-40B4-BE49-F238E27FC236}">
                <a16:creationId xmlns:a16="http://schemas.microsoft.com/office/drawing/2014/main" id="{5622A432-04E0-25A4-2848-A76A8B49A8F4}"/>
              </a:ext>
            </a:extLst>
          </p:cNvPr>
          <p:cNvGrpSpPr/>
          <p:nvPr/>
        </p:nvGrpSpPr>
        <p:grpSpPr>
          <a:xfrm>
            <a:off x="5099609" y="2209275"/>
            <a:ext cx="3113058" cy="2751667"/>
            <a:chOff x="1889959" y="-144616"/>
            <a:chExt cx="5902281" cy="5288116"/>
          </a:xfrm>
        </p:grpSpPr>
        <p:sp>
          <p:nvSpPr>
            <p:cNvPr id="6" name="Oval 5">
              <a:extLst>
                <a:ext uri="{FF2B5EF4-FFF2-40B4-BE49-F238E27FC236}">
                  <a16:creationId xmlns:a16="http://schemas.microsoft.com/office/drawing/2014/main" id="{0E621945-A16B-93CC-D015-0D733440AD66}"/>
                </a:ext>
              </a:extLst>
            </p:cNvPr>
            <p:cNvSpPr/>
            <p:nvPr/>
          </p:nvSpPr>
          <p:spPr>
            <a:xfrm>
              <a:off x="2990994" y="-14461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People</a:t>
              </a:r>
            </a:p>
            <a:p>
              <a:pPr algn="ctr"/>
              <a:r>
                <a:rPr lang="en-US" sz="900" dirty="0">
                  <a:solidFill>
                    <a:schemeClr val="tx1"/>
                  </a:solidFill>
                </a:rPr>
                <a:t>Who do stuff</a:t>
              </a:r>
              <a:endParaRPr lang="en-ZA" sz="900" dirty="0">
                <a:solidFill>
                  <a:schemeClr val="tx1"/>
                </a:solidFill>
              </a:endParaRPr>
            </a:p>
          </p:txBody>
        </p:sp>
        <p:sp>
          <p:nvSpPr>
            <p:cNvPr id="7" name="Oval 6">
              <a:extLst>
                <a:ext uri="{FF2B5EF4-FFF2-40B4-BE49-F238E27FC236}">
                  <a16:creationId xmlns:a16="http://schemas.microsoft.com/office/drawing/2014/main" id="{63A6F1BA-DE45-E094-2DF7-9437B38B69B6}"/>
                </a:ext>
              </a:extLst>
            </p:cNvPr>
            <p:cNvSpPr/>
            <p:nvPr/>
          </p:nvSpPr>
          <p:spPr>
            <a:xfrm>
              <a:off x="1889959" y="1860836"/>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Technology</a:t>
              </a:r>
            </a:p>
            <a:p>
              <a:pPr algn="ctr"/>
              <a:r>
                <a:rPr lang="en-US" sz="900" dirty="0">
                  <a:solidFill>
                    <a:schemeClr val="tx1"/>
                  </a:solidFill>
                </a:rPr>
                <a:t>What we do stuff with</a:t>
              </a:r>
              <a:endParaRPr lang="en-ZA" sz="900" dirty="0">
                <a:solidFill>
                  <a:schemeClr val="tx1"/>
                </a:solidFill>
              </a:endParaRPr>
            </a:p>
          </p:txBody>
        </p:sp>
        <p:sp>
          <p:nvSpPr>
            <p:cNvPr id="8" name="Oval 7">
              <a:extLst>
                <a:ext uri="{FF2B5EF4-FFF2-40B4-BE49-F238E27FC236}">
                  <a16:creationId xmlns:a16="http://schemas.microsoft.com/office/drawing/2014/main" id="{F2924395-0896-2ABA-300F-ABF95A5C976D}"/>
                </a:ext>
              </a:extLst>
            </p:cNvPr>
            <p:cNvSpPr/>
            <p:nvPr/>
          </p:nvSpPr>
          <p:spPr>
            <a:xfrm>
              <a:off x="4497616" y="1681473"/>
              <a:ext cx="3294624" cy="328266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Process</a:t>
              </a:r>
            </a:p>
            <a:p>
              <a:pPr algn="ctr"/>
              <a:r>
                <a:rPr lang="en-US" sz="900" dirty="0">
                  <a:solidFill>
                    <a:schemeClr val="tx1"/>
                  </a:solidFill>
                </a:rPr>
                <a:t>How we do stuff</a:t>
              </a:r>
              <a:endParaRPr lang="en-ZA" sz="900" dirty="0">
                <a:solidFill>
                  <a:schemeClr val="tx1"/>
                </a:solidFill>
              </a:endParaRPr>
            </a:p>
          </p:txBody>
        </p:sp>
        <p:sp>
          <p:nvSpPr>
            <p:cNvPr id="9" name="TextBox 8">
              <a:extLst>
                <a:ext uri="{FF2B5EF4-FFF2-40B4-BE49-F238E27FC236}">
                  <a16:creationId xmlns:a16="http://schemas.microsoft.com/office/drawing/2014/main" id="{E5BD794B-BA70-8215-FFBD-71591C9BE126}"/>
                </a:ext>
              </a:extLst>
            </p:cNvPr>
            <p:cNvSpPr txBox="1"/>
            <p:nvPr/>
          </p:nvSpPr>
          <p:spPr>
            <a:xfrm>
              <a:off x="3541126" y="2281772"/>
              <a:ext cx="1160890" cy="354889"/>
            </a:xfrm>
            <a:prstGeom prst="rect">
              <a:avLst/>
            </a:prstGeom>
            <a:noFill/>
          </p:spPr>
          <p:txBody>
            <a:bodyPr wrap="square" rtlCol="0">
              <a:spAutoFit/>
            </a:bodyPr>
            <a:lstStyle/>
            <a:p>
              <a:r>
                <a:rPr lang="en-US" sz="600" b="1" dirty="0"/>
                <a:t>Innovate</a:t>
              </a:r>
              <a:endParaRPr lang="en-ZA" sz="600" b="1" dirty="0"/>
            </a:p>
          </p:txBody>
        </p:sp>
        <p:sp>
          <p:nvSpPr>
            <p:cNvPr id="10" name="TextBox 9">
              <a:extLst>
                <a:ext uri="{FF2B5EF4-FFF2-40B4-BE49-F238E27FC236}">
                  <a16:creationId xmlns:a16="http://schemas.microsoft.com/office/drawing/2014/main" id="{D91EE4FB-0D82-17D4-600D-8E5C444ADD13}"/>
                </a:ext>
              </a:extLst>
            </p:cNvPr>
            <p:cNvSpPr txBox="1"/>
            <p:nvPr/>
          </p:nvSpPr>
          <p:spPr>
            <a:xfrm>
              <a:off x="5252149" y="2230356"/>
              <a:ext cx="1160890" cy="354889"/>
            </a:xfrm>
            <a:prstGeom prst="rect">
              <a:avLst/>
            </a:prstGeom>
            <a:noFill/>
          </p:spPr>
          <p:txBody>
            <a:bodyPr wrap="square" rtlCol="0">
              <a:spAutoFit/>
            </a:bodyPr>
            <a:lstStyle/>
            <a:p>
              <a:r>
                <a:rPr lang="en-US" sz="600" b="1" dirty="0"/>
                <a:t>Scale</a:t>
              </a:r>
              <a:endParaRPr lang="en-ZA" sz="600" b="1" dirty="0"/>
            </a:p>
          </p:txBody>
        </p:sp>
        <p:sp>
          <p:nvSpPr>
            <p:cNvPr id="11" name="TextBox 10">
              <a:extLst>
                <a:ext uri="{FF2B5EF4-FFF2-40B4-BE49-F238E27FC236}">
                  <a16:creationId xmlns:a16="http://schemas.microsoft.com/office/drawing/2014/main" id="{4B31C21D-CBF5-E746-BC2F-93041E028584}"/>
                </a:ext>
              </a:extLst>
            </p:cNvPr>
            <p:cNvSpPr txBox="1"/>
            <p:nvPr/>
          </p:nvSpPr>
          <p:spPr>
            <a:xfrm>
              <a:off x="4468588" y="3412034"/>
              <a:ext cx="1160890" cy="354889"/>
            </a:xfrm>
            <a:prstGeom prst="rect">
              <a:avLst/>
            </a:prstGeom>
            <a:noFill/>
          </p:spPr>
          <p:txBody>
            <a:bodyPr wrap="square" rtlCol="0">
              <a:spAutoFit/>
            </a:bodyPr>
            <a:lstStyle/>
            <a:p>
              <a:r>
                <a:rPr lang="en-US" sz="600" b="1" dirty="0"/>
                <a:t>Automate</a:t>
              </a:r>
              <a:endParaRPr lang="en-ZA" sz="600" b="1" dirty="0"/>
            </a:p>
          </p:txBody>
        </p:sp>
        <p:sp>
          <p:nvSpPr>
            <p:cNvPr id="12" name="TextBox 11">
              <a:extLst>
                <a:ext uri="{FF2B5EF4-FFF2-40B4-BE49-F238E27FC236}">
                  <a16:creationId xmlns:a16="http://schemas.microsoft.com/office/drawing/2014/main" id="{778299BF-0C65-08FF-233C-D37FA735A438}"/>
                </a:ext>
              </a:extLst>
            </p:cNvPr>
            <p:cNvSpPr txBox="1"/>
            <p:nvPr/>
          </p:nvSpPr>
          <p:spPr>
            <a:xfrm>
              <a:off x="4565108" y="2537644"/>
              <a:ext cx="488856" cy="709777"/>
            </a:xfrm>
            <a:prstGeom prst="rect">
              <a:avLst/>
            </a:prstGeom>
            <a:noFill/>
          </p:spPr>
          <p:txBody>
            <a:bodyPr wrap="square" rtlCol="0">
              <a:spAutoFit/>
            </a:bodyPr>
            <a:lstStyle/>
            <a:p>
              <a:r>
                <a:rPr lang="en-US" sz="600" b="1" dirty="0"/>
                <a:t>WIN</a:t>
              </a:r>
              <a:endParaRPr lang="en-ZA" sz="600" b="1" dirty="0"/>
            </a:p>
          </p:txBody>
        </p:sp>
      </p:grpSp>
    </p:spTree>
    <p:extLst>
      <p:ext uri="{BB962C8B-B14F-4D97-AF65-F5344CB8AC3E}">
        <p14:creationId xmlns:p14="http://schemas.microsoft.com/office/powerpoint/2010/main" val="2962095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0FEAA-B9BA-1CAB-6153-F156D3EA975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82B8C8C-289A-870A-17CF-72A917628B95}"/>
              </a:ext>
            </a:extLst>
          </p:cNvPr>
          <p:cNvPicPr>
            <a:picLocks noChangeAspect="1"/>
          </p:cNvPicPr>
          <p:nvPr/>
        </p:nvPicPr>
        <p:blipFill>
          <a:blip r:embed="rId3"/>
          <a:stretch>
            <a:fillRect/>
          </a:stretch>
        </p:blipFill>
        <p:spPr>
          <a:xfrm>
            <a:off x="1529542" y="251385"/>
            <a:ext cx="6072225" cy="4771034"/>
          </a:xfrm>
          <a:prstGeom prst="ellipse">
            <a:avLst/>
          </a:prstGeom>
        </p:spPr>
      </p:pic>
      <p:sp>
        <p:nvSpPr>
          <p:cNvPr id="8" name="TextBox 7">
            <a:extLst>
              <a:ext uri="{FF2B5EF4-FFF2-40B4-BE49-F238E27FC236}">
                <a16:creationId xmlns:a16="http://schemas.microsoft.com/office/drawing/2014/main" id="{7B23C1BD-19EE-07EE-EF02-5459D56A6882}"/>
              </a:ext>
            </a:extLst>
          </p:cNvPr>
          <p:cNvSpPr txBox="1"/>
          <p:nvPr/>
        </p:nvSpPr>
        <p:spPr>
          <a:xfrm>
            <a:off x="1542233" y="2294751"/>
            <a:ext cx="1638428" cy="276999"/>
          </a:xfrm>
          <a:prstGeom prst="rect">
            <a:avLst/>
          </a:prstGeom>
          <a:noFill/>
        </p:spPr>
        <p:txBody>
          <a:bodyPr wrap="square" rtlCol="0">
            <a:spAutoFit/>
          </a:bodyPr>
          <a:lstStyle/>
          <a:p>
            <a:r>
              <a:rPr lang="en-US" sz="1200" dirty="0">
                <a:solidFill>
                  <a:schemeClr val="bg1"/>
                </a:solidFill>
              </a:rPr>
              <a:t>What road do I take? </a:t>
            </a:r>
            <a:endParaRPr lang="en-ZA" sz="1200" dirty="0">
              <a:solidFill>
                <a:schemeClr val="bg1"/>
              </a:solidFill>
            </a:endParaRPr>
          </a:p>
        </p:txBody>
      </p:sp>
      <p:sp>
        <p:nvSpPr>
          <p:cNvPr id="9" name="TextBox 8">
            <a:extLst>
              <a:ext uri="{FF2B5EF4-FFF2-40B4-BE49-F238E27FC236}">
                <a16:creationId xmlns:a16="http://schemas.microsoft.com/office/drawing/2014/main" id="{60982D8F-BC0D-9717-BC5A-4B63E469A782}"/>
              </a:ext>
            </a:extLst>
          </p:cNvPr>
          <p:cNvSpPr txBox="1"/>
          <p:nvPr/>
        </p:nvSpPr>
        <p:spPr>
          <a:xfrm>
            <a:off x="4312089" y="2980427"/>
            <a:ext cx="2106986" cy="276999"/>
          </a:xfrm>
          <a:prstGeom prst="rect">
            <a:avLst/>
          </a:prstGeom>
          <a:noFill/>
        </p:spPr>
        <p:txBody>
          <a:bodyPr wrap="square" rtlCol="0">
            <a:spAutoFit/>
          </a:bodyPr>
          <a:lstStyle/>
          <a:p>
            <a:r>
              <a:rPr lang="en-US" sz="1200" dirty="0">
                <a:solidFill>
                  <a:srgbClr val="E6CDFF"/>
                </a:solidFill>
              </a:rPr>
              <a:t>Well, where are you going? </a:t>
            </a:r>
            <a:endParaRPr lang="en-ZA" sz="1200" dirty="0">
              <a:solidFill>
                <a:srgbClr val="E6CDFF"/>
              </a:solidFill>
            </a:endParaRPr>
          </a:p>
        </p:txBody>
      </p:sp>
      <p:sp>
        <p:nvSpPr>
          <p:cNvPr id="10" name="TextBox 9">
            <a:extLst>
              <a:ext uri="{FF2B5EF4-FFF2-40B4-BE49-F238E27FC236}">
                <a16:creationId xmlns:a16="http://schemas.microsoft.com/office/drawing/2014/main" id="{145FD223-5148-73B5-88AB-20067324409F}"/>
              </a:ext>
            </a:extLst>
          </p:cNvPr>
          <p:cNvSpPr txBox="1"/>
          <p:nvPr/>
        </p:nvSpPr>
        <p:spPr>
          <a:xfrm>
            <a:off x="1764191" y="3002038"/>
            <a:ext cx="1638429" cy="769441"/>
          </a:xfrm>
          <a:prstGeom prst="rect">
            <a:avLst/>
          </a:prstGeom>
          <a:noFill/>
        </p:spPr>
        <p:txBody>
          <a:bodyPr wrap="square" rtlCol="0">
            <a:spAutoFit/>
          </a:bodyPr>
          <a:lstStyle/>
          <a:p>
            <a:r>
              <a:rPr lang="en-US" sz="1100" dirty="0">
                <a:solidFill>
                  <a:schemeClr val="bg1"/>
                </a:solidFill>
              </a:rPr>
              <a:t>We need to drive Operational Excellence and Strategic Impact to improve our sales! </a:t>
            </a:r>
            <a:endParaRPr lang="en-ZA" sz="1100" dirty="0">
              <a:solidFill>
                <a:schemeClr val="bg1"/>
              </a:solidFill>
            </a:endParaRPr>
          </a:p>
        </p:txBody>
      </p:sp>
      <p:sp>
        <p:nvSpPr>
          <p:cNvPr id="11" name="TextBox 10">
            <a:extLst>
              <a:ext uri="{FF2B5EF4-FFF2-40B4-BE49-F238E27FC236}">
                <a16:creationId xmlns:a16="http://schemas.microsoft.com/office/drawing/2014/main" id="{E296BF53-808E-0ED2-5AF1-415F7090F67B}"/>
              </a:ext>
            </a:extLst>
          </p:cNvPr>
          <p:cNvSpPr txBox="1"/>
          <p:nvPr/>
        </p:nvSpPr>
        <p:spPr>
          <a:xfrm>
            <a:off x="4834544" y="1613292"/>
            <a:ext cx="2500686" cy="276999"/>
          </a:xfrm>
          <a:prstGeom prst="rect">
            <a:avLst/>
          </a:prstGeom>
          <a:noFill/>
        </p:spPr>
        <p:txBody>
          <a:bodyPr wrap="square" rtlCol="0">
            <a:spAutoFit/>
          </a:bodyPr>
          <a:lstStyle/>
          <a:p>
            <a:r>
              <a:rPr lang="en-US" sz="1200" dirty="0">
                <a:solidFill>
                  <a:srgbClr val="E6CDFF"/>
                </a:solidFill>
              </a:rPr>
              <a:t>Procurement</a:t>
            </a:r>
            <a:endParaRPr lang="en-ZA" sz="1200" dirty="0">
              <a:solidFill>
                <a:srgbClr val="E6CDFF"/>
              </a:solidFill>
            </a:endParaRPr>
          </a:p>
        </p:txBody>
      </p:sp>
      <p:sp>
        <p:nvSpPr>
          <p:cNvPr id="2" name="Slide Number Placeholder 1">
            <a:extLst>
              <a:ext uri="{FF2B5EF4-FFF2-40B4-BE49-F238E27FC236}">
                <a16:creationId xmlns:a16="http://schemas.microsoft.com/office/drawing/2014/main" id="{B393C956-A376-090A-F8E1-6F1A90E3AEF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
        <p:nvSpPr>
          <p:cNvPr id="3" name="TextBox 2">
            <a:extLst>
              <a:ext uri="{FF2B5EF4-FFF2-40B4-BE49-F238E27FC236}">
                <a16:creationId xmlns:a16="http://schemas.microsoft.com/office/drawing/2014/main" id="{4E742127-FDEA-B4C1-C07A-6CA41F6C1902}"/>
              </a:ext>
            </a:extLst>
          </p:cNvPr>
          <p:cNvSpPr txBox="1"/>
          <p:nvPr/>
        </p:nvSpPr>
        <p:spPr>
          <a:xfrm>
            <a:off x="3543295" y="2570362"/>
            <a:ext cx="2500686" cy="276999"/>
          </a:xfrm>
          <a:prstGeom prst="rect">
            <a:avLst/>
          </a:prstGeom>
          <a:noFill/>
        </p:spPr>
        <p:txBody>
          <a:bodyPr wrap="square" rtlCol="0">
            <a:spAutoFit/>
          </a:bodyPr>
          <a:lstStyle/>
          <a:p>
            <a:r>
              <a:rPr lang="en-US" sz="1200" dirty="0">
                <a:solidFill>
                  <a:schemeClr val="bg1"/>
                </a:solidFill>
              </a:rPr>
              <a:t>Business</a:t>
            </a:r>
            <a:endParaRPr lang="en-ZA" sz="1200" dirty="0">
              <a:solidFill>
                <a:schemeClr val="bg1"/>
              </a:solidFill>
            </a:endParaRPr>
          </a:p>
        </p:txBody>
      </p:sp>
    </p:spTree>
    <p:extLst>
      <p:ext uri="{BB962C8B-B14F-4D97-AF65-F5344CB8AC3E}">
        <p14:creationId xmlns:p14="http://schemas.microsoft.com/office/powerpoint/2010/main" val="97604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20"/>
          <p:cNvPicPr preferRelativeResize="0"/>
          <p:nvPr/>
        </p:nvPicPr>
        <p:blipFill>
          <a:blip r:embed="rId3">
            <a:alphaModFix/>
          </a:blip>
          <a:stretch>
            <a:fillRect/>
          </a:stretch>
        </p:blipFill>
        <p:spPr>
          <a:xfrm>
            <a:off x="0" y="-1"/>
            <a:ext cx="9144000" cy="5143500"/>
          </a:xfrm>
          <a:prstGeom prst="rect">
            <a:avLst/>
          </a:prstGeom>
          <a:noFill/>
          <a:ln>
            <a:noFill/>
          </a:ln>
        </p:spPr>
      </p:pic>
      <p:sp>
        <p:nvSpPr>
          <p:cNvPr id="105" name="Google Shape;10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Get on the Road towards Operational Excellence and Strategic Impact with Procurement</a:t>
            </a:r>
          </a:p>
        </p:txBody>
      </p:sp>
      <p:sp>
        <p:nvSpPr>
          <p:cNvPr id="2" name="Slide Number Placeholder 1">
            <a:extLst>
              <a:ext uri="{FF2B5EF4-FFF2-40B4-BE49-F238E27FC236}">
                <a16:creationId xmlns:a16="http://schemas.microsoft.com/office/drawing/2014/main" id="{2116A8B1-686D-B4A0-70AD-FDE420F0EC4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42</a:t>
            </a:fld>
            <a:endParaRPr lang="en"/>
          </a:p>
        </p:txBody>
      </p:sp>
      <p:sp>
        <p:nvSpPr>
          <p:cNvPr id="4" name="Shape 14505">
            <a:extLst>
              <a:ext uri="{FF2B5EF4-FFF2-40B4-BE49-F238E27FC236}">
                <a16:creationId xmlns:a16="http://schemas.microsoft.com/office/drawing/2014/main" id="{E365C528-41DB-E596-0934-124F4211537D}"/>
              </a:ext>
            </a:extLst>
          </p:cNvPr>
          <p:cNvSpPr/>
          <p:nvPr/>
        </p:nvSpPr>
        <p:spPr>
          <a:xfrm>
            <a:off x="3780571" y="930251"/>
            <a:ext cx="5279897" cy="4224831"/>
          </a:xfrm>
          <a:custGeom>
            <a:avLst/>
            <a:gdLst/>
            <a:ahLst/>
            <a:cxnLst>
              <a:cxn ang="0">
                <a:pos x="wd2" y="hd2"/>
              </a:cxn>
              <a:cxn ang="5400000">
                <a:pos x="wd2" y="hd2"/>
              </a:cxn>
              <a:cxn ang="10800000">
                <a:pos x="wd2" y="hd2"/>
              </a:cxn>
              <a:cxn ang="16200000">
                <a:pos x="wd2" y="hd2"/>
              </a:cxn>
            </a:cxnLst>
            <a:rect l="0" t="0" r="r" b="b"/>
            <a:pathLst>
              <a:path w="21600" h="21600" extrusionOk="0">
                <a:moveTo>
                  <a:pt x="4447" y="21600"/>
                </a:moveTo>
                <a:lnTo>
                  <a:pt x="0" y="21600"/>
                </a:lnTo>
                <a:cubicBezTo>
                  <a:pt x="43" y="20378"/>
                  <a:pt x="200" y="19037"/>
                  <a:pt x="675" y="17652"/>
                </a:cubicBezTo>
                <a:cubicBezTo>
                  <a:pt x="1082" y="16464"/>
                  <a:pt x="2496" y="13319"/>
                  <a:pt x="6229" y="13767"/>
                </a:cubicBezTo>
                <a:cubicBezTo>
                  <a:pt x="7372" y="13904"/>
                  <a:pt x="8601" y="14253"/>
                  <a:pt x="9779" y="14719"/>
                </a:cubicBezTo>
                <a:cubicBezTo>
                  <a:pt x="11539" y="15415"/>
                  <a:pt x="13321" y="16102"/>
                  <a:pt x="13078" y="14965"/>
                </a:cubicBezTo>
                <a:cubicBezTo>
                  <a:pt x="13023" y="14711"/>
                  <a:pt x="12852" y="14489"/>
                  <a:pt x="12099" y="13990"/>
                </a:cubicBezTo>
                <a:cubicBezTo>
                  <a:pt x="11285" y="13451"/>
                  <a:pt x="11671" y="13710"/>
                  <a:pt x="10727" y="13066"/>
                </a:cubicBezTo>
                <a:cubicBezTo>
                  <a:pt x="6879" y="10437"/>
                  <a:pt x="6957" y="7738"/>
                  <a:pt x="7001" y="6233"/>
                </a:cubicBezTo>
                <a:cubicBezTo>
                  <a:pt x="7050" y="4591"/>
                  <a:pt x="7490" y="3081"/>
                  <a:pt x="8314" y="2186"/>
                </a:cubicBezTo>
                <a:cubicBezTo>
                  <a:pt x="9622" y="766"/>
                  <a:pt x="11042" y="401"/>
                  <a:pt x="14430" y="2193"/>
                </a:cubicBezTo>
                <a:cubicBezTo>
                  <a:pt x="17307" y="3716"/>
                  <a:pt x="18393" y="2884"/>
                  <a:pt x="18836" y="2374"/>
                </a:cubicBezTo>
                <a:cubicBezTo>
                  <a:pt x="19674" y="1412"/>
                  <a:pt x="20043" y="10"/>
                  <a:pt x="20042" y="0"/>
                </a:cubicBezTo>
                <a:lnTo>
                  <a:pt x="21600" y="1"/>
                </a:lnTo>
                <a:cubicBezTo>
                  <a:pt x="21365" y="1167"/>
                  <a:pt x="20882" y="2760"/>
                  <a:pt x="19940" y="4106"/>
                </a:cubicBezTo>
                <a:cubicBezTo>
                  <a:pt x="19372" y="4916"/>
                  <a:pt x="18614" y="5374"/>
                  <a:pt x="17686" y="5469"/>
                </a:cubicBezTo>
                <a:cubicBezTo>
                  <a:pt x="16670" y="5572"/>
                  <a:pt x="15431" y="5434"/>
                  <a:pt x="13979" y="4666"/>
                </a:cubicBezTo>
                <a:cubicBezTo>
                  <a:pt x="12787" y="4034"/>
                  <a:pt x="11745" y="3748"/>
                  <a:pt x="10883" y="3814"/>
                </a:cubicBezTo>
                <a:cubicBezTo>
                  <a:pt x="10216" y="3865"/>
                  <a:pt x="9795" y="4082"/>
                  <a:pt x="9473" y="4659"/>
                </a:cubicBezTo>
                <a:cubicBezTo>
                  <a:pt x="8902" y="5682"/>
                  <a:pt x="9205" y="7529"/>
                  <a:pt x="9924" y="8246"/>
                </a:cubicBezTo>
                <a:cubicBezTo>
                  <a:pt x="10375" y="8695"/>
                  <a:pt x="11261" y="9518"/>
                  <a:pt x="12001" y="9983"/>
                </a:cubicBezTo>
                <a:cubicBezTo>
                  <a:pt x="13819" y="11125"/>
                  <a:pt x="15903" y="12645"/>
                  <a:pt x="16297" y="15151"/>
                </a:cubicBezTo>
                <a:cubicBezTo>
                  <a:pt x="16576" y="16921"/>
                  <a:pt x="16159" y="18811"/>
                  <a:pt x="15267" y="19781"/>
                </a:cubicBezTo>
                <a:cubicBezTo>
                  <a:pt x="14613" y="20492"/>
                  <a:pt x="13817" y="20573"/>
                  <a:pt x="13047" y="20506"/>
                </a:cubicBezTo>
                <a:cubicBezTo>
                  <a:pt x="11846" y="20400"/>
                  <a:pt x="10330" y="19900"/>
                  <a:pt x="9528" y="19618"/>
                </a:cubicBezTo>
                <a:cubicBezTo>
                  <a:pt x="8523" y="19264"/>
                  <a:pt x="7746" y="18932"/>
                  <a:pt x="7086" y="18787"/>
                </a:cubicBezTo>
                <a:cubicBezTo>
                  <a:pt x="6428" y="18642"/>
                  <a:pt x="5873" y="18715"/>
                  <a:pt x="5307" y="19356"/>
                </a:cubicBezTo>
                <a:cubicBezTo>
                  <a:pt x="4890" y="19829"/>
                  <a:pt x="4523" y="20421"/>
                  <a:pt x="4447" y="21600"/>
                </a:cubicBezTo>
                <a:close/>
              </a:path>
            </a:pathLst>
          </a:custGeom>
          <a:solidFill>
            <a:srgbClr val="292929"/>
          </a:solidFill>
          <a:ln w="12700" cap="flat">
            <a:noFill/>
            <a:miter lim="400000"/>
          </a:ln>
          <a:effectLst/>
        </p:spPr>
        <p:txBody>
          <a:bodyPr wrap="square" lIns="28575" tIns="28575" rIns="28575" bIns="28575" numCol="1" anchor="ctr">
            <a:noAutofit/>
          </a:bodyPr>
          <a:lstStyle/>
          <a:p>
            <a:endParaRPr sz="1350"/>
          </a:p>
        </p:txBody>
      </p:sp>
      <p:sp>
        <p:nvSpPr>
          <p:cNvPr id="5" name="Shape 14506">
            <a:extLst>
              <a:ext uri="{FF2B5EF4-FFF2-40B4-BE49-F238E27FC236}">
                <a16:creationId xmlns:a16="http://schemas.microsoft.com/office/drawing/2014/main" id="{F97EDC62-6653-E842-0EEA-3FEDCD7770A4}"/>
              </a:ext>
            </a:extLst>
          </p:cNvPr>
          <p:cNvSpPr/>
          <p:nvPr/>
        </p:nvSpPr>
        <p:spPr>
          <a:xfrm>
            <a:off x="4193783" y="920004"/>
            <a:ext cx="4580562" cy="422349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512" y="295"/>
                  <a:pt x="21188" y="1810"/>
                  <a:pt x="20223" y="3001"/>
                </a:cubicBezTo>
                <a:cubicBezTo>
                  <a:pt x="19306" y="4133"/>
                  <a:pt x="17827" y="4976"/>
                  <a:pt x="15572" y="4094"/>
                </a:cubicBezTo>
                <a:cubicBezTo>
                  <a:pt x="14437" y="3650"/>
                  <a:pt x="13473" y="3208"/>
                  <a:pt x="12618" y="2959"/>
                </a:cubicBezTo>
                <a:cubicBezTo>
                  <a:pt x="11787" y="2716"/>
                  <a:pt x="11079" y="2615"/>
                  <a:pt x="10466" y="2553"/>
                </a:cubicBezTo>
                <a:cubicBezTo>
                  <a:pt x="9324" y="2436"/>
                  <a:pt x="8495" y="2631"/>
                  <a:pt x="7681" y="3737"/>
                </a:cubicBezTo>
                <a:cubicBezTo>
                  <a:pt x="6261" y="5666"/>
                  <a:pt x="6874" y="9353"/>
                  <a:pt x="9804" y="11106"/>
                </a:cubicBezTo>
                <a:cubicBezTo>
                  <a:pt x="10744" y="11668"/>
                  <a:pt x="12970" y="12599"/>
                  <a:pt x="13857" y="13867"/>
                </a:cubicBezTo>
                <a:cubicBezTo>
                  <a:pt x="14605" y="14939"/>
                  <a:pt x="14859" y="16266"/>
                  <a:pt x="14477" y="17182"/>
                </a:cubicBezTo>
                <a:cubicBezTo>
                  <a:pt x="14087" y="18116"/>
                  <a:pt x="13100" y="18366"/>
                  <a:pt x="11616" y="18011"/>
                </a:cubicBezTo>
                <a:cubicBezTo>
                  <a:pt x="9494" y="17503"/>
                  <a:pt x="6893" y="16141"/>
                  <a:pt x="4628" y="16219"/>
                </a:cubicBezTo>
                <a:cubicBezTo>
                  <a:pt x="3509" y="16257"/>
                  <a:pt x="2507" y="16591"/>
                  <a:pt x="1699" y="17383"/>
                </a:cubicBezTo>
                <a:cubicBezTo>
                  <a:pt x="883" y="18184"/>
                  <a:pt x="204" y="19476"/>
                  <a:pt x="0" y="21600"/>
                </a:cubicBezTo>
              </a:path>
            </a:pathLst>
          </a:custGeom>
          <a:noFill/>
          <a:ln w="95250" cap="flat">
            <a:solidFill>
              <a:schemeClr val="bg2"/>
            </a:solidFill>
            <a:custDash>
              <a:ds d="200000" sp="200000"/>
            </a:custDash>
            <a:miter lim="400000"/>
          </a:ln>
          <a:effectLst/>
        </p:spPr>
        <p:txBody>
          <a:bodyPr wrap="square" lIns="28575" tIns="28575" rIns="28575" bIns="28575" numCol="1" anchor="ctr">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grpSp>
        <p:nvGrpSpPr>
          <p:cNvPr id="6" name="Group 5">
            <a:extLst>
              <a:ext uri="{FF2B5EF4-FFF2-40B4-BE49-F238E27FC236}">
                <a16:creationId xmlns:a16="http://schemas.microsoft.com/office/drawing/2014/main" id="{4CEA30E7-7060-F363-0C42-9565067B9F86}"/>
              </a:ext>
            </a:extLst>
          </p:cNvPr>
          <p:cNvGrpSpPr/>
          <p:nvPr/>
        </p:nvGrpSpPr>
        <p:grpSpPr>
          <a:xfrm>
            <a:off x="8472458" y="172486"/>
            <a:ext cx="674479" cy="659500"/>
            <a:chOff x="6696448" y="4034579"/>
            <a:chExt cx="2472050" cy="2217340"/>
          </a:xfrm>
        </p:grpSpPr>
        <p:sp>
          <p:nvSpPr>
            <p:cNvPr id="7" name="Freeform 32">
              <a:extLst>
                <a:ext uri="{FF2B5EF4-FFF2-40B4-BE49-F238E27FC236}">
                  <a16:creationId xmlns:a16="http://schemas.microsoft.com/office/drawing/2014/main" id="{3D703F84-ACC7-9E27-CB1F-83DB39243C6C}"/>
                </a:ext>
              </a:extLst>
            </p:cNvPr>
            <p:cNvSpPr>
              <a:spLocks/>
            </p:cNvSpPr>
            <p:nvPr/>
          </p:nvSpPr>
          <p:spPr bwMode="auto">
            <a:xfrm>
              <a:off x="7935985" y="6207557"/>
              <a:ext cx="543799" cy="44362"/>
            </a:xfrm>
            <a:custGeom>
              <a:avLst/>
              <a:gdLst>
                <a:gd name="T0" fmla="*/ 622 w 622"/>
                <a:gd name="T1" fmla="*/ 31 h 51"/>
                <a:gd name="T2" fmla="*/ 622 w 622"/>
                <a:gd name="T3" fmla="*/ 20 h 51"/>
                <a:gd name="T4" fmla="*/ 602 w 622"/>
                <a:gd name="T5" fmla="*/ 0 h 51"/>
                <a:gd name="T6" fmla="*/ 0 w 622"/>
                <a:gd name="T7" fmla="*/ 0 h 51"/>
                <a:gd name="T8" fmla="*/ 0 w 622"/>
                <a:gd name="T9" fmla="*/ 51 h 51"/>
                <a:gd name="T10" fmla="*/ 602 w 622"/>
                <a:gd name="T11" fmla="*/ 51 h 51"/>
                <a:gd name="T12" fmla="*/ 622 w 622"/>
                <a:gd name="T13" fmla="*/ 31 h 51"/>
              </a:gdLst>
              <a:ahLst/>
              <a:cxnLst>
                <a:cxn ang="0">
                  <a:pos x="T0" y="T1"/>
                </a:cxn>
                <a:cxn ang="0">
                  <a:pos x="T2" y="T3"/>
                </a:cxn>
                <a:cxn ang="0">
                  <a:pos x="T4" y="T5"/>
                </a:cxn>
                <a:cxn ang="0">
                  <a:pos x="T6" y="T7"/>
                </a:cxn>
                <a:cxn ang="0">
                  <a:pos x="T8" y="T9"/>
                </a:cxn>
                <a:cxn ang="0">
                  <a:pos x="T10" y="T11"/>
                </a:cxn>
                <a:cxn ang="0">
                  <a:pos x="T12" y="T13"/>
                </a:cxn>
              </a:cxnLst>
              <a:rect l="0" t="0" r="r" b="b"/>
              <a:pathLst>
                <a:path w="622" h="51">
                  <a:moveTo>
                    <a:pt x="622" y="31"/>
                  </a:moveTo>
                  <a:cubicBezTo>
                    <a:pt x="622" y="20"/>
                    <a:pt x="622" y="20"/>
                    <a:pt x="622" y="20"/>
                  </a:cubicBezTo>
                  <a:cubicBezTo>
                    <a:pt x="622" y="9"/>
                    <a:pt x="613" y="0"/>
                    <a:pt x="602" y="0"/>
                  </a:cubicBezTo>
                  <a:cubicBezTo>
                    <a:pt x="0" y="0"/>
                    <a:pt x="0" y="0"/>
                    <a:pt x="0" y="0"/>
                  </a:cubicBezTo>
                  <a:cubicBezTo>
                    <a:pt x="0" y="51"/>
                    <a:pt x="0" y="51"/>
                    <a:pt x="0" y="51"/>
                  </a:cubicBezTo>
                  <a:cubicBezTo>
                    <a:pt x="602" y="51"/>
                    <a:pt x="602" y="51"/>
                    <a:pt x="602" y="51"/>
                  </a:cubicBezTo>
                  <a:cubicBezTo>
                    <a:pt x="613" y="51"/>
                    <a:pt x="622" y="42"/>
                    <a:pt x="622" y="31"/>
                  </a:cubicBezTo>
                  <a:close/>
                </a:path>
              </a:pathLst>
            </a:custGeom>
            <a:solidFill>
              <a:srgbClr val="F29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 name="Freeform 33">
              <a:extLst>
                <a:ext uri="{FF2B5EF4-FFF2-40B4-BE49-F238E27FC236}">
                  <a16:creationId xmlns:a16="http://schemas.microsoft.com/office/drawing/2014/main" id="{4C066847-164F-8063-6F45-63A2169E0CC0}"/>
                </a:ext>
              </a:extLst>
            </p:cNvPr>
            <p:cNvSpPr>
              <a:spLocks/>
            </p:cNvSpPr>
            <p:nvPr/>
          </p:nvSpPr>
          <p:spPr bwMode="auto">
            <a:xfrm>
              <a:off x="7385162" y="6207557"/>
              <a:ext cx="550823" cy="44362"/>
            </a:xfrm>
            <a:custGeom>
              <a:avLst/>
              <a:gdLst>
                <a:gd name="T0" fmla="*/ 20 w 630"/>
                <a:gd name="T1" fmla="*/ 0 h 51"/>
                <a:gd name="T2" fmla="*/ 0 w 630"/>
                <a:gd name="T3" fmla="*/ 20 h 51"/>
                <a:gd name="T4" fmla="*/ 0 w 630"/>
                <a:gd name="T5" fmla="*/ 31 h 51"/>
                <a:gd name="T6" fmla="*/ 20 w 630"/>
                <a:gd name="T7" fmla="*/ 51 h 51"/>
                <a:gd name="T8" fmla="*/ 630 w 630"/>
                <a:gd name="T9" fmla="*/ 51 h 51"/>
                <a:gd name="T10" fmla="*/ 630 w 630"/>
                <a:gd name="T11" fmla="*/ 0 h 51"/>
                <a:gd name="T12" fmla="*/ 20 w 630"/>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630" h="51">
                  <a:moveTo>
                    <a:pt x="20" y="0"/>
                  </a:moveTo>
                  <a:cubicBezTo>
                    <a:pt x="9" y="0"/>
                    <a:pt x="0" y="9"/>
                    <a:pt x="0" y="20"/>
                  </a:cubicBezTo>
                  <a:cubicBezTo>
                    <a:pt x="0" y="31"/>
                    <a:pt x="0" y="31"/>
                    <a:pt x="0" y="31"/>
                  </a:cubicBezTo>
                  <a:cubicBezTo>
                    <a:pt x="0" y="42"/>
                    <a:pt x="9" y="51"/>
                    <a:pt x="20" y="51"/>
                  </a:cubicBezTo>
                  <a:cubicBezTo>
                    <a:pt x="630" y="51"/>
                    <a:pt x="630" y="51"/>
                    <a:pt x="630" y="51"/>
                  </a:cubicBezTo>
                  <a:cubicBezTo>
                    <a:pt x="630" y="0"/>
                    <a:pt x="630" y="0"/>
                    <a:pt x="630" y="0"/>
                  </a:cubicBezTo>
                  <a:lnTo>
                    <a:pt x="20" y="0"/>
                  </a:lnTo>
                  <a:close/>
                </a:path>
              </a:pathLst>
            </a:custGeom>
            <a:solidFill>
              <a:srgbClr val="E7CC29"/>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9" name="Freeform 34">
              <a:extLst>
                <a:ext uri="{FF2B5EF4-FFF2-40B4-BE49-F238E27FC236}">
                  <a16:creationId xmlns:a16="http://schemas.microsoft.com/office/drawing/2014/main" id="{8EE7B3EF-F1FC-3563-8CB1-F654D89D9220}"/>
                </a:ext>
              </a:extLst>
            </p:cNvPr>
            <p:cNvSpPr>
              <a:spLocks/>
            </p:cNvSpPr>
            <p:nvPr/>
          </p:nvSpPr>
          <p:spPr bwMode="auto">
            <a:xfrm>
              <a:off x="7935985" y="5731040"/>
              <a:ext cx="486129" cy="473930"/>
            </a:xfrm>
            <a:custGeom>
              <a:avLst/>
              <a:gdLst>
                <a:gd name="T0" fmla="*/ 556 w 556"/>
                <a:gd name="T1" fmla="*/ 530 h 542"/>
                <a:gd name="T2" fmla="*/ 524 w 556"/>
                <a:gd name="T3" fmla="*/ 504 h 542"/>
                <a:gd name="T4" fmla="*/ 372 w 556"/>
                <a:gd name="T5" fmla="*/ 504 h 542"/>
                <a:gd name="T6" fmla="*/ 94 w 556"/>
                <a:gd name="T7" fmla="*/ 200 h 542"/>
                <a:gd name="T8" fmla="*/ 94 w 556"/>
                <a:gd name="T9" fmla="*/ 0 h 542"/>
                <a:gd name="T10" fmla="*/ 0 w 556"/>
                <a:gd name="T11" fmla="*/ 0 h 542"/>
                <a:gd name="T12" fmla="*/ 0 w 556"/>
                <a:gd name="T13" fmla="*/ 542 h 542"/>
                <a:gd name="T14" fmla="*/ 556 w 556"/>
                <a:gd name="T15" fmla="*/ 542 h 542"/>
                <a:gd name="T16" fmla="*/ 556 w 556"/>
                <a:gd name="T17" fmla="*/ 53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6" h="542">
                  <a:moveTo>
                    <a:pt x="556" y="530"/>
                  </a:moveTo>
                  <a:cubicBezTo>
                    <a:pt x="556" y="506"/>
                    <a:pt x="552" y="504"/>
                    <a:pt x="524" y="504"/>
                  </a:cubicBezTo>
                  <a:cubicBezTo>
                    <a:pt x="496" y="504"/>
                    <a:pt x="428" y="504"/>
                    <a:pt x="372" y="504"/>
                  </a:cubicBezTo>
                  <a:cubicBezTo>
                    <a:pt x="251" y="504"/>
                    <a:pt x="94" y="382"/>
                    <a:pt x="94" y="200"/>
                  </a:cubicBezTo>
                  <a:cubicBezTo>
                    <a:pt x="94" y="158"/>
                    <a:pt x="94" y="77"/>
                    <a:pt x="94" y="0"/>
                  </a:cubicBezTo>
                  <a:cubicBezTo>
                    <a:pt x="0" y="0"/>
                    <a:pt x="0" y="0"/>
                    <a:pt x="0" y="0"/>
                  </a:cubicBezTo>
                  <a:cubicBezTo>
                    <a:pt x="0" y="542"/>
                    <a:pt x="0" y="542"/>
                    <a:pt x="0" y="542"/>
                  </a:cubicBezTo>
                  <a:cubicBezTo>
                    <a:pt x="556" y="542"/>
                    <a:pt x="556" y="542"/>
                    <a:pt x="556" y="542"/>
                  </a:cubicBezTo>
                  <a:cubicBezTo>
                    <a:pt x="556" y="540"/>
                    <a:pt x="556" y="536"/>
                    <a:pt x="556" y="530"/>
                  </a:cubicBezTo>
                  <a:close/>
                </a:path>
              </a:pathLst>
            </a:custGeom>
            <a:solidFill>
              <a:srgbClr val="CE9D1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0" name="Freeform 35">
              <a:extLst>
                <a:ext uri="{FF2B5EF4-FFF2-40B4-BE49-F238E27FC236}">
                  <a16:creationId xmlns:a16="http://schemas.microsoft.com/office/drawing/2014/main" id="{BDC99889-4A82-E5CC-DF05-AB31EE30A3C6}"/>
                </a:ext>
              </a:extLst>
            </p:cNvPr>
            <p:cNvSpPr>
              <a:spLocks/>
            </p:cNvSpPr>
            <p:nvPr/>
          </p:nvSpPr>
          <p:spPr bwMode="auto">
            <a:xfrm>
              <a:off x="7442832" y="5731040"/>
              <a:ext cx="493153" cy="473930"/>
            </a:xfrm>
            <a:custGeom>
              <a:avLst/>
              <a:gdLst>
                <a:gd name="T0" fmla="*/ 462 w 564"/>
                <a:gd name="T1" fmla="*/ 0 h 542"/>
                <a:gd name="T2" fmla="*/ 462 w 564"/>
                <a:gd name="T3" fmla="*/ 200 h 542"/>
                <a:gd name="T4" fmla="*/ 184 w 564"/>
                <a:gd name="T5" fmla="*/ 504 h 542"/>
                <a:gd name="T6" fmla="*/ 32 w 564"/>
                <a:gd name="T7" fmla="*/ 504 h 542"/>
                <a:gd name="T8" fmla="*/ 0 w 564"/>
                <a:gd name="T9" fmla="*/ 530 h 542"/>
                <a:gd name="T10" fmla="*/ 0 w 564"/>
                <a:gd name="T11" fmla="*/ 542 h 542"/>
                <a:gd name="T12" fmla="*/ 564 w 564"/>
                <a:gd name="T13" fmla="*/ 542 h 542"/>
                <a:gd name="T14" fmla="*/ 564 w 564"/>
                <a:gd name="T15" fmla="*/ 0 h 542"/>
                <a:gd name="T16" fmla="*/ 462 w 564"/>
                <a:gd name="T17" fmla="*/ 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542">
                  <a:moveTo>
                    <a:pt x="462" y="0"/>
                  </a:moveTo>
                  <a:cubicBezTo>
                    <a:pt x="462" y="77"/>
                    <a:pt x="462" y="158"/>
                    <a:pt x="462" y="200"/>
                  </a:cubicBezTo>
                  <a:cubicBezTo>
                    <a:pt x="462" y="382"/>
                    <a:pt x="305" y="504"/>
                    <a:pt x="184" y="504"/>
                  </a:cubicBezTo>
                  <a:cubicBezTo>
                    <a:pt x="128" y="504"/>
                    <a:pt x="60" y="504"/>
                    <a:pt x="32" y="504"/>
                  </a:cubicBezTo>
                  <a:cubicBezTo>
                    <a:pt x="4" y="504"/>
                    <a:pt x="0" y="506"/>
                    <a:pt x="0" y="530"/>
                  </a:cubicBezTo>
                  <a:cubicBezTo>
                    <a:pt x="0" y="536"/>
                    <a:pt x="0" y="540"/>
                    <a:pt x="0" y="542"/>
                  </a:cubicBezTo>
                  <a:cubicBezTo>
                    <a:pt x="564" y="542"/>
                    <a:pt x="564" y="542"/>
                    <a:pt x="564" y="542"/>
                  </a:cubicBezTo>
                  <a:cubicBezTo>
                    <a:pt x="564" y="0"/>
                    <a:pt x="564" y="0"/>
                    <a:pt x="564" y="0"/>
                  </a:cubicBezTo>
                  <a:lnTo>
                    <a:pt x="462" y="0"/>
                  </a:lnTo>
                  <a:close/>
                </a:path>
              </a:pathLst>
            </a:custGeom>
            <a:solidFill>
              <a:srgbClr val="E9B52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1" name="Freeform 36">
              <a:extLst>
                <a:ext uri="{FF2B5EF4-FFF2-40B4-BE49-F238E27FC236}">
                  <a16:creationId xmlns:a16="http://schemas.microsoft.com/office/drawing/2014/main" id="{F76BF3DD-3B8D-7861-6C19-DB1351167B0B}"/>
                </a:ext>
              </a:extLst>
            </p:cNvPr>
            <p:cNvSpPr>
              <a:spLocks/>
            </p:cNvSpPr>
            <p:nvPr/>
          </p:nvSpPr>
          <p:spPr bwMode="auto">
            <a:xfrm>
              <a:off x="7935985" y="5561357"/>
              <a:ext cx="125691" cy="169683"/>
            </a:xfrm>
            <a:custGeom>
              <a:avLst/>
              <a:gdLst>
                <a:gd name="T0" fmla="*/ 144 w 144"/>
                <a:gd name="T1" fmla="*/ 154 h 194"/>
                <a:gd name="T2" fmla="*/ 144 w 144"/>
                <a:gd name="T3" fmla="*/ 40 h 194"/>
                <a:gd name="T4" fmla="*/ 104 w 144"/>
                <a:gd name="T5" fmla="*/ 0 h 194"/>
                <a:gd name="T6" fmla="*/ 0 w 144"/>
                <a:gd name="T7" fmla="*/ 0 h 194"/>
                <a:gd name="T8" fmla="*/ 0 w 144"/>
                <a:gd name="T9" fmla="*/ 194 h 194"/>
                <a:gd name="T10" fmla="*/ 104 w 144"/>
                <a:gd name="T11" fmla="*/ 194 h 194"/>
                <a:gd name="T12" fmla="*/ 144 w 144"/>
                <a:gd name="T13" fmla="*/ 154 h 194"/>
              </a:gdLst>
              <a:ahLst/>
              <a:cxnLst>
                <a:cxn ang="0">
                  <a:pos x="T0" y="T1"/>
                </a:cxn>
                <a:cxn ang="0">
                  <a:pos x="T2" y="T3"/>
                </a:cxn>
                <a:cxn ang="0">
                  <a:pos x="T4" y="T5"/>
                </a:cxn>
                <a:cxn ang="0">
                  <a:pos x="T6" y="T7"/>
                </a:cxn>
                <a:cxn ang="0">
                  <a:pos x="T8" y="T9"/>
                </a:cxn>
                <a:cxn ang="0">
                  <a:pos x="T10" y="T11"/>
                </a:cxn>
                <a:cxn ang="0">
                  <a:pos x="T12" y="T13"/>
                </a:cxn>
              </a:cxnLst>
              <a:rect l="0" t="0" r="r" b="b"/>
              <a:pathLst>
                <a:path w="144" h="194">
                  <a:moveTo>
                    <a:pt x="144" y="154"/>
                  </a:moveTo>
                  <a:cubicBezTo>
                    <a:pt x="144" y="40"/>
                    <a:pt x="144" y="40"/>
                    <a:pt x="144" y="40"/>
                  </a:cubicBezTo>
                  <a:cubicBezTo>
                    <a:pt x="144" y="18"/>
                    <a:pt x="126" y="0"/>
                    <a:pt x="104" y="0"/>
                  </a:cubicBezTo>
                  <a:cubicBezTo>
                    <a:pt x="0" y="0"/>
                    <a:pt x="0" y="0"/>
                    <a:pt x="0" y="0"/>
                  </a:cubicBezTo>
                  <a:cubicBezTo>
                    <a:pt x="0" y="194"/>
                    <a:pt x="0" y="194"/>
                    <a:pt x="0" y="194"/>
                  </a:cubicBezTo>
                  <a:cubicBezTo>
                    <a:pt x="104" y="194"/>
                    <a:pt x="104" y="194"/>
                    <a:pt x="104" y="194"/>
                  </a:cubicBezTo>
                  <a:cubicBezTo>
                    <a:pt x="126" y="194"/>
                    <a:pt x="144" y="176"/>
                    <a:pt x="144" y="154"/>
                  </a:cubicBezTo>
                  <a:close/>
                </a:path>
              </a:pathLst>
            </a:custGeom>
            <a:solidFill>
              <a:srgbClr val="F29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2" name="Freeform 37">
              <a:extLst>
                <a:ext uri="{FF2B5EF4-FFF2-40B4-BE49-F238E27FC236}">
                  <a16:creationId xmlns:a16="http://schemas.microsoft.com/office/drawing/2014/main" id="{463ED72B-F714-A3B7-EF65-431565800D59}"/>
                </a:ext>
              </a:extLst>
            </p:cNvPr>
            <p:cNvSpPr>
              <a:spLocks/>
            </p:cNvSpPr>
            <p:nvPr/>
          </p:nvSpPr>
          <p:spPr bwMode="auto">
            <a:xfrm>
              <a:off x="7802900" y="5561357"/>
              <a:ext cx="133085" cy="169683"/>
            </a:xfrm>
            <a:custGeom>
              <a:avLst/>
              <a:gdLst>
                <a:gd name="T0" fmla="*/ 40 w 152"/>
                <a:gd name="T1" fmla="*/ 0 h 194"/>
                <a:gd name="T2" fmla="*/ 0 w 152"/>
                <a:gd name="T3" fmla="*/ 40 h 194"/>
                <a:gd name="T4" fmla="*/ 0 w 152"/>
                <a:gd name="T5" fmla="*/ 154 h 194"/>
                <a:gd name="T6" fmla="*/ 40 w 152"/>
                <a:gd name="T7" fmla="*/ 194 h 194"/>
                <a:gd name="T8" fmla="*/ 152 w 152"/>
                <a:gd name="T9" fmla="*/ 194 h 194"/>
                <a:gd name="T10" fmla="*/ 152 w 152"/>
                <a:gd name="T11" fmla="*/ 0 h 194"/>
                <a:gd name="T12" fmla="*/ 40 w 152"/>
                <a:gd name="T13" fmla="*/ 0 h 194"/>
              </a:gdLst>
              <a:ahLst/>
              <a:cxnLst>
                <a:cxn ang="0">
                  <a:pos x="T0" y="T1"/>
                </a:cxn>
                <a:cxn ang="0">
                  <a:pos x="T2" y="T3"/>
                </a:cxn>
                <a:cxn ang="0">
                  <a:pos x="T4" y="T5"/>
                </a:cxn>
                <a:cxn ang="0">
                  <a:pos x="T6" y="T7"/>
                </a:cxn>
                <a:cxn ang="0">
                  <a:pos x="T8" y="T9"/>
                </a:cxn>
                <a:cxn ang="0">
                  <a:pos x="T10" y="T11"/>
                </a:cxn>
                <a:cxn ang="0">
                  <a:pos x="T12" y="T13"/>
                </a:cxn>
              </a:cxnLst>
              <a:rect l="0" t="0" r="r" b="b"/>
              <a:pathLst>
                <a:path w="152" h="194">
                  <a:moveTo>
                    <a:pt x="40" y="0"/>
                  </a:moveTo>
                  <a:cubicBezTo>
                    <a:pt x="18" y="0"/>
                    <a:pt x="0" y="18"/>
                    <a:pt x="0" y="40"/>
                  </a:cubicBezTo>
                  <a:cubicBezTo>
                    <a:pt x="0" y="154"/>
                    <a:pt x="0" y="154"/>
                    <a:pt x="0" y="154"/>
                  </a:cubicBezTo>
                  <a:cubicBezTo>
                    <a:pt x="0" y="176"/>
                    <a:pt x="18" y="194"/>
                    <a:pt x="40" y="194"/>
                  </a:cubicBezTo>
                  <a:cubicBezTo>
                    <a:pt x="152" y="194"/>
                    <a:pt x="152" y="194"/>
                    <a:pt x="152" y="194"/>
                  </a:cubicBezTo>
                  <a:cubicBezTo>
                    <a:pt x="152" y="0"/>
                    <a:pt x="152" y="0"/>
                    <a:pt x="152" y="0"/>
                  </a:cubicBezTo>
                  <a:lnTo>
                    <a:pt x="40" y="0"/>
                  </a:lnTo>
                  <a:close/>
                </a:path>
              </a:pathLst>
            </a:custGeom>
            <a:solidFill>
              <a:srgbClr val="E7CC29"/>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3" name="Freeform 38">
              <a:extLst>
                <a:ext uri="{FF2B5EF4-FFF2-40B4-BE49-F238E27FC236}">
                  <a16:creationId xmlns:a16="http://schemas.microsoft.com/office/drawing/2014/main" id="{07EE7FD7-788A-9A8C-C7D6-63F8CB894DAE}"/>
                </a:ext>
              </a:extLst>
            </p:cNvPr>
            <p:cNvSpPr>
              <a:spLocks/>
            </p:cNvSpPr>
            <p:nvPr/>
          </p:nvSpPr>
          <p:spPr bwMode="auto">
            <a:xfrm>
              <a:off x="7935985" y="4225334"/>
              <a:ext cx="706458" cy="1336023"/>
            </a:xfrm>
            <a:custGeom>
              <a:avLst/>
              <a:gdLst>
                <a:gd name="T0" fmla="*/ 808 w 808"/>
                <a:gd name="T1" fmla="*/ 630 h 1528"/>
                <a:gd name="T2" fmla="*/ 808 w 808"/>
                <a:gd name="T3" fmla="*/ 0 h 1528"/>
                <a:gd name="T4" fmla="*/ 0 w 808"/>
                <a:gd name="T5" fmla="*/ 0 h 1528"/>
                <a:gd name="T6" fmla="*/ 0 w 808"/>
                <a:gd name="T7" fmla="*/ 1528 h 1528"/>
                <a:gd name="T8" fmla="*/ 99 w 808"/>
                <a:gd name="T9" fmla="*/ 1528 h 1528"/>
                <a:gd name="T10" fmla="*/ 808 w 808"/>
                <a:gd name="T11" fmla="*/ 630 h 1528"/>
              </a:gdLst>
              <a:ahLst/>
              <a:cxnLst>
                <a:cxn ang="0">
                  <a:pos x="T0" y="T1"/>
                </a:cxn>
                <a:cxn ang="0">
                  <a:pos x="T2" y="T3"/>
                </a:cxn>
                <a:cxn ang="0">
                  <a:pos x="T4" y="T5"/>
                </a:cxn>
                <a:cxn ang="0">
                  <a:pos x="T6" y="T7"/>
                </a:cxn>
                <a:cxn ang="0">
                  <a:pos x="T8" y="T9"/>
                </a:cxn>
                <a:cxn ang="0">
                  <a:pos x="T10" y="T11"/>
                </a:cxn>
              </a:cxnLst>
              <a:rect l="0" t="0" r="r" b="b"/>
              <a:pathLst>
                <a:path w="808" h="1528">
                  <a:moveTo>
                    <a:pt x="808" y="630"/>
                  </a:moveTo>
                  <a:cubicBezTo>
                    <a:pt x="808" y="422"/>
                    <a:pt x="808" y="100"/>
                    <a:pt x="808" y="0"/>
                  </a:cubicBezTo>
                  <a:cubicBezTo>
                    <a:pt x="0" y="0"/>
                    <a:pt x="0" y="0"/>
                    <a:pt x="0" y="0"/>
                  </a:cubicBezTo>
                  <a:cubicBezTo>
                    <a:pt x="0" y="1528"/>
                    <a:pt x="0" y="1528"/>
                    <a:pt x="0" y="1528"/>
                  </a:cubicBezTo>
                  <a:cubicBezTo>
                    <a:pt x="99" y="1528"/>
                    <a:pt x="99" y="1528"/>
                    <a:pt x="99" y="1528"/>
                  </a:cubicBezTo>
                  <a:cubicBezTo>
                    <a:pt x="164" y="1402"/>
                    <a:pt x="808" y="1128"/>
                    <a:pt x="808" y="630"/>
                  </a:cubicBezTo>
                  <a:close/>
                </a:path>
              </a:pathLst>
            </a:custGeom>
            <a:solidFill>
              <a:srgbClr val="CE9D1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4" name="Freeform 39">
              <a:extLst>
                <a:ext uri="{FF2B5EF4-FFF2-40B4-BE49-F238E27FC236}">
                  <a16:creationId xmlns:a16="http://schemas.microsoft.com/office/drawing/2014/main" id="{0458FEAC-6D3C-3404-0418-EE420310EA2B}"/>
                </a:ext>
              </a:extLst>
            </p:cNvPr>
            <p:cNvSpPr>
              <a:spLocks/>
            </p:cNvSpPr>
            <p:nvPr/>
          </p:nvSpPr>
          <p:spPr bwMode="auto">
            <a:xfrm>
              <a:off x="7221763" y="4225334"/>
              <a:ext cx="714222" cy="1336023"/>
            </a:xfrm>
            <a:custGeom>
              <a:avLst/>
              <a:gdLst>
                <a:gd name="T0" fmla="*/ 0 w 817"/>
                <a:gd name="T1" fmla="*/ 0 h 1528"/>
                <a:gd name="T2" fmla="*/ 0 w 817"/>
                <a:gd name="T3" fmla="*/ 630 h 1528"/>
                <a:gd name="T4" fmla="*/ 710 w 817"/>
                <a:gd name="T5" fmla="*/ 1528 h 1528"/>
                <a:gd name="T6" fmla="*/ 817 w 817"/>
                <a:gd name="T7" fmla="*/ 1528 h 1528"/>
                <a:gd name="T8" fmla="*/ 817 w 817"/>
                <a:gd name="T9" fmla="*/ 0 h 1528"/>
                <a:gd name="T10" fmla="*/ 0 w 817"/>
                <a:gd name="T11" fmla="*/ 0 h 1528"/>
              </a:gdLst>
              <a:ahLst/>
              <a:cxnLst>
                <a:cxn ang="0">
                  <a:pos x="T0" y="T1"/>
                </a:cxn>
                <a:cxn ang="0">
                  <a:pos x="T2" y="T3"/>
                </a:cxn>
                <a:cxn ang="0">
                  <a:pos x="T4" y="T5"/>
                </a:cxn>
                <a:cxn ang="0">
                  <a:pos x="T6" y="T7"/>
                </a:cxn>
                <a:cxn ang="0">
                  <a:pos x="T8" y="T9"/>
                </a:cxn>
                <a:cxn ang="0">
                  <a:pos x="T10" y="T11"/>
                </a:cxn>
              </a:cxnLst>
              <a:rect l="0" t="0" r="r" b="b"/>
              <a:pathLst>
                <a:path w="817" h="1528">
                  <a:moveTo>
                    <a:pt x="0" y="0"/>
                  </a:moveTo>
                  <a:cubicBezTo>
                    <a:pt x="0" y="100"/>
                    <a:pt x="0" y="422"/>
                    <a:pt x="0" y="630"/>
                  </a:cubicBezTo>
                  <a:cubicBezTo>
                    <a:pt x="0" y="1128"/>
                    <a:pt x="645" y="1402"/>
                    <a:pt x="710" y="1528"/>
                  </a:cubicBezTo>
                  <a:cubicBezTo>
                    <a:pt x="817" y="1528"/>
                    <a:pt x="817" y="1528"/>
                    <a:pt x="817" y="1528"/>
                  </a:cubicBezTo>
                  <a:cubicBezTo>
                    <a:pt x="817" y="0"/>
                    <a:pt x="817" y="0"/>
                    <a:pt x="817" y="0"/>
                  </a:cubicBezTo>
                  <a:lnTo>
                    <a:pt x="0" y="0"/>
                  </a:lnTo>
                  <a:close/>
                </a:path>
              </a:pathLst>
            </a:custGeom>
            <a:solidFill>
              <a:srgbClr val="E9B5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5" name="Freeform 40">
              <a:extLst>
                <a:ext uri="{FF2B5EF4-FFF2-40B4-BE49-F238E27FC236}">
                  <a16:creationId xmlns:a16="http://schemas.microsoft.com/office/drawing/2014/main" id="{1FDC3ED8-0B3A-3B0E-D3FD-06E9674CA2C1}"/>
                </a:ext>
              </a:extLst>
            </p:cNvPr>
            <p:cNvSpPr>
              <a:spLocks/>
            </p:cNvSpPr>
            <p:nvPr/>
          </p:nvSpPr>
          <p:spPr bwMode="auto">
            <a:xfrm>
              <a:off x="8316386" y="4183190"/>
              <a:ext cx="852112" cy="1138614"/>
            </a:xfrm>
            <a:custGeom>
              <a:avLst/>
              <a:gdLst>
                <a:gd name="T0" fmla="*/ 395 w 975"/>
                <a:gd name="T1" fmla="*/ 0 h 1302"/>
                <a:gd name="T2" fmla="*/ 395 w 975"/>
                <a:gd name="T3" fmla="*/ 48 h 1302"/>
                <a:gd name="T4" fmla="*/ 373 w 975"/>
                <a:gd name="T5" fmla="*/ 48 h 1302"/>
                <a:gd name="T6" fmla="*/ 373 w 975"/>
                <a:gd name="T7" fmla="*/ 160 h 1302"/>
                <a:gd name="T8" fmla="*/ 815 w 975"/>
                <a:gd name="T9" fmla="*/ 160 h 1302"/>
                <a:gd name="T10" fmla="*/ 815 w 975"/>
                <a:gd name="T11" fmla="*/ 616 h 1302"/>
                <a:gd name="T12" fmla="*/ 644 w 975"/>
                <a:gd name="T13" fmla="*/ 889 h 1302"/>
                <a:gd name="T14" fmla="*/ 265 w 975"/>
                <a:gd name="T15" fmla="*/ 1091 h 1302"/>
                <a:gd name="T16" fmla="*/ 202 w 975"/>
                <a:gd name="T17" fmla="*/ 1106 h 1302"/>
                <a:gd name="T18" fmla="*/ 0 w 975"/>
                <a:gd name="T19" fmla="*/ 1302 h 1302"/>
                <a:gd name="T20" fmla="*/ 308 w 975"/>
                <a:gd name="T21" fmla="*/ 1245 h 1302"/>
                <a:gd name="T22" fmla="*/ 975 w 975"/>
                <a:gd name="T23" fmla="*/ 616 h 1302"/>
                <a:gd name="T24" fmla="*/ 975 w 975"/>
                <a:gd name="T25" fmla="*/ 0 h 1302"/>
                <a:gd name="T26" fmla="*/ 395 w 975"/>
                <a:gd name="T27" fmla="*/ 0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5" h="1302">
                  <a:moveTo>
                    <a:pt x="395" y="0"/>
                  </a:moveTo>
                  <a:cubicBezTo>
                    <a:pt x="395" y="48"/>
                    <a:pt x="395" y="48"/>
                    <a:pt x="395" y="48"/>
                  </a:cubicBezTo>
                  <a:cubicBezTo>
                    <a:pt x="373" y="48"/>
                    <a:pt x="373" y="48"/>
                    <a:pt x="373" y="48"/>
                  </a:cubicBezTo>
                  <a:cubicBezTo>
                    <a:pt x="373" y="73"/>
                    <a:pt x="373" y="112"/>
                    <a:pt x="373" y="160"/>
                  </a:cubicBezTo>
                  <a:cubicBezTo>
                    <a:pt x="815" y="160"/>
                    <a:pt x="815" y="160"/>
                    <a:pt x="815" y="160"/>
                  </a:cubicBezTo>
                  <a:cubicBezTo>
                    <a:pt x="815" y="616"/>
                    <a:pt x="815" y="616"/>
                    <a:pt x="815" y="616"/>
                  </a:cubicBezTo>
                  <a:cubicBezTo>
                    <a:pt x="815" y="699"/>
                    <a:pt x="755" y="796"/>
                    <a:pt x="644" y="889"/>
                  </a:cubicBezTo>
                  <a:cubicBezTo>
                    <a:pt x="538" y="978"/>
                    <a:pt x="393" y="1056"/>
                    <a:pt x="265" y="1091"/>
                  </a:cubicBezTo>
                  <a:cubicBezTo>
                    <a:pt x="244" y="1096"/>
                    <a:pt x="223" y="1102"/>
                    <a:pt x="202" y="1106"/>
                  </a:cubicBezTo>
                  <a:cubicBezTo>
                    <a:pt x="141" y="1180"/>
                    <a:pt x="70" y="1245"/>
                    <a:pt x="0" y="1302"/>
                  </a:cubicBezTo>
                  <a:cubicBezTo>
                    <a:pt x="92" y="1292"/>
                    <a:pt x="200" y="1274"/>
                    <a:pt x="308" y="1245"/>
                  </a:cubicBezTo>
                  <a:cubicBezTo>
                    <a:pt x="589" y="1168"/>
                    <a:pt x="975" y="909"/>
                    <a:pt x="975" y="616"/>
                  </a:cubicBezTo>
                  <a:cubicBezTo>
                    <a:pt x="975" y="466"/>
                    <a:pt x="975" y="0"/>
                    <a:pt x="975" y="0"/>
                  </a:cubicBezTo>
                  <a:lnTo>
                    <a:pt x="395" y="0"/>
                  </a:lnTo>
                  <a:close/>
                </a:path>
              </a:pathLst>
            </a:custGeom>
            <a:solidFill>
              <a:srgbClr val="CE9D1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6" name="Freeform 41">
              <a:extLst>
                <a:ext uri="{FF2B5EF4-FFF2-40B4-BE49-F238E27FC236}">
                  <a16:creationId xmlns:a16="http://schemas.microsoft.com/office/drawing/2014/main" id="{1F5AF23E-4AF4-42F0-89F4-FB73F14A92A0}"/>
                </a:ext>
              </a:extLst>
            </p:cNvPr>
            <p:cNvSpPr>
              <a:spLocks/>
            </p:cNvSpPr>
            <p:nvPr/>
          </p:nvSpPr>
          <p:spPr bwMode="auto">
            <a:xfrm>
              <a:off x="6696448" y="4183190"/>
              <a:ext cx="852112" cy="1138614"/>
            </a:xfrm>
            <a:custGeom>
              <a:avLst/>
              <a:gdLst>
                <a:gd name="T0" fmla="*/ 773 w 975"/>
                <a:gd name="T1" fmla="*/ 1106 h 1302"/>
                <a:gd name="T2" fmla="*/ 710 w 975"/>
                <a:gd name="T3" fmla="*/ 1091 h 1302"/>
                <a:gd name="T4" fmla="*/ 331 w 975"/>
                <a:gd name="T5" fmla="*/ 889 h 1302"/>
                <a:gd name="T6" fmla="*/ 160 w 975"/>
                <a:gd name="T7" fmla="*/ 616 h 1302"/>
                <a:gd name="T8" fmla="*/ 160 w 975"/>
                <a:gd name="T9" fmla="*/ 160 h 1302"/>
                <a:gd name="T10" fmla="*/ 601 w 975"/>
                <a:gd name="T11" fmla="*/ 160 h 1302"/>
                <a:gd name="T12" fmla="*/ 601 w 975"/>
                <a:gd name="T13" fmla="*/ 48 h 1302"/>
                <a:gd name="T14" fmla="*/ 580 w 975"/>
                <a:gd name="T15" fmla="*/ 48 h 1302"/>
                <a:gd name="T16" fmla="*/ 580 w 975"/>
                <a:gd name="T17" fmla="*/ 0 h 1302"/>
                <a:gd name="T18" fmla="*/ 0 w 975"/>
                <a:gd name="T19" fmla="*/ 0 h 1302"/>
                <a:gd name="T20" fmla="*/ 0 w 975"/>
                <a:gd name="T21" fmla="*/ 616 h 1302"/>
                <a:gd name="T22" fmla="*/ 667 w 975"/>
                <a:gd name="T23" fmla="*/ 1245 h 1302"/>
                <a:gd name="T24" fmla="*/ 975 w 975"/>
                <a:gd name="T25" fmla="*/ 1302 h 1302"/>
                <a:gd name="T26" fmla="*/ 773 w 975"/>
                <a:gd name="T27" fmla="*/ 1106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5" h="1302">
                  <a:moveTo>
                    <a:pt x="773" y="1106"/>
                  </a:moveTo>
                  <a:cubicBezTo>
                    <a:pt x="752" y="1102"/>
                    <a:pt x="731" y="1096"/>
                    <a:pt x="710" y="1091"/>
                  </a:cubicBezTo>
                  <a:cubicBezTo>
                    <a:pt x="582" y="1056"/>
                    <a:pt x="437" y="978"/>
                    <a:pt x="331" y="889"/>
                  </a:cubicBezTo>
                  <a:cubicBezTo>
                    <a:pt x="220" y="796"/>
                    <a:pt x="160" y="699"/>
                    <a:pt x="160" y="616"/>
                  </a:cubicBezTo>
                  <a:cubicBezTo>
                    <a:pt x="160" y="160"/>
                    <a:pt x="160" y="160"/>
                    <a:pt x="160" y="160"/>
                  </a:cubicBezTo>
                  <a:cubicBezTo>
                    <a:pt x="601" y="160"/>
                    <a:pt x="601" y="160"/>
                    <a:pt x="601" y="160"/>
                  </a:cubicBezTo>
                  <a:cubicBezTo>
                    <a:pt x="601" y="112"/>
                    <a:pt x="601" y="73"/>
                    <a:pt x="601" y="48"/>
                  </a:cubicBezTo>
                  <a:cubicBezTo>
                    <a:pt x="580" y="48"/>
                    <a:pt x="580" y="48"/>
                    <a:pt x="580" y="48"/>
                  </a:cubicBezTo>
                  <a:cubicBezTo>
                    <a:pt x="580" y="0"/>
                    <a:pt x="580" y="0"/>
                    <a:pt x="580" y="0"/>
                  </a:cubicBezTo>
                  <a:cubicBezTo>
                    <a:pt x="0" y="0"/>
                    <a:pt x="0" y="0"/>
                    <a:pt x="0" y="0"/>
                  </a:cubicBezTo>
                  <a:cubicBezTo>
                    <a:pt x="0" y="0"/>
                    <a:pt x="0" y="466"/>
                    <a:pt x="0" y="616"/>
                  </a:cubicBezTo>
                  <a:cubicBezTo>
                    <a:pt x="0" y="909"/>
                    <a:pt x="386" y="1168"/>
                    <a:pt x="667" y="1245"/>
                  </a:cubicBezTo>
                  <a:cubicBezTo>
                    <a:pt x="775" y="1274"/>
                    <a:pt x="883" y="1292"/>
                    <a:pt x="975" y="1302"/>
                  </a:cubicBezTo>
                  <a:cubicBezTo>
                    <a:pt x="905" y="1245"/>
                    <a:pt x="834" y="1180"/>
                    <a:pt x="773" y="1106"/>
                  </a:cubicBezTo>
                  <a:close/>
                </a:path>
              </a:pathLst>
            </a:custGeom>
            <a:solidFill>
              <a:srgbClr val="E7CC29"/>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7" name="Freeform 42">
              <a:extLst>
                <a:ext uri="{FF2B5EF4-FFF2-40B4-BE49-F238E27FC236}">
                  <a16:creationId xmlns:a16="http://schemas.microsoft.com/office/drawing/2014/main" id="{63A9886A-A413-CAD3-0F31-1B643E68A339}"/>
                </a:ext>
              </a:extLst>
            </p:cNvPr>
            <p:cNvSpPr>
              <a:spLocks/>
            </p:cNvSpPr>
            <p:nvPr/>
          </p:nvSpPr>
          <p:spPr bwMode="auto">
            <a:xfrm>
              <a:off x="7935985" y="4115169"/>
              <a:ext cx="725682" cy="110165"/>
            </a:xfrm>
            <a:custGeom>
              <a:avLst/>
              <a:gdLst>
                <a:gd name="T0" fmla="*/ 0 w 1963"/>
                <a:gd name="T1" fmla="*/ 298 h 298"/>
                <a:gd name="T2" fmla="*/ 1911 w 1963"/>
                <a:gd name="T3" fmla="*/ 298 h 298"/>
                <a:gd name="T4" fmla="*/ 1963 w 1963"/>
                <a:gd name="T5" fmla="*/ 298 h 298"/>
                <a:gd name="T6" fmla="*/ 1963 w 1963"/>
                <a:gd name="T7" fmla="*/ 0 h 298"/>
                <a:gd name="T8" fmla="*/ 1911 w 1963"/>
                <a:gd name="T9" fmla="*/ 0 h 298"/>
                <a:gd name="T10" fmla="*/ 0 w 1963"/>
                <a:gd name="T11" fmla="*/ 0 h 298"/>
                <a:gd name="T12" fmla="*/ 0 w 1963"/>
                <a:gd name="T13" fmla="*/ 298 h 298"/>
              </a:gdLst>
              <a:ahLst/>
              <a:cxnLst>
                <a:cxn ang="0">
                  <a:pos x="T0" y="T1"/>
                </a:cxn>
                <a:cxn ang="0">
                  <a:pos x="T2" y="T3"/>
                </a:cxn>
                <a:cxn ang="0">
                  <a:pos x="T4" y="T5"/>
                </a:cxn>
                <a:cxn ang="0">
                  <a:pos x="T6" y="T7"/>
                </a:cxn>
                <a:cxn ang="0">
                  <a:pos x="T8" y="T9"/>
                </a:cxn>
                <a:cxn ang="0">
                  <a:pos x="T10" y="T11"/>
                </a:cxn>
                <a:cxn ang="0">
                  <a:pos x="T12" y="T13"/>
                </a:cxn>
              </a:cxnLst>
              <a:rect l="0" t="0" r="r" b="b"/>
              <a:pathLst>
                <a:path w="1963" h="298">
                  <a:moveTo>
                    <a:pt x="0" y="298"/>
                  </a:moveTo>
                  <a:lnTo>
                    <a:pt x="1911" y="298"/>
                  </a:lnTo>
                  <a:lnTo>
                    <a:pt x="1963" y="298"/>
                  </a:lnTo>
                  <a:lnTo>
                    <a:pt x="1963" y="0"/>
                  </a:lnTo>
                  <a:lnTo>
                    <a:pt x="1911" y="0"/>
                  </a:lnTo>
                  <a:lnTo>
                    <a:pt x="0" y="0"/>
                  </a:lnTo>
                  <a:lnTo>
                    <a:pt x="0" y="298"/>
                  </a:lnTo>
                  <a:close/>
                </a:path>
              </a:pathLst>
            </a:custGeom>
            <a:solidFill>
              <a:srgbClr val="E9B521"/>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8" name="Freeform 43">
              <a:extLst>
                <a:ext uri="{FF2B5EF4-FFF2-40B4-BE49-F238E27FC236}">
                  <a16:creationId xmlns:a16="http://schemas.microsoft.com/office/drawing/2014/main" id="{FB0100DF-5633-EED2-1D01-01EC1A614DEA}"/>
                </a:ext>
              </a:extLst>
            </p:cNvPr>
            <p:cNvSpPr>
              <a:spLocks/>
            </p:cNvSpPr>
            <p:nvPr/>
          </p:nvSpPr>
          <p:spPr bwMode="auto">
            <a:xfrm>
              <a:off x="7203279" y="4115169"/>
              <a:ext cx="732706" cy="110165"/>
            </a:xfrm>
            <a:custGeom>
              <a:avLst/>
              <a:gdLst>
                <a:gd name="T0" fmla="*/ 1982 w 1982"/>
                <a:gd name="T1" fmla="*/ 0 h 298"/>
                <a:gd name="T2" fmla="*/ 50 w 1982"/>
                <a:gd name="T3" fmla="*/ 0 h 298"/>
                <a:gd name="T4" fmla="*/ 0 w 1982"/>
                <a:gd name="T5" fmla="*/ 0 h 298"/>
                <a:gd name="T6" fmla="*/ 0 w 1982"/>
                <a:gd name="T7" fmla="*/ 298 h 298"/>
                <a:gd name="T8" fmla="*/ 50 w 1982"/>
                <a:gd name="T9" fmla="*/ 298 h 298"/>
                <a:gd name="T10" fmla="*/ 1982 w 1982"/>
                <a:gd name="T11" fmla="*/ 298 h 298"/>
                <a:gd name="T12" fmla="*/ 1982 w 1982"/>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1982" h="298">
                  <a:moveTo>
                    <a:pt x="1982" y="0"/>
                  </a:moveTo>
                  <a:lnTo>
                    <a:pt x="50" y="0"/>
                  </a:lnTo>
                  <a:lnTo>
                    <a:pt x="0" y="0"/>
                  </a:lnTo>
                  <a:lnTo>
                    <a:pt x="0" y="298"/>
                  </a:lnTo>
                  <a:lnTo>
                    <a:pt x="50" y="298"/>
                  </a:lnTo>
                  <a:lnTo>
                    <a:pt x="1982" y="298"/>
                  </a:lnTo>
                  <a:lnTo>
                    <a:pt x="1982" y="0"/>
                  </a:lnTo>
                  <a:close/>
                </a:path>
              </a:pathLst>
            </a:custGeom>
            <a:solidFill>
              <a:srgbClr val="E7CC29"/>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19" name="Freeform 44">
              <a:extLst>
                <a:ext uri="{FF2B5EF4-FFF2-40B4-BE49-F238E27FC236}">
                  <a16:creationId xmlns:a16="http://schemas.microsoft.com/office/drawing/2014/main" id="{72CFBDCE-FD2B-440A-9AB0-6B4FA2FD7EE3}"/>
                </a:ext>
              </a:extLst>
            </p:cNvPr>
            <p:cNvSpPr>
              <a:spLocks/>
            </p:cNvSpPr>
            <p:nvPr/>
          </p:nvSpPr>
          <p:spPr bwMode="auto">
            <a:xfrm>
              <a:off x="7935985" y="4034579"/>
              <a:ext cx="706458" cy="80590"/>
            </a:xfrm>
            <a:custGeom>
              <a:avLst/>
              <a:gdLst>
                <a:gd name="T0" fmla="*/ 768 w 808"/>
                <a:gd name="T1" fmla="*/ 0 h 92"/>
                <a:gd name="T2" fmla="*/ 752 w 808"/>
                <a:gd name="T3" fmla="*/ 0 h 92"/>
                <a:gd name="T4" fmla="*/ 0 w 808"/>
                <a:gd name="T5" fmla="*/ 0 h 92"/>
                <a:gd name="T6" fmla="*/ 0 w 808"/>
                <a:gd name="T7" fmla="*/ 92 h 92"/>
                <a:gd name="T8" fmla="*/ 808 w 808"/>
                <a:gd name="T9" fmla="*/ 92 h 92"/>
                <a:gd name="T10" fmla="*/ 808 w 808"/>
                <a:gd name="T11" fmla="*/ 40 h 92"/>
                <a:gd name="T12" fmla="*/ 768 w 808"/>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808" h="92">
                  <a:moveTo>
                    <a:pt x="768" y="0"/>
                  </a:moveTo>
                  <a:cubicBezTo>
                    <a:pt x="752" y="0"/>
                    <a:pt x="752" y="0"/>
                    <a:pt x="752" y="0"/>
                  </a:cubicBezTo>
                  <a:cubicBezTo>
                    <a:pt x="0" y="0"/>
                    <a:pt x="0" y="0"/>
                    <a:pt x="0" y="0"/>
                  </a:cubicBezTo>
                  <a:cubicBezTo>
                    <a:pt x="0" y="92"/>
                    <a:pt x="0" y="92"/>
                    <a:pt x="0" y="92"/>
                  </a:cubicBezTo>
                  <a:cubicBezTo>
                    <a:pt x="808" y="92"/>
                    <a:pt x="808" y="92"/>
                    <a:pt x="808" y="92"/>
                  </a:cubicBezTo>
                  <a:cubicBezTo>
                    <a:pt x="808" y="40"/>
                    <a:pt x="808" y="40"/>
                    <a:pt x="808" y="40"/>
                  </a:cubicBezTo>
                  <a:cubicBezTo>
                    <a:pt x="808" y="18"/>
                    <a:pt x="790" y="0"/>
                    <a:pt x="768" y="0"/>
                  </a:cubicBezTo>
                  <a:close/>
                </a:path>
              </a:pathLst>
            </a:custGeom>
            <a:solidFill>
              <a:srgbClr val="CE9D14"/>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20" name="Freeform 45">
              <a:extLst>
                <a:ext uri="{FF2B5EF4-FFF2-40B4-BE49-F238E27FC236}">
                  <a16:creationId xmlns:a16="http://schemas.microsoft.com/office/drawing/2014/main" id="{2A3DC0F9-BC77-9DD8-CC5B-89F2A3101836}"/>
                </a:ext>
              </a:extLst>
            </p:cNvPr>
            <p:cNvSpPr>
              <a:spLocks/>
            </p:cNvSpPr>
            <p:nvPr/>
          </p:nvSpPr>
          <p:spPr bwMode="auto">
            <a:xfrm>
              <a:off x="7221763" y="4034579"/>
              <a:ext cx="714222" cy="80590"/>
            </a:xfrm>
            <a:custGeom>
              <a:avLst/>
              <a:gdLst>
                <a:gd name="T0" fmla="*/ 57 w 817"/>
                <a:gd name="T1" fmla="*/ 0 h 92"/>
                <a:gd name="T2" fmla="*/ 40 w 817"/>
                <a:gd name="T3" fmla="*/ 0 h 92"/>
                <a:gd name="T4" fmla="*/ 0 w 817"/>
                <a:gd name="T5" fmla="*/ 40 h 92"/>
                <a:gd name="T6" fmla="*/ 0 w 817"/>
                <a:gd name="T7" fmla="*/ 92 h 92"/>
                <a:gd name="T8" fmla="*/ 817 w 817"/>
                <a:gd name="T9" fmla="*/ 92 h 92"/>
                <a:gd name="T10" fmla="*/ 817 w 817"/>
                <a:gd name="T11" fmla="*/ 0 h 92"/>
                <a:gd name="T12" fmla="*/ 57 w 817"/>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817" h="92">
                  <a:moveTo>
                    <a:pt x="57" y="0"/>
                  </a:moveTo>
                  <a:cubicBezTo>
                    <a:pt x="40" y="0"/>
                    <a:pt x="40" y="0"/>
                    <a:pt x="40" y="0"/>
                  </a:cubicBezTo>
                  <a:cubicBezTo>
                    <a:pt x="18" y="0"/>
                    <a:pt x="0" y="18"/>
                    <a:pt x="0" y="40"/>
                  </a:cubicBezTo>
                  <a:cubicBezTo>
                    <a:pt x="0" y="92"/>
                    <a:pt x="0" y="92"/>
                    <a:pt x="0" y="92"/>
                  </a:cubicBezTo>
                  <a:cubicBezTo>
                    <a:pt x="817" y="92"/>
                    <a:pt x="817" y="92"/>
                    <a:pt x="817" y="92"/>
                  </a:cubicBezTo>
                  <a:cubicBezTo>
                    <a:pt x="817" y="0"/>
                    <a:pt x="817" y="0"/>
                    <a:pt x="817" y="0"/>
                  </a:cubicBezTo>
                  <a:lnTo>
                    <a:pt x="57" y="0"/>
                  </a:lnTo>
                  <a:close/>
                </a:path>
              </a:pathLst>
            </a:custGeom>
            <a:solidFill>
              <a:srgbClr val="E9B521"/>
            </a:solidFill>
            <a:ln>
              <a:noFill/>
            </a:ln>
          </p:spPr>
          <p:txBody>
            <a:bodyPr vert="horz" wrap="square" lIns="68580" tIns="34290" rIns="68580" bIns="34290" numCol="1" anchor="t" anchorCtr="0" compatLnSpc="1">
              <a:prstTxWarp prst="textNoShape">
                <a:avLst/>
              </a:prstTxWarp>
            </a:bodyPr>
            <a:lstStyle/>
            <a:p>
              <a:endParaRPr lang="en-US" sz="1350"/>
            </a:p>
          </p:txBody>
        </p:sp>
      </p:grpSp>
      <p:pic>
        <p:nvPicPr>
          <p:cNvPr id="3" name="Picture 2" descr="Generated image">
            <a:extLst>
              <a:ext uri="{FF2B5EF4-FFF2-40B4-BE49-F238E27FC236}">
                <a16:creationId xmlns:a16="http://schemas.microsoft.com/office/drawing/2014/main" id="{77E5A5A9-01FA-147E-5257-9AB20D3AA1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129" t="57372" r="44981" b="6491"/>
          <a:stretch/>
        </p:blipFill>
        <p:spPr bwMode="auto">
          <a:xfrm>
            <a:off x="2872118" y="3537723"/>
            <a:ext cx="661640" cy="16057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22"/>
          <p:cNvPicPr preferRelativeResize="0"/>
          <p:nvPr/>
        </p:nvPicPr>
        <p:blipFill>
          <a:blip r:embed="rId3">
            <a:alphaModFix/>
          </a:blip>
          <a:stretch>
            <a:fillRect/>
          </a:stretch>
        </p:blipFill>
        <p:spPr>
          <a:xfrm>
            <a:off x="-1" y="0"/>
            <a:ext cx="9144000" cy="5143505"/>
          </a:xfrm>
          <a:prstGeom prst="rect">
            <a:avLst/>
          </a:prstGeom>
          <a:noFill/>
          <a:ln>
            <a:noFill/>
          </a:ln>
        </p:spPr>
      </p:pic>
      <p:sp>
        <p:nvSpPr>
          <p:cNvPr id="2" name="Slide Number Placeholder 1">
            <a:extLst>
              <a:ext uri="{FF2B5EF4-FFF2-40B4-BE49-F238E27FC236}">
                <a16:creationId xmlns:a16="http://schemas.microsoft.com/office/drawing/2014/main" id="{83C1C2BB-2BC1-000C-AAEA-1FE748F754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43</a:t>
            </a:fld>
            <a:endParaRPr lang="en"/>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3360</Words>
  <Application>Microsoft Office PowerPoint</Application>
  <PresentationFormat>On-screen Show (16:9)</PresentationFormat>
  <Paragraphs>394</Paragraphs>
  <Slides>43</Slides>
  <Notes>23</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43</vt:i4>
      </vt:variant>
    </vt:vector>
  </HeadingPairs>
  <TitlesOfParts>
    <vt:vector size="58" baseType="lpstr">
      <vt:lpstr>Proxima Nova Regular</vt:lpstr>
      <vt:lpstr>Droid Serif</vt:lpstr>
      <vt:lpstr>Wingdings</vt:lpstr>
      <vt:lpstr>Open Sans</vt:lpstr>
      <vt:lpstr>Calibri</vt:lpstr>
      <vt:lpstr>Poppins</vt:lpstr>
      <vt:lpstr>GT America</vt:lpstr>
      <vt:lpstr>Bogle</vt:lpstr>
      <vt:lpstr>Google Sans</vt:lpstr>
      <vt:lpstr>Manrope</vt:lpstr>
      <vt:lpstr>Droid</vt:lpstr>
      <vt:lpstr>area-normal</vt:lpstr>
      <vt:lpstr>Arial</vt:lpstr>
      <vt:lpstr>Poppins Medium</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Constraint (noun):</vt:lpstr>
      <vt:lpstr>PowerPoint Presentation</vt:lpstr>
      <vt:lpstr>PowerPoint Presentation</vt:lpstr>
      <vt:lpstr>PowerPoint Presentation</vt:lpstr>
      <vt:lpstr>PowerPoint Presentation</vt:lpstr>
      <vt:lpstr>First Things first… we must choose our own destiny</vt:lpstr>
      <vt:lpstr>Then Ask Propelling Questions to move forward</vt:lpstr>
      <vt:lpstr>Southwest Airlines had to sell one of its planes or face bankruptcy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business are we in, and what role do we play?</vt:lpstr>
      <vt:lpstr>Define Role of Procurement…</vt:lpstr>
      <vt:lpstr>According to CIPS… Top skills of Procurement…</vt:lpstr>
      <vt:lpstr>Top Characteristics of Leaders Over the next 10 years by region</vt:lpstr>
      <vt:lpstr>PowerPoint Presentation</vt:lpstr>
      <vt:lpstr>People</vt:lpstr>
      <vt:lpstr>Process – Know where you are and where you want to go</vt:lpstr>
      <vt:lpstr>Technology &amp; Data</vt:lpstr>
      <vt:lpstr>Over 10,000 Free AI tools… and they grow</vt:lpstr>
      <vt:lpstr>One Company, One Policy, One Language</vt:lpstr>
      <vt:lpstr>PowerPoint Presentation</vt:lpstr>
      <vt:lpstr>Better Communications Channels &amp; Collaborations</vt:lpstr>
      <vt:lpstr>Focused Workforce of the Future Skillsets</vt:lpstr>
      <vt:lpstr>Drive Virtuous cycle of improvements  Operational Excellence</vt:lpstr>
      <vt:lpstr>Use Data &amp; Dashboards to tell the story quickly! </vt:lpstr>
      <vt:lpstr>Sourcing Dashboard</vt:lpstr>
      <vt:lpstr>Key Frameworks used to drive Operational Excellence</vt:lpstr>
      <vt:lpstr>Key Takeaways</vt:lpstr>
      <vt:lpstr>PowerPoint Presentation</vt:lpstr>
      <vt:lpstr>Get on the Road towards Operational Excellence and Strategic Impact with Procurement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Susanna Kwon</cp:lastModifiedBy>
  <cp:revision>2</cp:revision>
  <dcterms:modified xsi:type="dcterms:W3CDTF">2025-05-27T23:41:18Z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0d794a7-ca49-4f12-9744-adde21044c92_Enabled">
    <vt:lpwstr>true</vt:lpwstr>
  </property>
  <property fmtid="{D5CDD505-2E9C-101B-9397-08002B2CF9AE}" pid="3" name="MSIP_Label_a0d794a7-ca49-4f12-9744-adde21044c92_SetDate">
    <vt:lpwstr>2025-05-27T08:42:38Z</vt:lpwstr>
  </property>
  <property fmtid="{D5CDD505-2E9C-101B-9397-08002B2CF9AE}" pid="4" name="MSIP_Label_a0d794a7-ca49-4f12-9744-adde21044c92_Method">
    <vt:lpwstr>Standard</vt:lpwstr>
  </property>
  <property fmtid="{D5CDD505-2E9C-101B-9397-08002B2CF9AE}" pid="5" name="MSIP_Label_a0d794a7-ca49-4f12-9744-adde21044c92_Name">
    <vt:lpwstr>Sensitive</vt:lpwstr>
  </property>
  <property fmtid="{D5CDD505-2E9C-101B-9397-08002B2CF9AE}" pid="6" name="MSIP_Label_a0d794a7-ca49-4f12-9744-adde21044c92_SiteId">
    <vt:lpwstr>a4e37fd2-1919-4a8e-b96d-c6142e17cce4</vt:lpwstr>
  </property>
  <property fmtid="{D5CDD505-2E9C-101B-9397-08002B2CF9AE}" pid="7" name="MSIP_Label_a0d794a7-ca49-4f12-9744-adde21044c92_ActionId">
    <vt:lpwstr>8eaa0766-07b0-4c2c-ba0c-2dbdf586e21f</vt:lpwstr>
  </property>
  <property fmtid="{D5CDD505-2E9C-101B-9397-08002B2CF9AE}" pid="8" name="MSIP_Label_a0d794a7-ca49-4f12-9744-adde21044c92_ContentBits">
    <vt:lpwstr>0</vt:lpwstr>
  </property>
  <property fmtid="{D5CDD505-2E9C-101B-9397-08002B2CF9AE}" pid="9" name="MSIP_Label_a0d794a7-ca49-4f12-9744-adde21044c92_Tag">
    <vt:lpwstr>10, 3, 0, 1</vt:lpwstr>
  </property>
</Properties>
</file>