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4.xml" ContentType="application/vnd.openxmlformats-officedocument.them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5.xml" ContentType="application/vnd.openxmlformats-officedocument.theme+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20.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 id="2147483669" r:id="rId2"/>
    <p:sldMasterId id="2147483673" r:id="rId3"/>
    <p:sldMasterId id="2147483700" r:id="rId4"/>
    <p:sldMasterId id="2147483727" r:id="rId5"/>
  </p:sldMasterIdLst>
  <p:notesMasterIdLst>
    <p:notesMasterId r:id="rId34"/>
  </p:notesMasterIdLst>
  <p:sldIdLst>
    <p:sldId id="256" r:id="rId6"/>
    <p:sldId id="257" r:id="rId7"/>
    <p:sldId id="2147375538" r:id="rId8"/>
    <p:sldId id="2147375410" r:id="rId9"/>
    <p:sldId id="261" r:id="rId10"/>
    <p:sldId id="263" r:id="rId11"/>
    <p:sldId id="4478" r:id="rId12"/>
    <p:sldId id="2147375541" r:id="rId13"/>
    <p:sldId id="2145708523" r:id="rId14"/>
    <p:sldId id="2145708529" r:id="rId15"/>
    <p:sldId id="2145708534" r:id="rId16"/>
    <p:sldId id="2147375502" r:id="rId17"/>
    <p:sldId id="2145708539" r:id="rId18"/>
    <p:sldId id="2147375542" r:id="rId19"/>
    <p:sldId id="624" r:id="rId20"/>
    <p:sldId id="621" r:id="rId21"/>
    <p:sldId id="281" r:id="rId22"/>
    <p:sldId id="2147375504" r:id="rId23"/>
    <p:sldId id="2147375505" r:id="rId24"/>
    <p:sldId id="2147375523" r:id="rId25"/>
    <p:sldId id="2145708528" r:id="rId26"/>
    <p:sldId id="2147375503" r:id="rId27"/>
    <p:sldId id="2145708519" r:id="rId28"/>
    <p:sldId id="1523" r:id="rId29"/>
    <p:sldId id="265" r:id="rId30"/>
    <p:sldId id="2147375513" r:id="rId31"/>
    <p:sldId id="2147375514" r:id="rId32"/>
    <p:sldId id="2147375535" r:id="rId33"/>
  </p:sldIdLst>
  <p:sldSz cx="9144000" cy="5143500" type="screen16x9"/>
  <p:notesSz cx="6858000" cy="9144000"/>
  <p:embeddedFontLst>
    <p:embeddedFont>
      <p:font typeface="Century Gothic" panose="020B0502020202020204" pitchFamily="34" charset="0"/>
      <p:regular r:id="rId35"/>
      <p:bold r:id="rId36"/>
      <p:italic r:id="rId37"/>
      <p:boldItalic r:id="rId38"/>
    </p:embeddedFont>
    <p:embeddedFont>
      <p:font typeface="Poppins" panose="00000500000000000000" pitchFamily="2" charset="0"/>
      <p:regular r:id="rId39"/>
      <p:bold r:id="rId40"/>
      <p:italic r:id="rId41"/>
      <p:boldItalic r:id="rId42"/>
    </p:embeddedFont>
    <p:embeddedFont>
      <p:font typeface="Poppins Medium" panose="00000600000000000000" pitchFamily="2" charset="0"/>
      <p:regular r:id="rId43"/>
      <p:bold r:id="rId44"/>
      <p:italic r:id="rId45"/>
      <p:boldItalic r:id="rId4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D7983"/>
    <a:srgbClr val="56B9C5"/>
    <a:srgbClr val="F79634"/>
    <a:srgbClr val="FDBA14"/>
    <a:srgbClr val="FFC708"/>
    <a:srgbClr val="F585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449667-29CA-4399-AC21-C39DC22A0C38}" v="731" dt="2025-05-29T08:58:17.33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637" autoAdjust="0"/>
    <p:restoredTop sz="94660"/>
  </p:normalViewPr>
  <p:slideViewPr>
    <p:cSldViewPr snapToGrid="0">
      <p:cViewPr>
        <p:scale>
          <a:sx n="66" d="100"/>
          <a:sy n="66" d="100"/>
        </p:scale>
        <p:origin x="492" y="316"/>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font" Target="fonts/font5.fntdata"/><Relationship Id="rId21" Type="http://schemas.openxmlformats.org/officeDocument/2006/relationships/slide" Target="slides/slide16.xml"/><Relationship Id="rId34" Type="http://schemas.openxmlformats.org/officeDocument/2006/relationships/notesMaster" Target="notesMasters/notesMaster1.xml"/><Relationship Id="rId42" Type="http://schemas.openxmlformats.org/officeDocument/2006/relationships/font" Target="fonts/font8.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font" Target="fonts/font11.fntdata"/><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font" Target="fonts/font2.fntdata"/><Relationship Id="rId49"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font" Target="fonts/font10.fntdata"/><Relationship Id="rId52" Type="http://schemas.microsoft.com/office/2015/10/relationships/revisionInfo" Target="revisionInfo.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font" Target="fonts/font1.fntdata"/><Relationship Id="rId43" Type="http://schemas.openxmlformats.org/officeDocument/2006/relationships/font" Target="fonts/font9.fntdata"/><Relationship Id="rId48" Type="http://schemas.openxmlformats.org/officeDocument/2006/relationships/viewProps" Target="viewProps.xml"/><Relationship Id="rId8" Type="http://schemas.openxmlformats.org/officeDocument/2006/relationships/slide" Target="slides/slide3.xml"/><Relationship Id="rId51" Type="http://schemas.microsoft.com/office/2016/11/relationships/changesInfo" Target="changesInfos/changesInfo1.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font" Target="fonts/font4.fntdata"/><Relationship Id="rId46" Type="http://schemas.openxmlformats.org/officeDocument/2006/relationships/font" Target="fonts/font12.fntdata"/><Relationship Id="rId20" Type="http://schemas.openxmlformats.org/officeDocument/2006/relationships/slide" Target="slides/slide15.xml"/><Relationship Id="rId41"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ntie Roy" userId="6205e2f6-97ad-44da-aa08-b542d64c7823" providerId="ADAL" clId="{4D449667-29CA-4399-AC21-C39DC22A0C38}"/>
    <pc:docChg chg="undo custSel addSld delSld modSld sldOrd">
      <pc:chgData name="Santie Roy" userId="6205e2f6-97ad-44da-aa08-b542d64c7823" providerId="ADAL" clId="{4D449667-29CA-4399-AC21-C39DC22A0C38}" dt="2025-05-29T08:58:17.339" v="2609"/>
      <pc:docMkLst>
        <pc:docMk/>
      </pc:docMkLst>
      <pc:sldChg chg="addSp delSp modSp mod ord modAnim modNotes">
        <pc:chgData name="Santie Roy" userId="6205e2f6-97ad-44da-aa08-b542d64c7823" providerId="ADAL" clId="{4D449667-29CA-4399-AC21-C39DC22A0C38}" dt="2025-05-29T08:08:34.273" v="2131"/>
        <pc:sldMkLst>
          <pc:docMk/>
          <pc:sldMk cId="0" sldId="257"/>
        </pc:sldMkLst>
        <pc:spChg chg="add mod">
          <ac:chgData name="Santie Roy" userId="6205e2f6-97ad-44da-aa08-b542d64c7823" providerId="ADAL" clId="{4D449667-29CA-4399-AC21-C39DC22A0C38}" dt="2025-05-28T10:34:30.245" v="0"/>
          <ac:spMkLst>
            <pc:docMk/>
            <pc:sldMk cId="0" sldId="257"/>
            <ac:spMk id="2" creationId="{580C04D7-82B7-2007-3B26-56A3F42E8AC1}"/>
          </ac:spMkLst>
        </pc:spChg>
        <pc:spChg chg="add mod">
          <ac:chgData name="Santie Roy" userId="6205e2f6-97ad-44da-aa08-b542d64c7823" providerId="ADAL" clId="{4D449667-29CA-4399-AC21-C39DC22A0C38}" dt="2025-05-28T10:34:30.245" v="0"/>
          <ac:spMkLst>
            <pc:docMk/>
            <pc:sldMk cId="0" sldId="257"/>
            <ac:spMk id="3" creationId="{C9FA2A87-E6D7-8FB0-EF92-AE1EF507BAF0}"/>
          </ac:spMkLst>
        </pc:spChg>
        <pc:spChg chg="add mod">
          <ac:chgData name="Santie Roy" userId="6205e2f6-97ad-44da-aa08-b542d64c7823" providerId="ADAL" clId="{4D449667-29CA-4399-AC21-C39DC22A0C38}" dt="2025-05-28T10:34:30.245" v="0"/>
          <ac:spMkLst>
            <pc:docMk/>
            <pc:sldMk cId="0" sldId="257"/>
            <ac:spMk id="4" creationId="{85695D8D-35A5-33AB-EC4B-46C66D3BE786}"/>
          </ac:spMkLst>
        </pc:spChg>
        <pc:spChg chg="add mod">
          <ac:chgData name="Santie Roy" userId="6205e2f6-97ad-44da-aa08-b542d64c7823" providerId="ADAL" clId="{4D449667-29CA-4399-AC21-C39DC22A0C38}" dt="2025-05-28T10:34:30.245" v="0"/>
          <ac:spMkLst>
            <pc:docMk/>
            <pc:sldMk cId="0" sldId="257"/>
            <ac:spMk id="5" creationId="{B23CD2A1-190A-A6DF-8A14-FB285E3DFD38}"/>
          </ac:spMkLst>
        </pc:spChg>
        <pc:spChg chg="add mod">
          <ac:chgData name="Santie Roy" userId="6205e2f6-97ad-44da-aa08-b542d64c7823" providerId="ADAL" clId="{4D449667-29CA-4399-AC21-C39DC22A0C38}" dt="2025-05-28T10:34:30.245" v="0"/>
          <ac:spMkLst>
            <pc:docMk/>
            <pc:sldMk cId="0" sldId="257"/>
            <ac:spMk id="6" creationId="{BD5635CB-CB34-2A4D-9918-2C75BDBAA359}"/>
          </ac:spMkLst>
        </pc:spChg>
        <pc:spChg chg="mod">
          <ac:chgData name="Santie Roy" userId="6205e2f6-97ad-44da-aa08-b542d64c7823" providerId="ADAL" clId="{4D449667-29CA-4399-AC21-C39DC22A0C38}" dt="2025-05-28T10:34:39.600" v="1"/>
          <ac:spMkLst>
            <pc:docMk/>
            <pc:sldMk cId="0" sldId="257"/>
            <ac:spMk id="7" creationId="{83325D5C-17FF-D328-993F-D85F1025B59D}"/>
          </ac:spMkLst>
        </pc:spChg>
        <pc:spChg chg="mod">
          <ac:chgData name="Santie Roy" userId="6205e2f6-97ad-44da-aa08-b542d64c7823" providerId="ADAL" clId="{4D449667-29CA-4399-AC21-C39DC22A0C38}" dt="2025-05-28T10:34:39.600" v="1"/>
          <ac:spMkLst>
            <pc:docMk/>
            <pc:sldMk cId="0" sldId="257"/>
            <ac:spMk id="8" creationId="{B4304ABE-509E-9B2B-C260-AC7042D86966}"/>
          </ac:spMkLst>
        </pc:spChg>
        <pc:spChg chg="mod">
          <ac:chgData name="Santie Roy" userId="6205e2f6-97ad-44da-aa08-b542d64c7823" providerId="ADAL" clId="{4D449667-29CA-4399-AC21-C39DC22A0C38}" dt="2025-05-28T10:34:39.600" v="1"/>
          <ac:spMkLst>
            <pc:docMk/>
            <pc:sldMk cId="0" sldId="257"/>
            <ac:spMk id="9" creationId="{F78E715F-9DD0-A2AD-4AEA-7D47EF169454}"/>
          </ac:spMkLst>
        </pc:spChg>
        <pc:spChg chg="mod">
          <ac:chgData name="Santie Roy" userId="6205e2f6-97ad-44da-aa08-b542d64c7823" providerId="ADAL" clId="{4D449667-29CA-4399-AC21-C39DC22A0C38}" dt="2025-05-28T10:34:39.600" v="1"/>
          <ac:spMkLst>
            <pc:docMk/>
            <pc:sldMk cId="0" sldId="257"/>
            <ac:spMk id="10" creationId="{07CB481B-3CB7-69E1-2D27-5AA03D5DCAFC}"/>
          </ac:spMkLst>
        </pc:spChg>
        <pc:spChg chg="mod">
          <ac:chgData name="Santie Roy" userId="6205e2f6-97ad-44da-aa08-b542d64c7823" providerId="ADAL" clId="{4D449667-29CA-4399-AC21-C39DC22A0C38}" dt="2025-05-28T10:34:39.600" v="1"/>
          <ac:spMkLst>
            <pc:docMk/>
            <pc:sldMk cId="0" sldId="257"/>
            <ac:spMk id="11" creationId="{F840BC96-14E4-3908-0563-BDB3654D39FB}"/>
          </ac:spMkLst>
        </pc:spChg>
        <pc:spChg chg="add mod">
          <ac:chgData name="Santie Roy" userId="6205e2f6-97ad-44da-aa08-b542d64c7823" providerId="ADAL" clId="{4D449667-29CA-4399-AC21-C39DC22A0C38}" dt="2025-05-29T08:07:12.943" v="2120" actId="207"/>
          <ac:spMkLst>
            <pc:docMk/>
            <pc:sldMk cId="0" sldId="257"/>
            <ac:spMk id="12" creationId="{17B28F12-D840-DA46-BAD5-43076781C26F}"/>
          </ac:spMkLst>
        </pc:spChg>
        <pc:spChg chg="add mod">
          <ac:chgData name="Santie Roy" userId="6205e2f6-97ad-44da-aa08-b542d64c7823" providerId="ADAL" clId="{4D449667-29CA-4399-AC21-C39DC22A0C38}" dt="2025-05-29T08:07:25.987" v="2122" actId="207"/>
          <ac:spMkLst>
            <pc:docMk/>
            <pc:sldMk cId="0" sldId="257"/>
            <ac:spMk id="13" creationId="{784E6DC4-82F1-7675-C282-06C6FA46FD06}"/>
          </ac:spMkLst>
        </pc:spChg>
        <pc:spChg chg="add mod">
          <ac:chgData name="Santie Roy" userId="6205e2f6-97ad-44da-aa08-b542d64c7823" providerId="ADAL" clId="{4D449667-29CA-4399-AC21-C39DC22A0C38}" dt="2025-05-29T08:07:05.156" v="2119" actId="1076"/>
          <ac:spMkLst>
            <pc:docMk/>
            <pc:sldMk cId="0" sldId="257"/>
            <ac:spMk id="14" creationId="{77F1E29F-D4A8-0792-A45A-9D260523143C}"/>
          </ac:spMkLst>
        </pc:spChg>
        <pc:spChg chg="add del mod">
          <ac:chgData name="Santie Roy" userId="6205e2f6-97ad-44da-aa08-b542d64c7823" providerId="ADAL" clId="{4D449667-29CA-4399-AC21-C39DC22A0C38}" dt="2025-05-29T08:06:58.742" v="2118" actId="478"/>
          <ac:spMkLst>
            <pc:docMk/>
            <pc:sldMk cId="0" sldId="257"/>
            <ac:spMk id="15" creationId="{19FA6F47-DFC6-A17E-D07E-5621F203B958}"/>
          </ac:spMkLst>
        </pc:spChg>
        <pc:spChg chg="add mod">
          <ac:chgData name="Santie Roy" userId="6205e2f6-97ad-44da-aa08-b542d64c7823" providerId="ADAL" clId="{4D449667-29CA-4399-AC21-C39DC22A0C38}" dt="2025-05-29T08:07:19.820" v="2121" actId="207"/>
          <ac:spMkLst>
            <pc:docMk/>
            <pc:sldMk cId="0" sldId="257"/>
            <ac:spMk id="16" creationId="{008A8C1F-E8B3-F03E-7A27-8AA647F694C2}"/>
          </ac:spMkLst>
        </pc:spChg>
        <pc:spChg chg="del">
          <ac:chgData name="Santie Roy" userId="6205e2f6-97ad-44da-aa08-b542d64c7823" providerId="ADAL" clId="{4D449667-29CA-4399-AC21-C39DC22A0C38}" dt="2025-05-28T10:35:41.429" v="12" actId="478"/>
          <ac:spMkLst>
            <pc:docMk/>
            <pc:sldMk cId="0" sldId="257"/>
            <ac:spMk id="64" creationId="{00000000-0000-0000-0000-000000000000}"/>
          </ac:spMkLst>
        </pc:spChg>
        <pc:spChg chg="del">
          <ac:chgData name="Santie Roy" userId="6205e2f6-97ad-44da-aa08-b542d64c7823" providerId="ADAL" clId="{4D449667-29CA-4399-AC21-C39DC22A0C38}" dt="2025-05-28T10:35:32.765" v="11" actId="478"/>
          <ac:spMkLst>
            <pc:docMk/>
            <pc:sldMk cId="0" sldId="257"/>
            <ac:spMk id="65" creationId="{00000000-0000-0000-0000-000000000000}"/>
          </ac:spMkLst>
        </pc:spChg>
        <pc:picChg chg="add del">
          <ac:chgData name="Santie Roy" userId="6205e2f6-97ad-44da-aa08-b542d64c7823" providerId="ADAL" clId="{4D449667-29CA-4399-AC21-C39DC22A0C38}" dt="2025-05-28T10:35:27.538" v="10" actId="478"/>
          <ac:picMkLst>
            <pc:docMk/>
            <pc:sldMk cId="0" sldId="257"/>
            <ac:picMk id="63" creationId="{00000000-0000-0000-0000-000000000000}"/>
          </ac:picMkLst>
        </pc:picChg>
      </pc:sldChg>
      <pc:sldChg chg="modSp del mod">
        <pc:chgData name="Santie Roy" userId="6205e2f6-97ad-44da-aa08-b542d64c7823" providerId="ADAL" clId="{4D449667-29CA-4399-AC21-C39DC22A0C38}" dt="2025-05-28T10:36:33.027" v="18" actId="47"/>
        <pc:sldMkLst>
          <pc:docMk/>
          <pc:sldMk cId="0" sldId="258"/>
        </pc:sldMkLst>
        <pc:spChg chg="mod">
          <ac:chgData name="Santie Roy" userId="6205e2f6-97ad-44da-aa08-b542d64c7823" providerId="ADAL" clId="{4D449667-29CA-4399-AC21-C39DC22A0C38}" dt="2025-05-28T10:36:14.706" v="15"/>
          <ac:spMkLst>
            <pc:docMk/>
            <pc:sldMk cId="0" sldId="258"/>
            <ac:spMk id="70" creationId="{00000000-0000-0000-0000-000000000000}"/>
          </ac:spMkLst>
        </pc:spChg>
      </pc:sldChg>
      <pc:sldChg chg="modSp del mod">
        <pc:chgData name="Santie Roy" userId="6205e2f6-97ad-44da-aa08-b542d64c7823" providerId="ADAL" clId="{4D449667-29CA-4399-AC21-C39DC22A0C38}" dt="2025-05-28T21:06:20.684" v="373" actId="2696"/>
        <pc:sldMkLst>
          <pc:docMk/>
          <pc:sldMk cId="0" sldId="259"/>
        </pc:sldMkLst>
        <pc:spChg chg="mod">
          <ac:chgData name="Santie Roy" userId="6205e2f6-97ad-44da-aa08-b542d64c7823" providerId="ADAL" clId="{4D449667-29CA-4399-AC21-C39DC22A0C38}" dt="2025-05-28T10:39:05.065" v="27" actId="2711"/>
          <ac:spMkLst>
            <pc:docMk/>
            <pc:sldMk cId="0" sldId="259"/>
            <ac:spMk id="77" creationId="{00000000-0000-0000-0000-000000000000}"/>
          </ac:spMkLst>
        </pc:spChg>
        <pc:spChg chg="mod">
          <ac:chgData name="Santie Roy" userId="6205e2f6-97ad-44da-aa08-b542d64c7823" providerId="ADAL" clId="{4D449667-29CA-4399-AC21-C39DC22A0C38}" dt="2025-05-28T10:45:03.670" v="76" actId="20577"/>
          <ac:spMkLst>
            <pc:docMk/>
            <pc:sldMk cId="0" sldId="259"/>
            <ac:spMk id="78" creationId="{00000000-0000-0000-0000-000000000000}"/>
          </ac:spMkLst>
        </pc:spChg>
      </pc:sldChg>
      <pc:sldChg chg="modSp add del mod">
        <pc:chgData name="Santie Roy" userId="6205e2f6-97ad-44da-aa08-b542d64c7823" providerId="ADAL" clId="{4D449667-29CA-4399-AC21-C39DC22A0C38}" dt="2025-05-29T07:57:37.614" v="2082" actId="47"/>
        <pc:sldMkLst>
          <pc:docMk/>
          <pc:sldMk cId="2239644860" sldId="259"/>
        </pc:sldMkLst>
        <pc:spChg chg="mod">
          <ac:chgData name="Santie Roy" userId="6205e2f6-97ad-44da-aa08-b542d64c7823" providerId="ADAL" clId="{4D449667-29CA-4399-AC21-C39DC22A0C38}" dt="2025-05-29T06:42:44.654" v="864" actId="20577"/>
          <ac:spMkLst>
            <pc:docMk/>
            <pc:sldMk cId="2239644860" sldId="259"/>
            <ac:spMk id="78" creationId="{00000000-0000-0000-0000-000000000000}"/>
          </ac:spMkLst>
        </pc:spChg>
      </pc:sldChg>
      <pc:sldChg chg="del">
        <pc:chgData name="Santie Roy" userId="6205e2f6-97ad-44da-aa08-b542d64c7823" providerId="ADAL" clId="{4D449667-29CA-4399-AC21-C39DC22A0C38}" dt="2025-05-28T10:36:30.474" v="17" actId="47"/>
        <pc:sldMkLst>
          <pc:docMk/>
          <pc:sldMk cId="0" sldId="260"/>
        </pc:sldMkLst>
      </pc:sldChg>
      <pc:sldChg chg="addSp modSp add del mod modNotes">
        <pc:chgData name="Santie Roy" userId="6205e2f6-97ad-44da-aa08-b542d64c7823" providerId="ADAL" clId="{4D449667-29CA-4399-AC21-C39DC22A0C38}" dt="2025-05-28T21:06:20.684" v="373" actId="2696"/>
        <pc:sldMkLst>
          <pc:docMk/>
          <pc:sldMk cId="0" sldId="261"/>
        </pc:sldMkLst>
        <pc:spChg chg="mod">
          <ac:chgData name="Santie Roy" userId="6205e2f6-97ad-44da-aa08-b542d64c7823" providerId="ADAL" clId="{4D449667-29CA-4399-AC21-C39DC22A0C38}" dt="2025-05-28T11:06:59.512" v="162" actId="113"/>
          <ac:spMkLst>
            <pc:docMk/>
            <pc:sldMk cId="0" sldId="261"/>
            <ac:spMk id="91" creationId="{00000000-0000-0000-0000-000000000000}"/>
          </ac:spMkLst>
        </pc:spChg>
        <pc:spChg chg="mod">
          <ac:chgData name="Santie Roy" userId="6205e2f6-97ad-44da-aa08-b542d64c7823" providerId="ADAL" clId="{4D449667-29CA-4399-AC21-C39DC22A0C38}" dt="2025-05-28T10:40:36.425" v="30"/>
          <ac:spMkLst>
            <pc:docMk/>
            <pc:sldMk cId="0" sldId="261"/>
            <ac:spMk id="92" creationId="{00000000-0000-0000-0000-000000000000}"/>
          </ac:spMkLst>
        </pc:spChg>
        <pc:picChg chg="add mod">
          <ac:chgData name="Santie Roy" userId="6205e2f6-97ad-44da-aa08-b542d64c7823" providerId="ADAL" clId="{4D449667-29CA-4399-AC21-C39DC22A0C38}" dt="2025-05-28T10:40:47.943" v="32" actId="1076"/>
          <ac:picMkLst>
            <pc:docMk/>
            <pc:sldMk cId="0" sldId="261"/>
            <ac:picMk id="2" creationId="{2CCA23B2-318E-9E95-82E3-130BBEEA5EBE}"/>
          </ac:picMkLst>
        </pc:picChg>
      </pc:sldChg>
      <pc:sldChg chg="addSp delSp modSp add mod ord delAnim modAnim">
        <pc:chgData name="Santie Roy" userId="6205e2f6-97ad-44da-aa08-b542d64c7823" providerId="ADAL" clId="{4D449667-29CA-4399-AC21-C39DC22A0C38}" dt="2025-05-29T08:45:15.475" v="2572"/>
        <pc:sldMkLst>
          <pc:docMk/>
          <pc:sldMk cId="4074212057" sldId="261"/>
        </pc:sldMkLst>
        <pc:spChg chg="add mod">
          <ac:chgData name="Santie Roy" userId="6205e2f6-97ad-44da-aa08-b542d64c7823" providerId="ADAL" clId="{4D449667-29CA-4399-AC21-C39DC22A0C38}" dt="2025-05-29T08:28:21.387" v="2424" actId="207"/>
          <ac:spMkLst>
            <pc:docMk/>
            <pc:sldMk cId="4074212057" sldId="261"/>
            <ac:spMk id="3" creationId="{F377A4FC-AB29-49DB-9005-D6F70602D499}"/>
          </ac:spMkLst>
        </pc:spChg>
        <pc:spChg chg="add mod">
          <ac:chgData name="Santie Roy" userId="6205e2f6-97ad-44da-aa08-b542d64c7823" providerId="ADAL" clId="{4D449667-29CA-4399-AC21-C39DC22A0C38}" dt="2025-05-29T08:28:21.387" v="2424" actId="207"/>
          <ac:spMkLst>
            <pc:docMk/>
            <pc:sldMk cId="4074212057" sldId="261"/>
            <ac:spMk id="5" creationId="{EDC4B141-031E-F050-F381-D74CCAC83FC9}"/>
          </ac:spMkLst>
        </pc:spChg>
        <pc:spChg chg="add del mod">
          <ac:chgData name="Santie Roy" userId="6205e2f6-97ad-44da-aa08-b542d64c7823" providerId="ADAL" clId="{4D449667-29CA-4399-AC21-C39DC22A0C38}" dt="2025-05-29T08:12:47.943" v="2157" actId="478"/>
          <ac:spMkLst>
            <pc:docMk/>
            <pc:sldMk cId="4074212057" sldId="261"/>
            <ac:spMk id="7" creationId="{58C0632B-A17C-FCA3-D167-D75583D27E69}"/>
          </ac:spMkLst>
        </pc:spChg>
        <pc:spChg chg="del mod">
          <ac:chgData name="Santie Roy" userId="6205e2f6-97ad-44da-aa08-b542d64c7823" providerId="ADAL" clId="{4D449667-29CA-4399-AC21-C39DC22A0C38}" dt="2025-05-29T06:44:22.254" v="871" actId="478"/>
          <ac:spMkLst>
            <pc:docMk/>
            <pc:sldMk cId="4074212057" sldId="261"/>
            <ac:spMk id="91" creationId="{00000000-0000-0000-0000-000000000000}"/>
          </ac:spMkLst>
        </pc:spChg>
        <pc:spChg chg="mod">
          <ac:chgData name="Santie Roy" userId="6205e2f6-97ad-44da-aa08-b542d64c7823" providerId="ADAL" clId="{4D449667-29CA-4399-AC21-C39DC22A0C38}" dt="2025-05-29T08:28:21.387" v="2424" actId="207"/>
          <ac:spMkLst>
            <pc:docMk/>
            <pc:sldMk cId="4074212057" sldId="261"/>
            <ac:spMk id="92" creationId="{00000000-0000-0000-0000-000000000000}"/>
          </ac:spMkLst>
        </pc:spChg>
        <pc:picChg chg="mod">
          <ac:chgData name="Santie Roy" userId="6205e2f6-97ad-44da-aa08-b542d64c7823" providerId="ADAL" clId="{4D449667-29CA-4399-AC21-C39DC22A0C38}" dt="2025-05-29T08:28:21.387" v="2424" actId="207"/>
          <ac:picMkLst>
            <pc:docMk/>
            <pc:sldMk cId="4074212057" sldId="261"/>
            <ac:picMk id="2" creationId="{2CCA23B2-318E-9E95-82E3-130BBEEA5EBE}"/>
          </ac:picMkLst>
        </pc:picChg>
        <pc:picChg chg="add mod ord">
          <ac:chgData name="Santie Roy" userId="6205e2f6-97ad-44da-aa08-b542d64c7823" providerId="ADAL" clId="{4D449667-29CA-4399-AC21-C39DC22A0C38}" dt="2025-05-29T08:28:21.387" v="2424" actId="207"/>
          <ac:picMkLst>
            <pc:docMk/>
            <pc:sldMk cId="4074212057" sldId="261"/>
            <ac:picMk id="8" creationId="{A8D4CE83-7955-67EB-A563-690CBC755ACE}"/>
          </ac:picMkLst>
        </pc:picChg>
        <pc:picChg chg="del">
          <ac:chgData name="Santie Roy" userId="6205e2f6-97ad-44da-aa08-b542d64c7823" providerId="ADAL" clId="{4D449667-29CA-4399-AC21-C39DC22A0C38}" dt="2025-05-29T08:28:09.542" v="2421" actId="478"/>
          <ac:picMkLst>
            <pc:docMk/>
            <pc:sldMk cId="4074212057" sldId="261"/>
            <ac:picMk id="90" creationId="{00000000-0000-0000-0000-000000000000}"/>
          </ac:picMkLst>
        </pc:picChg>
        <pc:picChg chg="add mod">
          <ac:chgData name="Santie Roy" userId="6205e2f6-97ad-44da-aa08-b542d64c7823" providerId="ADAL" clId="{4D449667-29CA-4399-AC21-C39DC22A0C38}" dt="2025-05-29T08:28:21.387" v="2424" actId="207"/>
          <ac:picMkLst>
            <pc:docMk/>
            <pc:sldMk cId="4074212057" sldId="261"/>
            <ac:picMk id="1026" creationId="{364C5F88-F9C1-8EDF-5AC5-E9CC54ABE9B5}"/>
          </ac:picMkLst>
        </pc:picChg>
      </pc:sldChg>
      <pc:sldChg chg="del">
        <pc:chgData name="Santie Roy" userId="6205e2f6-97ad-44da-aa08-b542d64c7823" providerId="ADAL" clId="{4D449667-29CA-4399-AC21-C39DC22A0C38}" dt="2025-05-28T10:36:27.455" v="16" actId="47"/>
        <pc:sldMkLst>
          <pc:docMk/>
          <pc:sldMk cId="0" sldId="262"/>
        </pc:sldMkLst>
      </pc:sldChg>
      <pc:sldChg chg="addSp delSp modSp mod ord modNotes">
        <pc:chgData name="Santie Roy" userId="6205e2f6-97ad-44da-aa08-b542d64c7823" providerId="ADAL" clId="{4D449667-29CA-4399-AC21-C39DC22A0C38}" dt="2025-05-29T08:50:05.240" v="2596"/>
        <pc:sldMkLst>
          <pc:docMk/>
          <pc:sldMk cId="0" sldId="263"/>
        </pc:sldMkLst>
        <pc:spChg chg="add del mod">
          <ac:chgData name="Santie Roy" userId="6205e2f6-97ad-44da-aa08-b542d64c7823" providerId="ADAL" clId="{4D449667-29CA-4399-AC21-C39DC22A0C38}" dt="2025-05-29T08:26:23.157" v="2387" actId="478"/>
          <ac:spMkLst>
            <pc:docMk/>
            <pc:sldMk cId="0" sldId="263"/>
            <ac:spMk id="4" creationId="{1438828C-EC24-EC78-4A1B-4E94E56DE89F}"/>
          </ac:spMkLst>
        </pc:spChg>
        <pc:spChg chg="add mod">
          <ac:chgData name="Santie Roy" userId="6205e2f6-97ad-44da-aa08-b542d64c7823" providerId="ADAL" clId="{4D449667-29CA-4399-AC21-C39DC22A0C38}" dt="2025-05-29T08:27:43.125" v="2417" actId="1076"/>
          <ac:spMkLst>
            <pc:docMk/>
            <pc:sldMk cId="0" sldId="263"/>
            <ac:spMk id="7" creationId="{18E54696-3235-C1ED-FBA5-4E0F653B8451}"/>
          </ac:spMkLst>
        </pc:spChg>
        <pc:spChg chg="mod">
          <ac:chgData name="Santie Roy" userId="6205e2f6-97ad-44da-aa08-b542d64c7823" providerId="ADAL" clId="{4D449667-29CA-4399-AC21-C39DC22A0C38}" dt="2025-05-29T08:27:56.203" v="2420" actId="113"/>
          <ac:spMkLst>
            <pc:docMk/>
            <pc:sldMk cId="0" sldId="263"/>
            <ac:spMk id="105" creationId="{00000000-0000-0000-0000-000000000000}"/>
          </ac:spMkLst>
        </pc:spChg>
        <pc:spChg chg="del mod">
          <ac:chgData name="Santie Roy" userId="6205e2f6-97ad-44da-aa08-b542d64c7823" providerId="ADAL" clId="{4D449667-29CA-4399-AC21-C39DC22A0C38}" dt="2025-05-29T08:26:05.544" v="2378" actId="478"/>
          <ac:spMkLst>
            <pc:docMk/>
            <pc:sldMk cId="0" sldId="263"/>
            <ac:spMk id="106" creationId="{00000000-0000-0000-0000-000000000000}"/>
          </ac:spMkLst>
        </pc:spChg>
        <pc:graphicFrameChg chg="add del mod modGraphic">
          <ac:chgData name="Santie Roy" userId="6205e2f6-97ad-44da-aa08-b542d64c7823" providerId="ADAL" clId="{4D449667-29CA-4399-AC21-C39DC22A0C38}" dt="2025-05-28T12:46:47.200" v="217" actId="21"/>
          <ac:graphicFrameMkLst>
            <pc:docMk/>
            <pc:sldMk cId="0" sldId="263"/>
            <ac:graphicFrameMk id="2" creationId="{A68CF677-46C4-76C7-67D8-07833F3F7B8C}"/>
          </ac:graphicFrameMkLst>
        </pc:graphicFrameChg>
        <pc:picChg chg="add mod modCrop">
          <ac:chgData name="Santie Roy" userId="6205e2f6-97ad-44da-aa08-b542d64c7823" providerId="ADAL" clId="{4D449667-29CA-4399-AC21-C39DC22A0C38}" dt="2025-05-29T08:27:03.398" v="2396" actId="14100"/>
          <ac:picMkLst>
            <pc:docMk/>
            <pc:sldMk cId="0" sldId="263"/>
            <ac:picMk id="6" creationId="{22128736-52B7-732E-C55C-3FE00EFE3E22}"/>
          </ac:picMkLst>
        </pc:picChg>
        <pc:picChg chg="add del">
          <ac:chgData name="Santie Roy" userId="6205e2f6-97ad-44da-aa08-b542d64c7823" providerId="ADAL" clId="{4D449667-29CA-4399-AC21-C39DC22A0C38}" dt="2025-05-29T08:26:18.414" v="2386" actId="478"/>
          <ac:picMkLst>
            <pc:docMk/>
            <pc:sldMk cId="0" sldId="263"/>
            <ac:picMk id="104" creationId="{00000000-0000-0000-0000-000000000000}"/>
          </ac:picMkLst>
        </pc:picChg>
      </pc:sldChg>
      <pc:sldChg chg="del">
        <pc:chgData name="Santie Roy" userId="6205e2f6-97ad-44da-aa08-b542d64c7823" providerId="ADAL" clId="{4D449667-29CA-4399-AC21-C39DC22A0C38}" dt="2025-05-28T10:36:39.110" v="19" actId="47"/>
        <pc:sldMkLst>
          <pc:docMk/>
          <pc:sldMk cId="0" sldId="264"/>
        </pc:sldMkLst>
      </pc:sldChg>
      <pc:sldChg chg="modNotes">
        <pc:chgData name="Santie Roy" userId="6205e2f6-97ad-44da-aa08-b542d64c7823" providerId="ADAL" clId="{4D449667-29CA-4399-AC21-C39DC22A0C38}" dt="2025-05-28T10:37:45.971" v="22" actId="16037"/>
        <pc:sldMkLst>
          <pc:docMk/>
          <pc:sldMk cId="0" sldId="265"/>
        </pc:sldMkLst>
      </pc:sldChg>
      <pc:sldChg chg="delSp add del mod">
        <pc:chgData name="Santie Roy" userId="6205e2f6-97ad-44da-aa08-b542d64c7823" providerId="ADAL" clId="{4D449667-29CA-4399-AC21-C39DC22A0C38}" dt="2025-05-28T21:08:36.263" v="391" actId="47"/>
        <pc:sldMkLst>
          <pc:docMk/>
          <pc:sldMk cId="888257220" sldId="266"/>
        </pc:sldMkLst>
        <pc:spChg chg="del">
          <ac:chgData name="Santie Roy" userId="6205e2f6-97ad-44da-aa08-b542d64c7823" providerId="ADAL" clId="{4D449667-29CA-4399-AC21-C39DC22A0C38}" dt="2025-05-28T10:41:54.423" v="49" actId="478"/>
          <ac:spMkLst>
            <pc:docMk/>
            <pc:sldMk cId="888257220" sldId="266"/>
            <ac:spMk id="12" creationId="{82F3E2D4-B37E-6286-9962-3E48E74101E2}"/>
          </ac:spMkLst>
        </pc:spChg>
        <pc:spChg chg="del">
          <ac:chgData name="Santie Roy" userId="6205e2f6-97ad-44da-aa08-b542d64c7823" providerId="ADAL" clId="{4D449667-29CA-4399-AC21-C39DC22A0C38}" dt="2025-05-28T10:41:54.423" v="49" actId="478"/>
          <ac:spMkLst>
            <pc:docMk/>
            <pc:sldMk cId="888257220" sldId="266"/>
            <ac:spMk id="13" creationId="{C97C1585-6C70-6332-A0B5-6E83609CBCF4}"/>
          </ac:spMkLst>
        </pc:spChg>
        <pc:spChg chg="del">
          <ac:chgData name="Santie Roy" userId="6205e2f6-97ad-44da-aa08-b542d64c7823" providerId="ADAL" clId="{4D449667-29CA-4399-AC21-C39DC22A0C38}" dt="2025-05-28T10:41:54.423" v="49" actId="478"/>
          <ac:spMkLst>
            <pc:docMk/>
            <pc:sldMk cId="888257220" sldId="266"/>
            <ac:spMk id="14" creationId="{62A73B65-0B07-D52B-AE18-415D06250A0C}"/>
          </ac:spMkLst>
        </pc:spChg>
        <pc:spChg chg="del">
          <ac:chgData name="Santie Roy" userId="6205e2f6-97ad-44da-aa08-b542d64c7823" providerId="ADAL" clId="{4D449667-29CA-4399-AC21-C39DC22A0C38}" dt="2025-05-28T10:41:54.423" v="49" actId="478"/>
          <ac:spMkLst>
            <pc:docMk/>
            <pc:sldMk cId="888257220" sldId="266"/>
            <ac:spMk id="15" creationId="{8603D45E-174E-EB94-E511-BFEFFD1B94DA}"/>
          </ac:spMkLst>
        </pc:spChg>
        <pc:spChg chg="del">
          <ac:chgData name="Santie Roy" userId="6205e2f6-97ad-44da-aa08-b542d64c7823" providerId="ADAL" clId="{4D449667-29CA-4399-AC21-C39DC22A0C38}" dt="2025-05-28T10:41:54.423" v="49" actId="478"/>
          <ac:spMkLst>
            <pc:docMk/>
            <pc:sldMk cId="888257220" sldId="266"/>
            <ac:spMk id="16" creationId="{9B102BE4-F3D1-A577-37AF-3FF4BF279E54}"/>
          </ac:spMkLst>
        </pc:spChg>
      </pc:sldChg>
      <pc:sldChg chg="modSp add del mod">
        <pc:chgData name="Santie Roy" userId="6205e2f6-97ad-44da-aa08-b542d64c7823" providerId="ADAL" clId="{4D449667-29CA-4399-AC21-C39DC22A0C38}" dt="2025-05-28T21:08:36.801" v="392" actId="47"/>
        <pc:sldMkLst>
          <pc:docMk/>
          <pc:sldMk cId="1020310622" sldId="267"/>
        </pc:sldMkLst>
        <pc:spChg chg="mod">
          <ac:chgData name="Santie Roy" userId="6205e2f6-97ad-44da-aa08-b542d64c7823" providerId="ADAL" clId="{4D449667-29CA-4399-AC21-C39DC22A0C38}" dt="2025-05-28T10:41:58.492" v="50" actId="6549"/>
          <ac:spMkLst>
            <pc:docMk/>
            <pc:sldMk cId="1020310622" sldId="267"/>
            <ac:spMk id="77" creationId="{1CF367CE-D132-3D5F-D177-20CBC50A77B5}"/>
          </ac:spMkLst>
        </pc:spChg>
      </pc:sldChg>
      <pc:sldChg chg="delSp modSp add del mod">
        <pc:chgData name="Santie Roy" userId="6205e2f6-97ad-44da-aa08-b542d64c7823" providerId="ADAL" clId="{4D449667-29CA-4399-AC21-C39DC22A0C38}" dt="2025-05-28T21:08:37.236" v="393" actId="47"/>
        <pc:sldMkLst>
          <pc:docMk/>
          <pc:sldMk cId="2919221626" sldId="268"/>
        </pc:sldMkLst>
        <pc:spChg chg="mod">
          <ac:chgData name="Santie Roy" userId="6205e2f6-97ad-44da-aa08-b542d64c7823" providerId="ADAL" clId="{4D449667-29CA-4399-AC21-C39DC22A0C38}" dt="2025-05-28T10:42:02.354" v="51" actId="6549"/>
          <ac:spMkLst>
            <pc:docMk/>
            <pc:sldMk cId="2919221626" sldId="268"/>
            <ac:spMk id="92" creationId="{FA31DDC7-3436-4ABD-A29B-18C7373494CD}"/>
          </ac:spMkLst>
        </pc:spChg>
        <pc:picChg chg="del">
          <ac:chgData name="Santie Roy" userId="6205e2f6-97ad-44da-aa08-b542d64c7823" providerId="ADAL" clId="{4D449667-29CA-4399-AC21-C39DC22A0C38}" dt="2025-05-28T10:42:04.526" v="52" actId="478"/>
          <ac:picMkLst>
            <pc:docMk/>
            <pc:sldMk cId="2919221626" sldId="268"/>
            <ac:picMk id="2" creationId="{B940B6FD-A42C-B1AF-23BB-EC24B26D1201}"/>
          </ac:picMkLst>
        </pc:picChg>
      </pc:sldChg>
      <pc:sldChg chg="add del">
        <pc:chgData name="Santie Roy" userId="6205e2f6-97ad-44da-aa08-b542d64c7823" providerId="ADAL" clId="{4D449667-29CA-4399-AC21-C39DC22A0C38}" dt="2025-05-28T21:08:37.709" v="394" actId="47"/>
        <pc:sldMkLst>
          <pc:docMk/>
          <pc:sldMk cId="357436952" sldId="269"/>
        </pc:sldMkLst>
      </pc:sldChg>
      <pc:sldChg chg="delSp add del mod">
        <pc:chgData name="Santie Roy" userId="6205e2f6-97ad-44da-aa08-b542d64c7823" providerId="ADAL" clId="{4D449667-29CA-4399-AC21-C39DC22A0C38}" dt="2025-05-28T21:08:38.229" v="395" actId="47"/>
        <pc:sldMkLst>
          <pc:docMk/>
          <pc:sldMk cId="3371003681" sldId="270"/>
        </pc:sldMkLst>
        <pc:spChg chg="del">
          <ac:chgData name="Santie Roy" userId="6205e2f6-97ad-44da-aa08-b542d64c7823" providerId="ADAL" clId="{4D449667-29CA-4399-AC21-C39DC22A0C38}" dt="2025-05-28T10:42:13.851" v="53" actId="478"/>
          <ac:spMkLst>
            <pc:docMk/>
            <pc:sldMk cId="3371003681" sldId="270"/>
            <ac:spMk id="12" creationId="{4A12C927-686B-B3C8-47CD-506711DEFC43}"/>
          </ac:spMkLst>
        </pc:spChg>
        <pc:spChg chg="del">
          <ac:chgData name="Santie Roy" userId="6205e2f6-97ad-44da-aa08-b542d64c7823" providerId="ADAL" clId="{4D449667-29CA-4399-AC21-C39DC22A0C38}" dt="2025-05-28T10:42:13.851" v="53" actId="478"/>
          <ac:spMkLst>
            <pc:docMk/>
            <pc:sldMk cId="3371003681" sldId="270"/>
            <ac:spMk id="13" creationId="{A7BA42AA-8EE4-35B9-C5FE-574CA702D484}"/>
          </ac:spMkLst>
        </pc:spChg>
        <pc:spChg chg="del">
          <ac:chgData name="Santie Roy" userId="6205e2f6-97ad-44da-aa08-b542d64c7823" providerId="ADAL" clId="{4D449667-29CA-4399-AC21-C39DC22A0C38}" dt="2025-05-28T10:42:13.851" v="53" actId="478"/>
          <ac:spMkLst>
            <pc:docMk/>
            <pc:sldMk cId="3371003681" sldId="270"/>
            <ac:spMk id="14" creationId="{AB057918-8967-B8B5-D276-572BF64945E1}"/>
          </ac:spMkLst>
        </pc:spChg>
        <pc:spChg chg="del">
          <ac:chgData name="Santie Roy" userId="6205e2f6-97ad-44da-aa08-b542d64c7823" providerId="ADAL" clId="{4D449667-29CA-4399-AC21-C39DC22A0C38}" dt="2025-05-28T10:42:13.851" v="53" actId="478"/>
          <ac:spMkLst>
            <pc:docMk/>
            <pc:sldMk cId="3371003681" sldId="270"/>
            <ac:spMk id="15" creationId="{227B152F-7F5C-2C23-37B9-A1934371E9E8}"/>
          </ac:spMkLst>
        </pc:spChg>
        <pc:spChg chg="del">
          <ac:chgData name="Santie Roy" userId="6205e2f6-97ad-44da-aa08-b542d64c7823" providerId="ADAL" clId="{4D449667-29CA-4399-AC21-C39DC22A0C38}" dt="2025-05-28T10:42:13.851" v="53" actId="478"/>
          <ac:spMkLst>
            <pc:docMk/>
            <pc:sldMk cId="3371003681" sldId="270"/>
            <ac:spMk id="16" creationId="{ACE52A32-CFFC-3297-E701-EE7A74918EE1}"/>
          </ac:spMkLst>
        </pc:spChg>
      </pc:sldChg>
      <pc:sldChg chg="modSp add del mod">
        <pc:chgData name="Santie Roy" userId="6205e2f6-97ad-44da-aa08-b542d64c7823" providerId="ADAL" clId="{4D449667-29CA-4399-AC21-C39DC22A0C38}" dt="2025-05-28T21:06:59.895" v="378" actId="47"/>
        <pc:sldMkLst>
          <pc:docMk/>
          <pc:sldMk cId="2055334221" sldId="271"/>
        </pc:sldMkLst>
        <pc:spChg chg="mod">
          <ac:chgData name="Santie Roy" userId="6205e2f6-97ad-44da-aa08-b542d64c7823" providerId="ADAL" clId="{4D449667-29CA-4399-AC21-C39DC22A0C38}" dt="2025-05-28T10:42:17.234" v="54" actId="6549"/>
          <ac:spMkLst>
            <pc:docMk/>
            <pc:sldMk cId="2055334221" sldId="271"/>
            <ac:spMk id="77" creationId="{97D2971F-EC48-38BF-6E30-867D8EEBDB96}"/>
          </ac:spMkLst>
        </pc:spChg>
      </pc:sldChg>
      <pc:sldChg chg="delSp modSp add del mod">
        <pc:chgData name="Santie Roy" userId="6205e2f6-97ad-44da-aa08-b542d64c7823" providerId="ADAL" clId="{4D449667-29CA-4399-AC21-C39DC22A0C38}" dt="2025-05-28T21:07:01.433" v="379" actId="47"/>
        <pc:sldMkLst>
          <pc:docMk/>
          <pc:sldMk cId="1542719164" sldId="272"/>
        </pc:sldMkLst>
        <pc:spChg chg="mod">
          <ac:chgData name="Santie Roy" userId="6205e2f6-97ad-44da-aa08-b542d64c7823" providerId="ADAL" clId="{4D449667-29CA-4399-AC21-C39DC22A0C38}" dt="2025-05-28T10:42:22.291" v="55" actId="6549"/>
          <ac:spMkLst>
            <pc:docMk/>
            <pc:sldMk cId="1542719164" sldId="272"/>
            <ac:spMk id="92" creationId="{9635881B-C61F-8E0A-EAC0-86D0993F2599}"/>
          </ac:spMkLst>
        </pc:spChg>
        <pc:picChg chg="del">
          <ac:chgData name="Santie Roy" userId="6205e2f6-97ad-44da-aa08-b542d64c7823" providerId="ADAL" clId="{4D449667-29CA-4399-AC21-C39DC22A0C38}" dt="2025-05-28T10:42:24.293" v="56" actId="478"/>
          <ac:picMkLst>
            <pc:docMk/>
            <pc:sldMk cId="1542719164" sldId="272"/>
            <ac:picMk id="2" creationId="{B78F0F9E-4FB5-6075-7E86-5BAE747ABF57}"/>
          </ac:picMkLst>
        </pc:picChg>
      </pc:sldChg>
      <pc:sldChg chg="add del">
        <pc:chgData name="Santie Roy" userId="6205e2f6-97ad-44da-aa08-b542d64c7823" providerId="ADAL" clId="{4D449667-29CA-4399-AC21-C39DC22A0C38}" dt="2025-05-28T21:07:03.054" v="380" actId="47"/>
        <pc:sldMkLst>
          <pc:docMk/>
          <pc:sldMk cId="4198967430" sldId="273"/>
        </pc:sldMkLst>
      </pc:sldChg>
      <pc:sldChg chg="add del">
        <pc:chgData name="Santie Roy" userId="6205e2f6-97ad-44da-aa08-b542d64c7823" providerId="ADAL" clId="{4D449667-29CA-4399-AC21-C39DC22A0C38}" dt="2025-05-28T21:07:03.908" v="381" actId="47"/>
        <pc:sldMkLst>
          <pc:docMk/>
          <pc:sldMk cId="241054015" sldId="274"/>
        </pc:sldMkLst>
      </pc:sldChg>
      <pc:sldChg chg="add del">
        <pc:chgData name="Santie Roy" userId="6205e2f6-97ad-44da-aa08-b542d64c7823" providerId="ADAL" clId="{4D449667-29CA-4399-AC21-C39DC22A0C38}" dt="2025-05-28T21:07:04.735" v="382" actId="47"/>
        <pc:sldMkLst>
          <pc:docMk/>
          <pc:sldMk cId="183892548" sldId="275"/>
        </pc:sldMkLst>
      </pc:sldChg>
      <pc:sldChg chg="add del">
        <pc:chgData name="Santie Roy" userId="6205e2f6-97ad-44da-aa08-b542d64c7823" providerId="ADAL" clId="{4D449667-29CA-4399-AC21-C39DC22A0C38}" dt="2025-05-28T21:07:05.009" v="383" actId="47"/>
        <pc:sldMkLst>
          <pc:docMk/>
          <pc:sldMk cId="3973342494" sldId="276"/>
        </pc:sldMkLst>
      </pc:sldChg>
      <pc:sldChg chg="add del">
        <pc:chgData name="Santie Roy" userId="6205e2f6-97ad-44da-aa08-b542d64c7823" providerId="ADAL" clId="{4D449667-29CA-4399-AC21-C39DC22A0C38}" dt="2025-05-28T21:07:05.299" v="384" actId="47"/>
        <pc:sldMkLst>
          <pc:docMk/>
          <pc:sldMk cId="4127749693" sldId="277"/>
        </pc:sldMkLst>
      </pc:sldChg>
      <pc:sldChg chg="add del">
        <pc:chgData name="Santie Roy" userId="6205e2f6-97ad-44da-aa08-b542d64c7823" providerId="ADAL" clId="{4D449667-29CA-4399-AC21-C39DC22A0C38}" dt="2025-05-29T07:33:53.432" v="1755" actId="47"/>
        <pc:sldMkLst>
          <pc:docMk/>
          <pc:sldMk cId="1038238779" sldId="278"/>
        </pc:sldMkLst>
      </pc:sldChg>
      <pc:sldChg chg="new del">
        <pc:chgData name="Santie Roy" userId="6205e2f6-97ad-44da-aa08-b542d64c7823" providerId="ADAL" clId="{4D449667-29CA-4399-AC21-C39DC22A0C38}" dt="2025-05-28T10:45:19.328" v="78" actId="47"/>
        <pc:sldMkLst>
          <pc:docMk/>
          <pc:sldMk cId="1450226966" sldId="278"/>
        </pc:sldMkLst>
      </pc:sldChg>
      <pc:sldChg chg="modSp add del mod">
        <pc:chgData name="Santie Roy" userId="6205e2f6-97ad-44da-aa08-b542d64c7823" providerId="ADAL" clId="{4D449667-29CA-4399-AC21-C39DC22A0C38}" dt="2025-05-28T21:06:20.684" v="373" actId="2696"/>
        <pc:sldMkLst>
          <pc:docMk/>
          <pc:sldMk cId="2392545539" sldId="278"/>
        </pc:sldMkLst>
        <pc:spChg chg="mod">
          <ac:chgData name="Santie Roy" userId="6205e2f6-97ad-44da-aa08-b542d64c7823" providerId="ADAL" clId="{4D449667-29CA-4399-AC21-C39DC22A0C38}" dt="2025-05-28T10:47:04.464" v="151" actId="20577"/>
          <ac:spMkLst>
            <pc:docMk/>
            <pc:sldMk cId="2392545539" sldId="278"/>
            <ac:spMk id="77" creationId="{2F9EC725-AF19-76C3-7EAE-B7FC559DB674}"/>
          </ac:spMkLst>
        </pc:spChg>
        <pc:spChg chg="mod">
          <ac:chgData name="Santie Roy" userId="6205e2f6-97ad-44da-aa08-b542d64c7823" providerId="ADAL" clId="{4D449667-29CA-4399-AC21-C39DC22A0C38}" dt="2025-05-28T10:45:38.632" v="81" actId="27636"/>
          <ac:spMkLst>
            <pc:docMk/>
            <pc:sldMk cId="2392545539" sldId="278"/>
            <ac:spMk id="78" creationId="{C8514843-3112-A4CE-46CE-8A4C54B1FF23}"/>
          </ac:spMkLst>
        </pc:spChg>
      </pc:sldChg>
      <pc:sldChg chg="modSp add del mod">
        <pc:chgData name="Santie Roy" userId="6205e2f6-97ad-44da-aa08-b542d64c7823" providerId="ADAL" clId="{4D449667-29CA-4399-AC21-C39DC22A0C38}" dt="2025-05-28T21:08:00.037" v="387" actId="47"/>
        <pc:sldMkLst>
          <pc:docMk/>
          <pc:sldMk cId="2128283118" sldId="279"/>
        </pc:sldMkLst>
        <pc:spChg chg="mod">
          <ac:chgData name="Santie Roy" userId="6205e2f6-97ad-44da-aa08-b542d64c7823" providerId="ADAL" clId="{4D449667-29CA-4399-AC21-C39DC22A0C38}" dt="2025-05-28T16:11:14.244" v="365" actId="27636"/>
          <ac:spMkLst>
            <pc:docMk/>
            <pc:sldMk cId="2128283118" sldId="279"/>
            <ac:spMk id="2" creationId="{00000000-0000-0000-0000-000000000000}"/>
          </ac:spMkLst>
        </pc:spChg>
        <pc:spChg chg="mod">
          <ac:chgData name="Santie Roy" userId="6205e2f6-97ad-44da-aa08-b542d64c7823" providerId="ADAL" clId="{4D449667-29CA-4399-AC21-C39DC22A0C38}" dt="2025-05-28T16:11:14.242" v="364" actId="27636"/>
          <ac:spMkLst>
            <pc:docMk/>
            <pc:sldMk cId="2128283118" sldId="279"/>
            <ac:spMk id="5" creationId="{00000000-0000-0000-0000-000000000000}"/>
          </ac:spMkLst>
        </pc:spChg>
      </pc:sldChg>
      <pc:sldChg chg="delSp modSp add del mod modNotes">
        <pc:chgData name="Santie Roy" userId="6205e2f6-97ad-44da-aa08-b542d64c7823" providerId="ADAL" clId="{4D449667-29CA-4399-AC21-C39DC22A0C38}" dt="2025-05-29T06:44:40.873" v="874" actId="47"/>
        <pc:sldMkLst>
          <pc:docMk/>
          <pc:sldMk cId="1456213140" sldId="280"/>
        </pc:sldMkLst>
        <pc:spChg chg="mod">
          <ac:chgData name="Santie Roy" userId="6205e2f6-97ad-44da-aa08-b542d64c7823" providerId="ADAL" clId="{4D449667-29CA-4399-AC21-C39DC22A0C38}" dt="2025-05-28T16:11:14.110" v="340" actId="27636"/>
          <ac:spMkLst>
            <pc:docMk/>
            <pc:sldMk cId="1456213140" sldId="280"/>
            <ac:spMk id="2" creationId="{00000000-0000-0000-0000-000000000000}"/>
          </ac:spMkLst>
        </pc:spChg>
        <pc:spChg chg="del">
          <ac:chgData name="Santie Roy" userId="6205e2f6-97ad-44da-aa08-b542d64c7823" providerId="ADAL" clId="{4D449667-29CA-4399-AC21-C39DC22A0C38}" dt="2025-05-29T06:44:38.091" v="873" actId="478"/>
          <ac:spMkLst>
            <pc:docMk/>
            <pc:sldMk cId="1456213140" sldId="280"/>
            <ac:spMk id="5" creationId="{00000000-0000-0000-0000-000000000000}"/>
          </ac:spMkLst>
        </pc:spChg>
        <pc:spChg chg="mod">
          <ac:chgData name="Santie Roy" userId="6205e2f6-97ad-44da-aa08-b542d64c7823" providerId="ADAL" clId="{4D449667-29CA-4399-AC21-C39DC22A0C38}" dt="2025-05-28T16:11:14.050" v="339"/>
          <ac:spMkLst>
            <pc:docMk/>
            <pc:sldMk cId="1456213140" sldId="280"/>
            <ac:spMk id="6" creationId="{00000000-0000-0000-0000-000000000000}"/>
          </ac:spMkLst>
        </pc:spChg>
      </pc:sldChg>
      <pc:sldChg chg="addSp modSp add mod modAnim">
        <pc:chgData name="Santie Roy" userId="6205e2f6-97ad-44da-aa08-b542d64c7823" providerId="ADAL" clId="{4D449667-29CA-4399-AC21-C39DC22A0C38}" dt="2025-05-29T08:57:32.190" v="2607"/>
        <pc:sldMkLst>
          <pc:docMk/>
          <pc:sldMk cId="2776414748" sldId="281"/>
        </pc:sldMkLst>
        <pc:spChg chg="mod">
          <ac:chgData name="Santie Roy" userId="6205e2f6-97ad-44da-aa08-b542d64c7823" providerId="ADAL" clId="{4D449667-29CA-4399-AC21-C39DC22A0C38}" dt="2025-05-29T08:57:04.684" v="2604" actId="404"/>
          <ac:spMkLst>
            <pc:docMk/>
            <pc:sldMk cId="2776414748" sldId="281"/>
            <ac:spMk id="4" creationId="{00000000-0000-0000-0000-000000000000}"/>
          </ac:spMkLst>
        </pc:spChg>
        <pc:spChg chg="mod">
          <ac:chgData name="Santie Roy" userId="6205e2f6-97ad-44da-aa08-b542d64c7823" providerId="ADAL" clId="{4D449667-29CA-4399-AC21-C39DC22A0C38}" dt="2025-05-29T07:41:13.287" v="1855" actId="207"/>
          <ac:spMkLst>
            <pc:docMk/>
            <pc:sldMk cId="2776414748" sldId="281"/>
            <ac:spMk id="6" creationId="{00000000-0000-0000-0000-000000000000}"/>
          </ac:spMkLst>
        </pc:spChg>
        <pc:picChg chg="add mod ord">
          <ac:chgData name="Santie Roy" userId="6205e2f6-97ad-44da-aa08-b542d64c7823" providerId="ADAL" clId="{4D449667-29CA-4399-AC21-C39DC22A0C38}" dt="2025-05-29T07:41:01.676" v="1851" actId="167"/>
          <ac:picMkLst>
            <pc:docMk/>
            <pc:sldMk cId="2776414748" sldId="281"/>
            <ac:picMk id="2" creationId="{BEE3C7B9-1D94-AF3E-AC77-BA828A152ABA}"/>
          </ac:picMkLst>
        </pc:picChg>
      </pc:sldChg>
      <pc:sldChg chg="addSp delSp modSp add del mod ord delAnim">
        <pc:chgData name="Santie Roy" userId="6205e2f6-97ad-44da-aa08-b542d64c7823" providerId="ADAL" clId="{4D449667-29CA-4399-AC21-C39DC22A0C38}" dt="2025-05-29T07:34:36.366" v="1756" actId="2696"/>
        <pc:sldMkLst>
          <pc:docMk/>
          <pc:sldMk cId="4074204431" sldId="281"/>
        </pc:sldMkLst>
        <pc:spChg chg="mod">
          <ac:chgData name="Santie Roy" userId="6205e2f6-97ad-44da-aa08-b542d64c7823" providerId="ADAL" clId="{4D449667-29CA-4399-AC21-C39DC22A0C38}" dt="2025-05-29T07:10:41.324" v="1365" actId="2711"/>
          <ac:spMkLst>
            <pc:docMk/>
            <pc:sldMk cId="4074204431" sldId="281"/>
            <ac:spMk id="3" creationId="{00000000-0000-0000-0000-000000000000}"/>
          </ac:spMkLst>
        </pc:spChg>
        <pc:spChg chg="mod">
          <ac:chgData name="Santie Roy" userId="6205e2f6-97ad-44da-aa08-b542d64c7823" providerId="ADAL" clId="{4D449667-29CA-4399-AC21-C39DC22A0C38}" dt="2025-05-29T07:10:41.324" v="1365" actId="2711"/>
          <ac:spMkLst>
            <pc:docMk/>
            <pc:sldMk cId="4074204431" sldId="281"/>
            <ac:spMk id="4" creationId="{00000000-0000-0000-0000-000000000000}"/>
          </ac:spMkLst>
        </pc:spChg>
        <pc:spChg chg="del">
          <ac:chgData name="Santie Roy" userId="6205e2f6-97ad-44da-aa08-b542d64c7823" providerId="ADAL" clId="{4D449667-29CA-4399-AC21-C39DC22A0C38}" dt="2025-05-29T06:34:48.714" v="696" actId="478"/>
          <ac:spMkLst>
            <pc:docMk/>
            <pc:sldMk cId="4074204431" sldId="281"/>
            <ac:spMk id="5" creationId="{00000000-0000-0000-0000-000000000000}"/>
          </ac:spMkLst>
        </pc:spChg>
        <pc:spChg chg="mod">
          <ac:chgData name="Santie Roy" userId="6205e2f6-97ad-44da-aa08-b542d64c7823" providerId="ADAL" clId="{4D449667-29CA-4399-AC21-C39DC22A0C38}" dt="2025-05-29T07:10:51.738" v="1369" actId="14100"/>
          <ac:spMkLst>
            <pc:docMk/>
            <pc:sldMk cId="4074204431" sldId="281"/>
            <ac:spMk id="6" creationId="{00000000-0000-0000-0000-000000000000}"/>
          </ac:spMkLst>
        </pc:spChg>
        <pc:spChg chg="mod">
          <ac:chgData name="Santie Roy" userId="6205e2f6-97ad-44da-aa08-b542d64c7823" providerId="ADAL" clId="{4D449667-29CA-4399-AC21-C39DC22A0C38}" dt="2025-05-29T07:10:41.324" v="1365" actId="2711"/>
          <ac:spMkLst>
            <pc:docMk/>
            <pc:sldMk cId="4074204431" sldId="281"/>
            <ac:spMk id="12" creationId="{00000000-0000-0000-0000-000000000000}"/>
          </ac:spMkLst>
        </pc:spChg>
        <pc:spChg chg="mod">
          <ac:chgData name="Santie Roy" userId="6205e2f6-97ad-44da-aa08-b542d64c7823" providerId="ADAL" clId="{4D449667-29CA-4399-AC21-C39DC22A0C38}" dt="2025-05-29T07:10:41.324" v="1365" actId="2711"/>
          <ac:spMkLst>
            <pc:docMk/>
            <pc:sldMk cId="4074204431" sldId="281"/>
            <ac:spMk id="14" creationId="{00000000-0000-0000-0000-000000000000}"/>
          </ac:spMkLst>
        </pc:spChg>
        <pc:grpChg chg="mod">
          <ac:chgData name="Santie Roy" userId="6205e2f6-97ad-44da-aa08-b542d64c7823" providerId="ADAL" clId="{4D449667-29CA-4399-AC21-C39DC22A0C38}" dt="2025-05-29T07:10:41.324" v="1365" actId="2711"/>
          <ac:grpSpMkLst>
            <pc:docMk/>
            <pc:sldMk cId="4074204431" sldId="281"/>
            <ac:grpSpMk id="15" creationId="{00000000-0000-0000-0000-000000000000}"/>
          </ac:grpSpMkLst>
        </pc:grpChg>
        <pc:grpChg chg="mod">
          <ac:chgData name="Santie Roy" userId="6205e2f6-97ad-44da-aa08-b542d64c7823" providerId="ADAL" clId="{4D449667-29CA-4399-AC21-C39DC22A0C38}" dt="2025-05-29T07:10:41.324" v="1365" actId="2711"/>
          <ac:grpSpMkLst>
            <pc:docMk/>
            <pc:sldMk cId="4074204431" sldId="281"/>
            <ac:grpSpMk id="16" creationId="{00000000-0000-0000-0000-000000000000}"/>
          </ac:grpSpMkLst>
        </pc:grpChg>
        <pc:picChg chg="del">
          <ac:chgData name="Santie Roy" userId="6205e2f6-97ad-44da-aa08-b542d64c7823" providerId="ADAL" clId="{4D449667-29CA-4399-AC21-C39DC22A0C38}" dt="2025-05-29T06:34:45.896" v="695" actId="478"/>
          <ac:picMkLst>
            <pc:docMk/>
            <pc:sldMk cId="4074204431" sldId="281"/>
            <ac:picMk id="7" creationId="{00000000-0000-0000-0000-000000000000}"/>
          </ac:picMkLst>
        </pc:picChg>
        <pc:picChg chg="add mod">
          <ac:chgData name="Santie Roy" userId="6205e2f6-97ad-44da-aa08-b542d64c7823" providerId="ADAL" clId="{4D449667-29CA-4399-AC21-C39DC22A0C38}" dt="2025-05-29T07:10:41.324" v="1365" actId="2711"/>
          <ac:picMkLst>
            <pc:docMk/>
            <pc:sldMk cId="4074204431" sldId="281"/>
            <ac:picMk id="11" creationId="{C29A004D-EFFE-4C55-86B4-D5B87B458BA7}"/>
          </ac:picMkLst>
        </pc:picChg>
        <pc:cxnChg chg="mod">
          <ac:chgData name="Santie Roy" userId="6205e2f6-97ad-44da-aa08-b542d64c7823" providerId="ADAL" clId="{4D449667-29CA-4399-AC21-C39DC22A0C38}" dt="2025-05-29T07:10:41.324" v="1365" actId="2711"/>
          <ac:cxnSpMkLst>
            <pc:docMk/>
            <pc:sldMk cId="4074204431" sldId="281"/>
            <ac:cxnSpMk id="10" creationId="{00000000-0000-0000-0000-000000000000}"/>
          </ac:cxnSpMkLst>
        </pc:cxnChg>
        <pc:cxnChg chg="mod">
          <ac:chgData name="Santie Roy" userId="6205e2f6-97ad-44da-aa08-b542d64c7823" providerId="ADAL" clId="{4D449667-29CA-4399-AC21-C39DC22A0C38}" dt="2025-05-29T07:10:41.324" v="1365" actId="2711"/>
          <ac:cxnSpMkLst>
            <pc:docMk/>
            <pc:sldMk cId="4074204431" sldId="281"/>
            <ac:cxnSpMk id="39" creationId="{00000000-0000-0000-0000-000000000000}"/>
          </ac:cxnSpMkLst>
        </pc:cxnChg>
      </pc:sldChg>
      <pc:sldChg chg="add del">
        <pc:chgData name="Santie Roy" userId="6205e2f6-97ad-44da-aa08-b542d64c7823" providerId="ADAL" clId="{4D449667-29CA-4399-AC21-C39DC22A0C38}" dt="2025-05-28T21:17:33.478" v="495" actId="47"/>
        <pc:sldMkLst>
          <pc:docMk/>
          <pc:sldMk cId="1702307990" sldId="282"/>
        </pc:sldMkLst>
      </pc:sldChg>
      <pc:sldChg chg="modSp add del mod">
        <pc:chgData name="Santie Roy" userId="6205e2f6-97ad-44da-aa08-b542d64c7823" providerId="ADAL" clId="{4D449667-29CA-4399-AC21-C39DC22A0C38}" dt="2025-05-28T21:08:04.951" v="388" actId="47"/>
        <pc:sldMkLst>
          <pc:docMk/>
          <pc:sldMk cId="1171877673" sldId="295"/>
        </pc:sldMkLst>
        <pc:spChg chg="mod">
          <ac:chgData name="Santie Roy" userId="6205e2f6-97ad-44da-aa08-b542d64c7823" providerId="ADAL" clId="{4D449667-29CA-4399-AC21-C39DC22A0C38}" dt="2025-05-28T16:11:14.151" v="346" actId="27636"/>
          <ac:spMkLst>
            <pc:docMk/>
            <pc:sldMk cId="1171877673" sldId="295"/>
            <ac:spMk id="4" creationId="{00000000-0000-0000-0000-000000000000}"/>
          </ac:spMkLst>
        </pc:spChg>
      </pc:sldChg>
      <pc:sldChg chg="modSp add del mod ord">
        <pc:chgData name="Santie Roy" userId="6205e2f6-97ad-44da-aa08-b542d64c7823" providerId="ADAL" clId="{4D449667-29CA-4399-AC21-C39DC22A0C38}" dt="2025-05-29T06:29:47.043" v="595" actId="47"/>
        <pc:sldMkLst>
          <pc:docMk/>
          <pc:sldMk cId="4237464819" sldId="298"/>
        </pc:sldMkLst>
        <pc:spChg chg="mod">
          <ac:chgData name="Santie Roy" userId="6205e2f6-97ad-44da-aa08-b542d64c7823" providerId="ADAL" clId="{4D449667-29CA-4399-AC21-C39DC22A0C38}" dt="2025-05-28T16:11:14.138" v="343" actId="27636"/>
          <ac:spMkLst>
            <pc:docMk/>
            <pc:sldMk cId="4237464819" sldId="298"/>
            <ac:spMk id="2" creationId="{00000000-0000-0000-0000-000000000000}"/>
          </ac:spMkLst>
        </pc:spChg>
        <pc:spChg chg="mod">
          <ac:chgData name="Santie Roy" userId="6205e2f6-97ad-44da-aa08-b542d64c7823" providerId="ADAL" clId="{4D449667-29CA-4399-AC21-C39DC22A0C38}" dt="2025-05-28T16:11:14.139" v="344" actId="27636"/>
          <ac:spMkLst>
            <pc:docMk/>
            <pc:sldMk cId="4237464819" sldId="298"/>
            <ac:spMk id="5" creationId="{00000000-0000-0000-0000-000000000000}"/>
          </ac:spMkLst>
        </pc:spChg>
      </pc:sldChg>
      <pc:sldChg chg="modSp add del mod">
        <pc:chgData name="Santie Roy" userId="6205e2f6-97ad-44da-aa08-b542d64c7823" providerId="ADAL" clId="{4D449667-29CA-4399-AC21-C39DC22A0C38}" dt="2025-05-28T16:11:16.061" v="367" actId="47"/>
        <pc:sldMkLst>
          <pc:docMk/>
          <pc:sldMk cId="3255879545" sldId="299"/>
        </pc:sldMkLst>
        <pc:spChg chg="mod">
          <ac:chgData name="Santie Roy" userId="6205e2f6-97ad-44da-aa08-b542d64c7823" providerId="ADAL" clId="{4D449667-29CA-4399-AC21-C39DC22A0C38}" dt="2025-05-28T16:11:14.118" v="341" actId="27636"/>
          <ac:spMkLst>
            <pc:docMk/>
            <pc:sldMk cId="3255879545" sldId="299"/>
            <ac:spMk id="3" creationId="{00000000-0000-0000-0000-000000000000}"/>
          </ac:spMkLst>
        </pc:spChg>
        <pc:spChg chg="mod">
          <ac:chgData name="Santie Roy" userId="6205e2f6-97ad-44da-aa08-b542d64c7823" providerId="ADAL" clId="{4D449667-29CA-4399-AC21-C39DC22A0C38}" dt="2025-05-28T16:11:14.050" v="339"/>
          <ac:spMkLst>
            <pc:docMk/>
            <pc:sldMk cId="3255879545" sldId="299"/>
            <ac:spMk id="4" creationId="{00000000-0000-0000-0000-000000000000}"/>
          </ac:spMkLst>
        </pc:spChg>
      </pc:sldChg>
      <pc:sldChg chg="modSp add del mod">
        <pc:chgData name="Santie Roy" userId="6205e2f6-97ad-44da-aa08-b542d64c7823" providerId="ADAL" clId="{4D449667-29CA-4399-AC21-C39DC22A0C38}" dt="2025-05-28T16:11:17.427" v="368" actId="47"/>
        <pc:sldMkLst>
          <pc:docMk/>
          <pc:sldMk cId="1075614382" sldId="300"/>
        </pc:sldMkLst>
        <pc:spChg chg="mod">
          <ac:chgData name="Santie Roy" userId="6205e2f6-97ad-44da-aa08-b542d64c7823" providerId="ADAL" clId="{4D449667-29CA-4399-AC21-C39DC22A0C38}" dt="2025-05-28T16:11:14.132" v="342" actId="27636"/>
          <ac:spMkLst>
            <pc:docMk/>
            <pc:sldMk cId="1075614382" sldId="300"/>
            <ac:spMk id="3" creationId="{00000000-0000-0000-0000-000000000000}"/>
          </ac:spMkLst>
        </pc:spChg>
        <pc:spChg chg="mod">
          <ac:chgData name="Santie Roy" userId="6205e2f6-97ad-44da-aa08-b542d64c7823" providerId="ADAL" clId="{4D449667-29CA-4399-AC21-C39DC22A0C38}" dt="2025-05-28T16:11:14.050" v="339"/>
          <ac:spMkLst>
            <pc:docMk/>
            <pc:sldMk cId="1075614382" sldId="300"/>
            <ac:spMk id="4" creationId="{00000000-0000-0000-0000-000000000000}"/>
          </ac:spMkLst>
        </pc:spChg>
      </pc:sldChg>
      <pc:sldChg chg="add del">
        <pc:chgData name="Santie Roy" userId="6205e2f6-97ad-44da-aa08-b542d64c7823" providerId="ADAL" clId="{4D449667-29CA-4399-AC21-C39DC22A0C38}" dt="2025-05-28T21:12:18.831" v="426" actId="47"/>
        <pc:sldMkLst>
          <pc:docMk/>
          <pc:sldMk cId="25976222" sldId="301"/>
        </pc:sldMkLst>
      </pc:sldChg>
      <pc:sldChg chg="modSp add del mod">
        <pc:chgData name="Santie Roy" userId="6205e2f6-97ad-44da-aa08-b542d64c7823" providerId="ADAL" clId="{4D449667-29CA-4399-AC21-C39DC22A0C38}" dt="2025-05-28T21:06:34.824" v="375" actId="47"/>
        <pc:sldMkLst>
          <pc:docMk/>
          <pc:sldMk cId="1530638760" sldId="302"/>
        </pc:sldMkLst>
        <pc:spChg chg="mod">
          <ac:chgData name="Santie Roy" userId="6205e2f6-97ad-44da-aa08-b542d64c7823" providerId="ADAL" clId="{4D449667-29CA-4399-AC21-C39DC22A0C38}" dt="2025-05-28T16:11:14.163" v="348" actId="27636"/>
          <ac:spMkLst>
            <pc:docMk/>
            <pc:sldMk cId="1530638760" sldId="302"/>
            <ac:spMk id="3" creationId="{00000000-0000-0000-0000-000000000000}"/>
          </ac:spMkLst>
        </pc:spChg>
        <pc:spChg chg="mod">
          <ac:chgData name="Santie Roy" userId="6205e2f6-97ad-44da-aa08-b542d64c7823" providerId="ADAL" clId="{4D449667-29CA-4399-AC21-C39DC22A0C38}" dt="2025-05-28T16:11:14.050" v="339"/>
          <ac:spMkLst>
            <pc:docMk/>
            <pc:sldMk cId="1530638760" sldId="302"/>
            <ac:spMk id="4" creationId="{00000000-0000-0000-0000-000000000000}"/>
          </ac:spMkLst>
        </pc:spChg>
      </pc:sldChg>
      <pc:sldChg chg="add del">
        <pc:chgData name="Santie Roy" userId="6205e2f6-97ad-44da-aa08-b542d64c7823" providerId="ADAL" clId="{4D449667-29CA-4399-AC21-C39DC22A0C38}" dt="2025-05-28T21:07:48.023" v="385" actId="47"/>
        <pc:sldMkLst>
          <pc:docMk/>
          <pc:sldMk cId="4112614508" sldId="304"/>
        </pc:sldMkLst>
      </pc:sldChg>
      <pc:sldChg chg="modSp add del mod">
        <pc:chgData name="Santie Roy" userId="6205e2f6-97ad-44da-aa08-b542d64c7823" providerId="ADAL" clId="{4D449667-29CA-4399-AC21-C39DC22A0C38}" dt="2025-05-28T21:07:51.102" v="386" actId="47"/>
        <pc:sldMkLst>
          <pc:docMk/>
          <pc:sldMk cId="1922293634" sldId="307"/>
        </pc:sldMkLst>
        <pc:spChg chg="mod">
          <ac:chgData name="Santie Roy" userId="6205e2f6-97ad-44da-aa08-b542d64c7823" providerId="ADAL" clId="{4D449667-29CA-4399-AC21-C39DC22A0C38}" dt="2025-05-28T16:11:14.172" v="349" actId="27636"/>
          <ac:spMkLst>
            <pc:docMk/>
            <pc:sldMk cId="1922293634" sldId="307"/>
            <ac:spMk id="3" creationId="{00000000-0000-0000-0000-000000000000}"/>
          </ac:spMkLst>
        </pc:spChg>
        <pc:spChg chg="mod">
          <ac:chgData name="Santie Roy" userId="6205e2f6-97ad-44da-aa08-b542d64c7823" providerId="ADAL" clId="{4D449667-29CA-4399-AC21-C39DC22A0C38}" dt="2025-05-28T16:11:14.176" v="350" actId="27636"/>
          <ac:spMkLst>
            <pc:docMk/>
            <pc:sldMk cId="1922293634" sldId="307"/>
            <ac:spMk id="5" creationId="{00000000-0000-0000-0000-000000000000}"/>
          </ac:spMkLst>
        </pc:spChg>
      </pc:sldChg>
      <pc:sldChg chg="modSp add del mod">
        <pc:chgData name="Santie Roy" userId="6205e2f6-97ad-44da-aa08-b542d64c7823" providerId="ADAL" clId="{4D449667-29CA-4399-AC21-C39DC22A0C38}" dt="2025-05-28T21:06:46.475" v="376" actId="47"/>
        <pc:sldMkLst>
          <pc:docMk/>
          <pc:sldMk cId="1221180972" sldId="308"/>
        </pc:sldMkLst>
        <pc:spChg chg="mod">
          <ac:chgData name="Santie Roy" userId="6205e2f6-97ad-44da-aa08-b542d64c7823" providerId="ADAL" clId="{4D449667-29CA-4399-AC21-C39DC22A0C38}" dt="2025-05-28T16:11:14.234" v="363" actId="27636"/>
          <ac:spMkLst>
            <pc:docMk/>
            <pc:sldMk cId="1221180972" sldId="308"/>
            <ac:spMk id="3" creationId="{00000000-0000-0000-0000-000000000000}"/>
          </ac:spMkLst>
        </pc:spChg>
        <pc:spChg chg="mod">
          <ac:chgData name="Santie Roy" userId="6205e2f6-97ad-44da-aa08-b542d64c7823" providerId="ADAL" clId="{4D449667-29CA-4399-AC21-C39DC22A0C38}" dt="2025-05-28T16:11:14.050" v="339"/>
          <ac:spMkLst>
            <pc:docMk/>
            <pc:sldMk cId="1221180972" sldId="308"/>
            <ac:spMk id="4" creationId="{00000000-0000-0000-0000-000000000000}"/>
          </ac:spMkLst>
        </pc:spChg>
      </pc:sldChg>
      <pc:sldChg chg="modSp add del mod">
        <pc:chgData name="Santie Roy" userId="6205e2f6-97ad-44da-aa08-b542d64c7823" providerId="ADAL" clId="{4D449667-29CA-4399-AC21-C39DC22A0C38}" dt="2025-05-28T21:06:49.235" v="377" actId="47"/>
        <pc:sldMkLst>
          <pc:docMk/>
          <pc:sldMk cId="1352983982" sldId="309"/>
        </pc:sldMkLst>
        <pc:spChg chg="mod">
          <ac:chgData name="Santie Roy" userId="6205e2f6-97ad-44da-aa08-b542d64c7823" providerId="ADAL" clId="{4D449667-29CA-4399-AC21-C39DC22A0C38}" dt="2025-05-28T16:11:14.252" v="366" actId="27636"/>
          <ac:spMkLst>
            <pc:docMk/>
            <pc:sldMk cId="1352983982" sldId="309"/>
            <ac:spMk id="3" creationId="{00000000-0000-0000-0000-000000000000}"/>
          </ac:spMkLst>
        </pc:spChg>
        <pc:spChg chg="mod">
          <ac:chgData name="Santie Roy" userId="6205e2f6-97ad-44da-aa08-b542d64c7823" providerId="ADAL" clId="{4D449667-29CA-4399-AC21-C39DC22A0C38}" dt="2025-05-28T16:11:14.050" v="339"/>
          <ac:spMkLst>
            <pc:docMk/>
            <pc:sldMk cId="1352983982" sldId="309"/>
            <ac:spMk id="4" creationId="{00000000-0000-0000-0000-000000000000}"/>
          </ac:spMkLst>
        </pc:spChg>
      </pc:sldChg>
      <pc:sldChg chg="addSp delSp modSp add del mod ord">
        <pc:chgData name="Santie Roy" userId="6205e2f6-97ad-44da-aa08-b542d64c7823" providerId="ADAL" clId="{4D449667-29CA-4399-AC21-C39DC22A0C38}" dt="2025-05-29T07:56:19.897" v="2071" actId="47"/>
        <pc:sldMkLst>
          <pc:docMk/>
          <pc:sldMk cId="725315620" sldId="310"/>
        </pc:sldMkLst>
        <pc:spChg chg="del mod">
          <ac:chgData name="Santie Roy" userId="6205e2f6-97ad-44da-aa08-b542d64c7823" providerId="ADAL" clId="{4D449667-29CA-4399-AC21-C39DC22A0C38}" dt="2025-05-29T07:53:22.119" v="2067" actId="478"/>
          <ac:spMkLst>
            <pc:docMk/>
            <pc:sldMk cId="725315620" sldId="310"/>
            <ac:spMk id="3" creationId="{00000000-0000-0000-0000-000000000000}"/>
          </ac:spMkLst>
        </pc:spChg>
        <pc:spChg chg="mod">
          <ac:chgData name="Santie Roy" userId="6205e2f6-97ad-44da-aa08-b542d64c7823" providerId="ADAL" clId="{4D449667-29CA-4399-AC21-C39DC22A0C38}" dt="2025-05-29T07:53:17.265" v="2065" actId="2711"/>
          <ac:spMkLst>
            <pc:docMk/>
            <pc:sldMk cId="725315620" sldId="310"/>
            <ac:spMk id="4" creationId="{00000000-0000-0000-0000-000000000000}"/>
          </ac:spMkLst>
        </pc:spChg>
        <pc:spChg chg="add mod">
          <ac:chgData name="Santie Roy" userId="6205e2f6-97ad-44da-aa08-b542d64c7823" providerId="ADAL" clId="{4D449667-29CA-4399-AC21-C39DC22A0C38}" dt="2025-05-29T07:53:22.119" v="2067" actId="478"/>
          <ac:spMkLst>
            <pc:docMk/>
            <pc:sldMk cId="725315620" sldId="310"/>
            <ac:spMk id="5" creationId="{47E88343-DC7C-C0BC-7A6C-419063CC6448}"/>
          </ac:spMkLst>
        </pc:spChg>
      </pc:sldChg>
      <pc:sldChg chg="modSp add del mod">
        <pc:chgData name="Santie Roy" userId="6205e2f6-97ad-44da-aa08-b542d64c7823" providerId="ADAL" clId="{4D449667-29CA-4399-AC21-C39DC22A0C38}" dt="2025-05-28T21:08:07.407" v="389" actId="47"/>
        <pc:sldMkLst>
          <pc:docMk/>
          <pc:sldMk cId="5520679" sldId="311"/>
        </pc:sldMkLst>
        <pc:spChg chg="mod">
          <ac:chgData name="Santie Roy" userId="6205e2f6-97ad-44da-aa08-b542d64c7823" providerId="ADAL" clId="{4D449667-29CA-4399-AC21-C39DC22A0C38}" dt="2025-05-28T16:11:14.146" v="345" actId="27636"/>
          <ac:spMkLst>
            <pc:docMk/>
            <pc:sldMk cId="5520679" sldId="311"/>
            <ac:spMk id="3" creationId="{00000000-0000-0000-0000-000000000000}"/>
          </ac:spMkLst>
        </pc:spChg>
      </pc:sldChg>
      <pc:sldChg chg="modSp add del mod modClrScheme chgLayout">
        <pc:chgData name="Santie Roy" userId="6205e2f6-97ad-44da-aa08-b542d64c7823" providerId="ADAL" clId="{4D449667-29CA-4399-AC21-C39DC22A0C38}" dt="2025-05-29T06:32:41.372" v="624" actId="47"/>
        <pc:sldMkLst>
          <pc:docMk/>
          <pc:sldMk cId="2255622605" sldId="457"/>
        </pc:sldMkLst>
        <pc:spChg chg="mod ord">
          <ac:chgData name="Santie Roy" userId="6205e2f6-97ad-44da-aa08-b542d64c7823" providerId="ADAL" clId="{4D449667-29CA-4399-AC21-C39DC22A0C38}" dt="2025-05-28T21:14:15.209" v="437" actId="700"/>
          <ac:spMkLst>
            <pc:docMk/>
            <pc:sldMk cId="2255622605" sldId="457"/>
            <ac:spMk id="2" creationId="{AF77894E-ABB0-4AB7-80AC-7F55AAE81FAD}"/>
          </ac:spMkLst>
        </pc:spChg>
        <pc:spChg chg="mod ord">
          <ac:chgData name="Santie Roy" userId="6205e2f6-97ad-44da-aa08-b542d64c7823" providerId="ADAL" clId="{4D449667-29CA-4399-AC21-C39DC22A0C38}" dt="2025-05-28T21:14:15.260" v="439" actId="27636"/>
          <ac:spMkLst>
            <pc:docMk/>
            <pc:sldMk cId="2255622605" sldId="457"/>
            <ac:spMk id="3" creationId="{895098D3-E57C-428C-AB98-B5B975614A3A}"/>
          </ac:spMkLst>
        </pc:spChg>
        <pc:spChg chg="mod ord">
          <ac:chgData name="Santie Roy" userId="6205e2f6-97ad-44da-aa08-b542d64c7823" providerId="ADAL" clId="{4D449667-29CA-4399-AC21-C39DC22A0C38}" dt="2025-05-28T21:14:15.247" v="438" actId="27636"/>
          <ac:spMkLst>
            <pc:docMk/>
            <pc:sldMk cId="2255622605" sldId="457"/>
            <ac:spMk id="4" creationId="{CA2A9614-1BE0-447E-9AEC-83E7D4175610}"/>
          </ac:spMkLst>
        </pc:spChg>
      </pc:sldChg>
      <pc:sldChg chg="modSp add del mod">
        <pc:chgData name="Santie Roy" userId="6205e2f6-97ad-44da-aa08-b542d64c7823" providerId="ADAL" clId="{4D449667-29CA-4399-AC21-C39DC22A0C38}" dt="2025-05-29T07:36:03.801" v="1794" actId="47"/>
        <pc:sldMkLst>
          <pc:docMk/>
          <pc:sldMk cId="1716001763" sldId="620"/>
        </pc:sldMkLst>
        <pc:spChg chg="mod">
          <ac:chgData name="Santie Roy" userId="6205e2f6-97ad-44da-aa08-b542d64c7823" providerId="ADAL" clId="{4D449667-29CA-4399-AC21-C39DC22A0C38}" dt="2025-05-29T07:34:40.115" v="1759" actId="27636"/>
          <ac:spMkLst>
            <pc:docMk/>
            <pc:sldMk cId="1716001763" sldId="620"/>
            <ac:spMk id="2" creationId="{41008C83-8064-419D-90ED-03C42496C982}"/>
          </ac:spMkLst>
        </pc:spChg>
        <pc:spChg chg="mod">
          <ac:chgData name="Santie Roy" userId="6205e2f6-97ad-44da-aa08-b542d64c7823" providerId="ADAL" clId="{4D449667-29CA-4399-AC21-C39DC22A0C38}" dt="2025-05-29T07:34:40.113" v="1758" actId="27636"/>
          <ac:spMkLst>
            <pc:docMk/>
            <pc:sldMk cId="1716001763" sldId="620"/>
            <ac:spMk id="3" creationId="{CCE40CDA-76C4-40E4-88FB-D7D9083D70E8}"/>
          </ac:spMkLst>
        </pc:spChg>
      </pc:sldChg>
      <pc:sldChg chg="modSp add del mod modClrScheme chgLayout">
        <pc:chgData name="Santie Roy" userId="6205e2f6-97ad-44da-aa08-b542d64c7823" providerId="ADAL" clId="{4D449667-29CA-4399-AC21-C39DC22A0C38}" dt="2025-05-29T07:34:36.366" v="1756" actId="2696"/>
        <pc:sldMkLst>
          <pc:docMk/>
          <pc:sldMk cId="1776588121" sldId="620"/>
        </pc:sldMkLst>
        <pc:spChg chg="mod ord">
          <ac:chgData name="Santie Roy" userId="6205e2f6-97ad-44da-aa08-b542d64c7823" providerId="ADAL" clId="{4D449667-29CA-4399-AC21-C39DC22A0C38}" dt="2025-05-29T07:01:06.016" v="1129" actId="700"/>
          <ac:spMkLst>
            <pc:docMk/>
            <pc:sldMk cId="1776588121" sldId="620"/>
            <ac:spMk id="2" creationId="{41008C83-8064-419D-90ED-03C42496C982}"/>
          </ac:spMkLst>
        </pc:spChg>
        <pc:spChg chg="mod ord">
          <ac:chgData name="Santie Roy" userId="6205e2f6-97ad-44da-aa08-b542d64c7823" providerId="ADAL" clId="{4D449667-29CA-4399-AC21-C39DC22A0C38}" dt="2025-05-29T07:01:06.016" v="1129" actId="700"/>
          <ac:spMkLst>
            <pc:docMk/>
            <pc:sldMk cId="1776588121" sldId="620"/>
            <ac:spMk id="3" creationId="{CCE40CDA-76C4-40E4-88FB-D7D9083D70E8}"/>
          </ac:spMkLst>
        </pc:spChg>
        <pc:spChg chg="mod ord">
          <ac:chgData name="Santie Roy" userId="6205e2f6-97ad-44da-aa08-b542d64c7823" providerId="ADAL" clId="{4D449667-29CA-4399-AC21-C39DC22A0C38}" dt="2025-05-29T07:01:06.016" v="1129" actId="700"/>
          <ac:spMkLst>
            <pc:docMk/>
            <pc:sldMk cId="1776588121" sldId="620"/>
            <ac:spMk id="4" creationId="{DC9A7DAD-74C0-40D8-8858-43446437206A}"/>
          </ac:spMkLst>
        </pc:spChg>
        <pc:spChg chg="mod ord">
          <ac:chgData name="Santie Roy" userId="6205e2f6-97ad-44da-aa08-b542d64c7823" providerId="ADAL" clId="{4D449667-29CA-4399-AC21-C39DC22A0C38}" dt="2025-05-29T07:01:06.016" v="1129" actId="700"/>
          <ac:spMkLst>
            <pc:docMk/>
            <pc:sldMk cId="1776588121" sldId="620"/>
            <ac:spMk id="5" creationId="{90A3B125-B6F7-4467-9DB0-FB9C7BBDCF5E}"/>
          </ac:spMkLst>
        </pc:spChg>
        <pc:spChg chg="mod ord">
          <ac:chgData name="Santie Roy" userId="6205e2f6-97ad-44da-aa08-b542d64c7823" providerId="ADAL" clId="{4D449667-29CA-4399-AC21-C39DC22A0C38}" dt="2025-05-29T07:01:06.016" v="1129" actId="700"/>
          <ac:spMkLst>
            <pc:docMk/>
            <pc:sldMk cId="1776588121" sldId="620"/>
            <ac:spMk id="7" creationId="{231C3BEF-6F85-4B7E-B5EF-01657595909E}"/>
          </ac:spMkLst>
        </pc:spChg>
        <pc:picChg chg="mod">
          <ac:chgData name="Santie Roy" userId="6205e2f6-97ad-44da-aa08-b542d64c7823" providerId="ADAL" clId="{4D449667-29CA-4399-AC21-C39DC22A0C38}" dt="2025-05-29T06:52:26.461" v="1069" actId="1076"/>
          <ac:picMkLst>
            <pc:docMk/>
            <pc:sldMk cId="1776588121" sldId="620"/>
            <ac:picMk id="11" creationId="{69D02162-BD81-4789-82EA-B47DDB6D380A}"/>
          </ac:picMkLst>
        </pc:picChg>
      </pc:sldChg>
      <pc:sldChg chg="addSp delSp modSp add mod modAnim">
        <pc:chgData name="Santie Roy" userId="6205e2f6-97ad-44da-aa08-b542d64c7823" providerId="ADAL" clId="{4D449667-29CA-4399-AC21-C39DC22A0C38}" dt="2025-05-29T08:55:45.116" v="2598" actId="478"/>
        <pc:sldMkLst>
          <pc:docMk/>
          <pc:sldMk cId="571819631" sldId="621"/>
        </pc:sldMkLst>
        <pc:spChg chg="mod">
          <ac:chgData name="Santie Roy" userId="6205e2f6-97ad-44da-aa08-b542d64c7823" providerId="ADAL" clId="{4D449667-29CA-4399-AC21-C39DC22A0C38}" dt="2025-05-29T08:47:26.597" v="2587" actId="2711"/>
          <ac:spMkLst>
            <pc:docMk/>
            <pc:sldMk cId="571819631" sldId="621"/>
            <ac:spMk id="2" creationId="{164EE68F-A185-45BC-AE9A-4DD404E1D085}"/>
          </ac:spMkLst>
        </pc:spChg>
        <pc:spChg chg="mod">
          <ac:chgData name="Santie Roy" userId="6205e2f6-97ad-44da-aa08-b542d64c7823" providerId="ADAL" clId="{4D449667-29CA-4399-AC21-C39DC22A0C38}" dt="2025-05-29T07:34:40.203" v="1763" actId="27636"/>
          <ac:spMkLst>
            <pc:docMk/>
            <pc:sldMk cId="571819631" sldId="621"/>
            <ac:spMk id="3" creationId="{47B44790-A227-42AB-B17C-EC2B0A5F0986}"/>
          </ac:spMkLst>
        </pc:spChg>
        <pc:spChg chg="del">
          <ac:chgData name="Santie Roy" userId="6205e2f6-97ad-44da-aa08-b542d64c7823" providerId="ADAL" clId="{4D449667-29CA-4399-AC21-C39DC22A0C38}" dt="2025-05-29T07:40:26.882" v="1845" actId="478"/>
          <ac:spMkLst>
            <pc:docMk/>
            <pc:sldMk cId="571819631" sldId="621"/>
            <ac:spMk id="4" creationId="{5A98FE2D-A658-416A-B9CC-D04E928D3259}"/>
          </ac:spMkLst>
        </pc:spChg>
        <pc:spChg chg="del mod">
          <ac:chgData name="Santie Roy" userId="6205e2f6-97ad-44da-aa08-b542d64c7823" providerId="ADAL" clId="{4D449667-29CA-4399-AC21-C39DC22A0C38}" dt="2025-05-29T07:40:23.525" v="1844" actId="478"/>
          <ac:spMkLst>
            <pc:docMk/>
            <pc:sldMk cId="571819631" sldId="621"/>
            <ac:spMk id="5" creationId="{45A2D50A-6290-4952-8E71-5A52D4694B0F}"/>
          </ac:spMkLst>
        </pc:spChg>
        <pc:spChg chg="mod">
          <ac:chgData name="Santie Roy" userId="6205e2f6-97ad-44da-aa08-b542d64c7823" providerId="ADAL" clId="{4D449667-29CA-4399-AC21-C39DC22A0C38}" dt="2025-05-29T08:47:21.362" v="2586" actId="404"/>
          <ac:spMkLst>
            <pc:docMk/>
            <pc:sldMk cId="571819631" sldId="621"/>
            <ac:spMk id="6" creationId="{014B5AE4-8296-4E9C-91F2-8EA164C45C3B}"/>
          </ac:spMkLst>
        </pc:spChg>
        <pc:spChg chg="del mod">
          <ac:chgData name="Santie Roy" userId="6205e2f6-97ad-44da-aa08-b542d64c7823" providerId="ADAL" clId="{4D449667-29CA-4399-AC21-C39DC22A0C38}" dt="2025-05-29T08:23:34.255" v="2366" actId="478"/>
          <ac:spMkLst>
            <pc:docMk/>
            <pc:sldMk cId="571819631" sldId="621"/>
            <ac:spMk id="7" creationId="{3866FBC1-EB26-4BB9-8838-881A4CFAB28A}"/>
          </ac:spMkLst>
        </pc:spChg>
        <pc:spChg chg="add del mod">
          <ac:chgData name="Santie Roy" userId="6205e2f6-97ad-44da-aa08-b542d64c7823" providerId="ADAL" clId="{4D449667-29CA-4399-AC21-C39DC22A0C38}" dt="2025-05-29T08:55:45.116" v="2598" actId="478"/>
          <ac:spMkLst>
            <pc:docMk/>
            <pc:sldMk cId="571819631" sldId="621"/>
            <ac:spMk id="10" creationId="{531B5FD3-957F-80ED-1958-5FC303D94922}"/>
          </ac:spMkLst>
        </pc:spChg>
        <pc:picChg chg="add mod ord">
          <ac:chgData name="Santie Roy" userId="6205e2f6-97ad-44da-aa08-b542d64c7823" providerId="ADAL" clId="{4D449667-29CA-4399-AC21-C39DC22A0C38}" dt="2025-05-29T07:39:37.954" v="1824" actId="167"/>
          <ac:picMkLst>
            <pc:docMk/>
            <pc:sldMk cId="571819631" sldId="621"/>
            <ac:picMk id="8" creationId="{CB37B61E-2298-8D2C-B79F-19633253EDE7}"/>
          </ac:picMkLst>
        </pc:picChg>
      </pc:sldChg>
      <pc:sldChg chg="modSp add del mod">
        <pc:chgData name="Santie Roy" userId="6205e2f6-97ad-44da-aa08-b542d64c7823" providerId="ADAL" clId="{4D449667-29CA-4399-AC21-C39DC22A0C38}" dt="2025-05-29T07:34:36.366" v="1756" actId="2696"/>
        <pc:sldMkLst>
          <pc:docMk/>
          <pc:sldMk cId="2345441715" sldId="621"/>
        </pc:sldMkLst>
        <pc:spChg chg="mod">
          <ac:chgData name="Santie Roy" userId="6205e2f6-97ad-44da-aa08-b542d64c7823" providerId="ADAL" clId="{4D449667-29CA-4399-AC21-C39DC22A0C38}" dt="2025-05-28T16:08:16.621" v="338" actId="27636"/>
          <ac:spMkLst>
            <pc:docMk/>
            <pc:sldMk cId="2345441715" sldId="621"/>
            <ac:spMk id="2" creationId="{164EE68F-A185-45BC-AE9A-4DD404E1D085}"/>
          </ac:spMkLst>
        </pc:spChg>
        <pc:spChg chg="mod">
          <ac:chgData name="Santie Roy" userId="6205e2f6-97ad-44da-aa08-b542d64c7823" providerId="ADAL" clId="{4D449667-29CA-4399-AC21-C39DC22A0C38}" dt="2025-05-28T16:08:16.595" v="336" actId="27636"/>
          <ac:spMkLst>
            <pc:docMk/>
            <pc:sldMk cId="2345441715" sldId="621"/>
            <ac:spMk id="3" creationId="{47B44790-A227-42AB-B17C-EC2B0A5F0986}"/>
          </ac:spMkLst>
        </pc:spChg>
        <pc:spChg chg="mod">
          <ac:chgData name="Santie Roy" userId="6205e2f6-97ad-44da-aa08-b542d64c7823" providerId="ADAL" clId="{4D449667-29CA-4399-AC21-C39DC22A0C38}" dt="2025-05-28T16:08:16.619" v="337" actId="27636"/>
          <ac:spMkLst>
            <pc:docMk/>
            <pc:sldMk cId="2345441715" sldId="621"/>
            <ac:spMk id="6" creationId="{014B5AE4-8296-4E9C-91F2-8EA164C45C3B}"/>
          </ac:spMkLst>
        </pc:spChg>
      </pc:sldChg>
      <pc:sldChg chg="delSp modSp add del mod">
        <pc:chgData name="Santie Roy" userId="6205e2f6-97ad-44da-aa08-b542d64c7823" providerId="ADAL" clId="{4D449667-29CA-4399-AC21-C39DC22A0C38}" dt="2025-05-29T06:53:42.337" v="1075" actId="47"/>
        <pc:sldMkLst>
          <pc:docMk/>
          <pc:sldMk cId="3148274826" sldId="622"/>
        </pc:sldMkLst>
        <pc:spChg chg="mod">
          <ac:chgData name="Santie Roy" userId="6205e2f6-97ad-44da-aa08-b542d64c7823" providerId="ADAL" clId="{4D449667-29CA-4399-AC21-C39DC22A0C38}" dt="2025-05-28T16:08:16.463" v="326"/>
          <ac:spMkLst>
            <pc:docMk/>
            <pc:sldMk cId="3148274826" sldId="622"/>
            <ac:spMk id="3" creationId="{90D2B028-0392-4B90-80E7-3AAEBC60C9B8}"/>
          </ac:spMkLst>
        </pc:spChg>
        <pc:spChg chg="del">
          <ac:chgData name="Santie Roy" userId="6205e2f6-97ad-44da-aa08-b542d64c7823" providerId="ADAL" clId="{4D449667-29CA-4399-AC21-C39DC22A0C38}" dt="2025-05-29T06:53:07.607" v="1070" actId="478"/>
          <ac:spMkLst>
            <pc:docMk/>
            <pc:sldMk cId="3148274826" sldId="622"/>
            <ac:spMk id="9" creationId="{2C6229A3-B491-49B4-A2D6-02249C825376}"/>
          </ac:spMkLst>
        </pc:spChg>
        <pc:picChg chg="del">
          <ac:chgData name="Santie Roy" userId="6205e2f6-97ad-44da-aa08-b542d64c7823" providerId="ADAL" clId="{4D449667-29CA-4399-AC21-C39DC22A0C38}" dt="2025-05-29T06:53:33.440" v="1071" actId="21"/>
          <ac:picMkLst>
            <pc:docMk/>
            <pc:sldMk cId="3148274826" sldId="622"/>
            <ac:picMk id="11" creationId="{C29A004D-EFFE-4C55-86B4-D5B87B458BA7}"/>
          </ac:picMkLst>
        </pc:picChg>
        <pc:picChg chg="del">
          <ac:chgData name="Santie Roy" userId="6205e2f6-97ad-44da-aa08-b542d64c7823" providerId="ADAL" clId="{4D449667-29CA-4399-AC21-C39DC22A0C38}" dt="2025-05-29T06:53:40.025" v="1074" actId="21"/>
          <ac:picMkLst>
            <pc:docMk/>
            <pc:sldMk cId="3148274826" sldId="622"/>
            <ac:picMk id="12" creationId="{C1B00060-7FF5-4341-9786-4A6BEA47B7A6}"/>
          </ac:picMkLst>
        </pc:picChg>
      </pc:sldChg>
      <pc:sldChg chg="modSp add del mod">
        <pc:chgData name="Santie Roy" userId="6205e2f6-97ad-44da-aa08-b542d64c7823" providerId="ADAL" clId="{4D449667-29CA-4399-AC21-C39DC22A0C38}" dt="2025-05-29T07:34:36.366" v="1756" actId="2696"/>
        <pc:sldMkLst>
          <pc:docMk/>
          <pc:sldMk cId="269916195" sldId="624"/>
        </pc:sldMkLst>
        <pc:spChg chg="mod">
          <ac:chgData name="Santie Roy" userId="6205e2f6-97ad-44da-aa08-b542d64c7823" providerId="ADAL" clId="{4D449667-29CA-4399-AC21-C39DC22A0C38}" dt="2025-05-28T16:08:16.550" v="333" actId="27636"/>
          <ac:spMkLst>
            <pc:docMk/>
            <pc:sldMk cId="269916195" sldId="624"/>
            <ac:spMk id="2" creationId="{61B0D1A1-DD35-44BF-8B52-717AAE3FDD9A}"/>
          </ac:spMkLst>
        </pc:spChg>
        <pc:spChg chg="mod">
          <ac:chgData name="Santie Roy" userId="6205e2f6-97ad-44da-aa08-b542d64c7823" providerId="ADAL" clId="{4D449667-29CA-4399-AC21-C39DC22A0C38}" dt="2025-05-28T16:08:16.553" v="334" actId="27636"/>
          <ac:spMkLst>
            <pc:docMk/>
            <pc:sldMk cId="269916195" sldId="624"/>
            <ac:spMk id="3" creationId="{BE40BD31-3D43-4CD3-954D-CEF872B9A7A8}"/>
          </ac:spMkLst>
        </pc:spChg>
        <pc:spChg chg="mod">
          <ac:chgData name="Santie Roy" userId="6205e2f6-97ad-44da-aa08-b542d64c7823" providerId="ADAL" clId="{4D449667-29CA-4399-AC21-C39DC22A0C38}" dt="2025-05-28T16:08:16.585" v="335" actId="27636"/>
          <ac:spMkLst>
            <pc:docMk/>
            <pc:sldMk cId="269916195" sldId="624"/>
            <ac:spMk id="6" creationId="{C01244D9-BE2C-4E98-931F-7BA7C77579DF}"/>
          </ac:spMkLst>
        </pc:spChg>
      </pc:sldChg>
      <pc:sldChg chg="addSp delSp modSp add mod modAnim">
        <pc:chgData name="Santie Roy" userId="6205e2f6-97ad-44da-aa08-b542d64c7823" providerId="ADAL" clId="{4D449667-29CA-4399-AC21-C39DC22A0C38}" dt="2025-05-29T08:46:58.708" v="2580"/>
        <pc:sldMkLst>
          <pc:docMk/>
          <pc:sldMk cId="4187972626" sldId="624"/>
        </pc:sldMkLst>
        <pc:spChg chg="mod">
          <ac:chgData name="Santie Roy" userId="6205e2f6-97ad-44da-aa08-b542d64c7823" providerId="ADAL" clId="{4D449667-29CA-4399-AC21-C39DC22A0C38}" dt="2025-05-29T07:37:58.758" v="1812" actId="403"/>
          <ac:spMkLst>
            <pc:docMk/>
            <pc:sldMk cId="4187972626" sldId="624"/>
            <ac:spMk id="2" creationId="{61B0D1A1-DD35-44BF-8B52-717AAE3FDD9A}"/>
          </ac:spMkLst>
        </pc:spChg>
        <pc:spChg chg="mod">
          <ac:chgData name="Santie Roy" userId="6205e2f6-97ad-44da-aa08-b542d64c7823" providerId="ADAL" clId="{4D449667-29CA-4399-AC21-C39DC22A0C38}" dt="2025-05-29T07:37:26.795" v="1802" actId="2711"/>
          <ac:spMkLst>
            <pc:docMk/>
            <pc:sldMk cId="4187972626" sldId="624"/>
            <ac:spMk id="3" creationId="{BE40BD31-3D43-4CD3-954D-CEF872B9A7A8}"/>
          </ac:spMkLst>
        </pc:spChg>
        <pc:spChg chg="del">
          <ac:chgData name="Santie Roy" userId="6205e2f6-97ad-44da-aa08-b542d64c7823" providerId="ADAL" clId="{4D449667-29CA-4399-AC21-C39DC22A0C38}" dt="2025-05-29T07:37:21.878" v="1801" actId="478"/>
          <ac:spMkLst>
            <pc:docMk/>
            <pc:sldMk cId="4187972626" sldId="624"/>
            <ac:spMk id="4" creationId="{F0E89E8A-A4A1-4D5A-B130-6B5114ED29CC}"/>
          </ac:spMkLst>
        </pc:spChg>
        <pc:spChg chg="mod">
          <ac:chgData name="Santie Roy" userId="6205e2f6-97ad-44da-aa08-b542d64c7823" providerId="ADAL" clId="{4D449667-29CA-4399-AC21-C39DC22A0C38}" dt="2025-05-29T07:38:35.123" v="1821" actId="27636"/>
          <ac:spMkLst>
            <pc:docMk/>
            <pc:sldMk cId="4187972626" sldId="624"/>
            <ac:spMk id="6" creationId="{C01244D9-BE2C-4E98-931F-7BA7C77579DF}"/>
          </ac:spMkLst>
        </pc:spChg>
        <pc:spChg chg="mod">
          <ac:chgData name="Santie Roy" userId="6205e2f6-97ad-44da-aa08-b542d64c7823" providerId="ADAL" clId="{4D449667-29CA-4399-AC21-C39DC22A0C38}" dt="2025-05-29T07:38:54.527" v="1822" actId="113"/>
          <ac:spMkLst>
            <pc:docMk/>
            <pc:sldMk cId="4187972626" sldId="624"/>
            <ac:spMk id="7" creationId="{7FE99E05-E1B8-4E55-8085-58859C4A02C8}"/>
          </ac:spMkLst>
        </pc:spChg>
        <pc:picChg chg="add mod ord">
          <ac:chgData name="Santie Roy" userId="6205e2f6-97ad-44da-aa08-b542d64c7823" providerId="ADAL" clId="{4D449667-29CA-4399-AC21-C39DC22A0C38}" dt="2025-05-29T07:37:26.795" v="1802" actId="2711"/>
          <ac:picMkLst>
            <pc:docMk/>
            <pc:sldMk cId="4187972626" sldId="624"/>
            <ac:picMk id="5" creationId="{1C656230-087D-9197-72D2-A96C792A9F27}"/>
          </ac:picMkLst>
        </pc:picChg>
        <pc:picChg chg="mod">
          <ac:chgData name="Santie Roy" userId="6205e2f6-97ad-44da-aa08-b542d64c7823" providerId="ADAL" clId="{4D449667-29CA-4399-AC21-C39DC22A0C38}" dt="2025-05-29T07:38:16.950" v="1818" actId="1076"/>
          <ac:picMkLst>
            <pc:docMk/>
            <pc:sldMk cId="4187972626" sldId="624"/>
            <ac:picMk id="9" creationId="{28829817-60A9-4B14-8F24-405B6FA814B7}"/>
          </ac:picMkLst>
        </pc:picChg>
      </pc:sldChg>
      <pc:sldChg chg="modSp add del mod">
        <pc:chgData name="Santie Roy" userId="6205e2f6-97ad-44da-aa08-b542d64c7823" providerId="ADAL" clId="{4D449667-29CA-4399-AC21-C39DC22A0C38}" dt="2025-05-28T21:15:12.685" v="487" actId="47"/>
        <pc:sldMkLst>
          <pc:docMk/>
          <pc:sldMk cId="3930013207" sldId="629"/>
        </pc:sldMkLst>
        <pc:spChg chg="mod">
          <ac:chgData name="Santie Roy" userId="6205e2f6-97ad-44da-aa08-b542d64c7823" providerId="ADAL" clId="{4D449667-29CA-4399-AC21-C39DC22A0C38}" dt="2025-05-28T16:08:16.534" v="329" actId="27636"/>
          <ac:spMkLst>
            <pc:docMk/>
            <pc:sldMk cId="3930013207" sldId="629"/>
            <ac:spMk id="2" creationId="{88A0F9E8-9066-440F-86B3-B3B6AF776AB1}"/>
          </ac:spMkLst>
        </pc:spChg>
        <pc:spChg chg="mod">
          <ac:chgData name="Santie Roy" userId="6205e2f6-97ad-44da-aa08-b542d64c7823" providerId="ADAL" clId="{4D449667-29CA-4399-AC21-C39DC22A0C38}" dt="2025-05-28T16:08:16.536" v="330" actId="27636"/>
          <ac:spMkLst>
            <pc:docMk/>
            <pc:sldMk cId="3930013207" sldId="629"/>
            <ac:spMk id="3" creationId="{D687E58E-E169-444C-8F34-C9A382E91786}"/>
          </ac:spMkLst>
        </pc:spChg>
      </pc:sldChg>
      <pc:sldChg chg="modSp add del mod ord modClrScheme chgLayout">
        <pc:chgData name="Santie Roy" userId="6205e2f6-97ad-44da-aa08-b542d64c7823" providerId="ADAL" clId="{4D449667-29CA-4399-AC21-C39DC22A0C38}" dt="2025-05-29T06:34:04.594" v="694" actId="47"/>
        <pc:sldMkLst>
          <pc:docMk/>
          <pc:sldMk cId="2234147217" sldId="630"/>
        </pc:sldMkLst>
        <pc:spChg chg="mod ord">
          <ac:chgData name="Santie Roy" userId="6205e2f6-97ad-44da-aa08-b542d64c7823" providerId="ADAL" clId="{4D449667-29CA-4399-AC21-C39DC22A0C38}" dt="2025-05-29T06:32:08.344" v="620" actId="700"/>
          <ac:spMkLst>
            <pc:docMk/>
            <pc:sldMk cId="2234147217" sldId="630"/>
            <ac:spMk id="2" creationId="{88A0F9E8-9066-440F-86B3-B3B6AF776AB1}"/>
          </ac:spMkLst>
        </pc:spChg>
        <pc:spChg chg="mod ord">
          <ac:chgData name="Santie Roy" userId="6205e2f6-97ad-44da-aa08-b542d64c7823" providerId="ADAL" clId="{4D449667-29CA-4399-AC21-C39DC22A0C38}" dt="2025-05-29T06:32:08.344" v="620" actId="700"/>
          <ac:spMkLst>
            <pc:docMk/>
            <pc:sldMk cId="2234147217" sldId="630"/>
            <ac:spMk id="3" creationId="{D687E58E-E169-444C-8F34-C9A382E91786}"/>
          </ac:spMkLst>
        </pc:spChg>
        <pc:spChg chg="mod ord">
          <ac:chgData name="Santie Roy" userId="6205e2f6-97ad-44da-aa08-b542d64c7823" providerId="ADAL" clId="{4D449667-29CA-4399-AC21-C39DC22A0C38}" dt="2025-05-29T06:32:08.344" v="620" actId="700"/>
          <ac:spMkLst>
            <pc:docMk/>
            <pc:sldMk cId="2234147217" sldId="630"/>
            <ac:spMk id="4" creationId="{2501FFD8-554B-4774-9DA6-012E8A7D4FAA}"/>
          </ac:spMkLst>
        </pc:spChg>
        <pc:spChg chg="mod ord">
          <ac:chgData name="Santie Roy" userId="6205e2f6-97ad-44da-aa08-b542d64c7823" providerId="ADAL" clId="{4D449667-29CA-4399-AC21-C39DC22A0C38}" dt="2025-05-29T06:32:08.344" v="620" actId="700"/>
          <ac:spMkLst>
            <pc:docMk/>
            <pc:sldMk cId="2234147217" sldId="630"/>
            <ac:spMk id="5" creationId="{F45866E9-C8E7-4E5E-981B-245274ED43D8}"/>
          </ac:spMkLst>
        </pc:spChg>
        <pc:spChg chg="mod ord">
          <ac:chgData name="Santie Roy" userId="6205e2f6-97ad-44da-aa08-b542d64c7823" providerId="ADAL" clId="{4D449667-29CA-4399-AC21-C39DC22A0C38}" dt="2025-05-29T06:33:36.017" v="642" actId="1076"/>
          <ac:spMkLst>
            <pc:docMk/>
            <pc:sldMk cId="2234147217" sldId="630"/>
            <ac:spMk id="7" creationId="{6C643F6B-A684-4819-B80B-826154689654}"/>
          </ac:spMkLst>
        </pc:spChg>
      </pc:sldChg>
      <pc:sldChg chg="modSp add del mod setBg">
        <pc:chgData name="Santie Roy" userId="6205e2f6-97ad-44da-aa08-b542d64c7823" providerId="ADAL" clId="{4D449667-29CA-4399-AC21-C39DC22A0C38}" dt="2025-05-28T15:50:12.675" v="288" actId="47"/>
        <pc:sldMkLst>
          <pc:docMk/>
          <pc:sldMk cId="1909661272" sldId="1442"/>
        </pc:sldMkLst>
        <pc:spChg chg="mod">
          <ac:chgData name="Santie Roy" userId="6205e2f6-97ad-44da-aa08-b542d64c7823" providerId="ADAL" clId="{4D449667-29CA-4399-AC21-C39DC22A0C38}" dt="2025-05-28T15:50:05.832" v="279" actId="27636"/>
          <ac:spMkLst>
            <pc:docMk/>
            <pc:sldMk cId="1909661272" sldId="1442"/>
            <ac:spMk id="10" creationId="{00000000-0000-0000-0000-000000000000}"/>
          </ac:spMkLst>
        </pc:spChg>
      </pc:sldChg>
      <pc:sldChg chg="add del">
        <pc:chgData name="Santie Roy" userId="6205e2f6-97ad-44da-aa08-b542d64c7823" providerId="ADAL" clId="{4D449667-29CA-4399-AC21-C39DC22A0C38}" dt="2025-05-28T15:52:38.187" v="301" actId="47"/>
        <pc:sldMkLst>
          <pc:docMk/>
          <pc:sldMk cId="2767394987" sldId="1489"/>
        </pc:sldMkLst>
      </pc:sldChg>
      <pc:sldChg chg="add del">
        <pc:chgData name="Santie Roy" userId="6205e2f6-97ad-44da-aa08-b542d64c7823" providerId="ADAL" clId="{4D449667-29CA-4399-AC21-C39DC22A0C38}" dt="2025-05-28T21:11:00.024" v="411" actId="47"/>
        <pc:sldMkLst>
          <pc:docMk/>
          <pc:sldMk cId="763509499" sldId="1510"/>
        </pc:sldMkLst>
      </pc:sldChg>
      <pc:sldChg chg="modSp add del mod ord">
        <pc:chgData name="Santie Roy" userId="6205e2f6-97ad-44da-aa08-b542d64c7823" providerId="ADAL" clId="{4D449667-29CA-4399-AC21-C39DC22A0C38}" dt="2025-05-29T07:47:39.305" v="1915" actId="47"/>
        <pc:sldMkLst>
          <pc:docMk/>
          <pc:sldMk cId="3543571164" sldId="1511"/>
        </pc:sldMkLst>
        <pc:spChg chg="mod">
          <ac:chgData name="Santie Roy" userId="6205e2f6-97ad-44da-aa08-b542d64c7823" providerId="ADAL" clId="{4D449667-29CA-4399-AC21-C39DC22A0C38}" dt="2025-05-28T15:50:06.757" v="287" actId="27636"/>
          <ac:spMkLst>
            <pc:docMk/>
            <pc:sldMk cId="3543571164" sldId="1511"/>
            <ac:spMk id="3" creationId="{53EED016-C535-EED5-8855-DC4857F228CA}"/>
          </ac:spMkLst>
        </pc:spChg>
      </pc:sldChg>
      <pc:sldChg chg="modSp add del mod">
        <pc:chgData name="Santie Roy" userId="6205e2f6-97ad-44da-aa08-b542d64c7823" providerId="ADAL" clId="{4D449667-29CA-4399-AC21-C39DC22A0C38}" dt="2025-05-28T15:50:47.684" v="292" actId="47"/>
        <pc:sldMkLst>
          <pc:docMk/>
          <pc:sldMk cId="631091195" sldId="1512"/>
        </pc:sldMkLst>
        <pc:spChg chg="mod">
          <ac:chgData name="Santie Roy" userId="6205e2f6-97ad-44da-aa08-b542d64c7823" providerId="ADAL" clId="{4D449667-29CA-4399-AC21-C39DC22A0C38}" dt="2025-05-28T15:50:06.711" v="286" actId="27636"/>
          <ac:spMkLst>
            <pc:docMk/>
            <pc:sldMk cId="631091195" sldId="1512"/>
            <ac:spMk id="4" creationId="{00000000-0000-0000-0000-000000000000}"/>
          </ac:spMkLst>
        </pc:spChg>
      </pc:sldChg>
      <pc:sldChg chg="add del">
        <pc:chgData name="Santie Roy" userId="6205e2f6-97ad-44da-aa08-b542d64c7823" providerId="ADAL" clId="{4D449667-29CA-4399-AC21-C39DC22A0C38}" dt="2025-05-29T07:04:20.358" v="1151" actId="47"/>
        <pc:sldMkLst>
          <pc:docMk/>
          <pc:sldMk cId="529986368" sldId="1514"/>
        </pc:sldMkLst>
      </pc:sldChg>
      <pc:sldChg chg="add del">
        <pc:chgData name="Santie Roy" userId="6205e2f6-97ad-44da-aa08-b542d64c7823" providerId="ADAL" clId="{4D449667-29CA-4399-AC21-C39DC22A0C38}" dt="2025-05-29T07:45:38.035" v="1890" actId="47"/>
        <pc:sldMkLst>
          <pc:docMk/>
          <pc:sldMk cId="1922550357" sldId="1515"/>
        </pc:sldMkLst>
      </pc:sldChg>
      <pc:sldChg chg="add del">
        <pc:chgData name="Santie Roy" userId="6205e2f6-97ad-44da-aa08-b542d64c7823" providerId="ADAL" clId="{4D449667-29CA-4399-AC21-C39DC22A0C38}" dt="2025-05-28T21:10:59.088" v="410" actId="47"/>
        <pc:sldMkLst>
          <pc:docMk/>
          <pc:sldMk cId="61031021" sldId="1517"/>
        </pc:sldMkLst>
      </pc:sldChg>
      <pc:sldChg chg="addSp delSp modSp add mod ord delAnim modAnim">
        <pc:chgData name="Santie Roy" userId="6205e2f6-97ad-44da-aa08-b542d64c7823" providerId="ADAL" clId="{4D449667-29CA-4399-AC21-C39DC22A0C38}" dt="2025-05-29T06:57:17.685" v="1120" actId="1076"/>
        <pc:sldMkLst>
          <pc:docMk/>
          <pc:sldMk cId="3178363924" sldId="1521"/>
        </pc:sldMkLst>
        <pc:spChg chg="mod">
          <ac:chgData name="Santie Roy" userId="6205e2f6-97ad-44da-aa08-b542d64c7823" providerId="ADAL" clId="{4D449667-29CA-4399-AC21-C39DC22A0C38}" dt="2025-05-29T06:55:31.280" v="1097" actId="20577"/>
          <ac:spMkLst>
            <pc:docMk/>
            <pc:sldMk cId="3178363924" sldId="1521"/>
            <ac:spMk id="2" creationId="{3640612B-FE7C-4800-B33A-6943050F8D6E}"/>
          </ac:spMkLst>
        </pc:spChg>
        <pc:spChg chg="mod">
          <ac:chgData name="Santie Roy" userId="6205e2f6-97ad-44da-aa08-b542d64c7823" providerId="ADAL" clId="{4D449667-29CA-4399-AC21-C39DC22A0C38}" dt="2025-05-29T06:55:42.344" v="1099" actId="6549"/>
          <ac:spMkLst>
            <pc:docMk/>
            <pc:sldMk cId="3178363924" sldId="1521"/>
            <ac:spMk id="3" creationId="{3AA314FF-1E86-42D6-9498-61CF51AB08AE}"/>
          </ac:spMkLst>
        </pc:spChg>
        <pc:spChg chg="del mod">
          <ac:chgData name="Santie Roy" userId="6205e2f6-97ad-44da-aa08-b542d64c7823" providerId="ADAL" clId="{4D449667-29CA-4399-AC21-C39DC22A0C38}" dt="2025-05-29T06:55:36.568" v="1098" actId="478"/>
          <ac:spMkLst>
            <pc:docMk/>
            <pc:sldMk cId="3178363924" sldId="1521"/>
            <ac:spMk id="4" creationId="{9F9AD5E6-1033-4D72-97C6-8A85EBE43D12}"/>
          </ac:spMkLst>
        </pc:spChg>
        <pc:spChg chg="add mod">
          <ac:chgData name="Santie Roy" userId="6205e2f6-97ad-44da-aa08-b542d64c7823" providerId="ADAL" clId="{4D449667-29CA-4399-AC21-C39DC22A0C38}" dt="2025-05-29T06:57:12.748" v="1118" actId="113"/>
          <ac:spMkLst>
            <pc:docMk/>
            <pc:sldMk cId="3178363924" sldId="1521"/>
            <ac:spMk id="7" creationId="{E9870106-657E-FE01-B95D-3DB3E6807C5B}"/>
          </ac:spMkLst>
        </pc:spChg>
        <pc:spChg chg="add mod">
          <ac:chgData name="Santie Roy" userId="6205e2f6-97ad-44da-aa08-b542d64c7823" providerId="ADAL" clId="{4D449667-29CA-4399-AC21-C39DC22A0C38}" dt="2025-05-29T06:57:17.685" v="1120" actId="1076"/>
          <ac:spMkLst>
            <pc:docMk/>
            <pc:sldMk cId="3178363924" sldId="1521"/>
            <ac:spMk id="9" creationId="{FBE53187-A8B0-F39F-97D1-6CE7D9843478}"/>
          </ac:spMkLst>
        </pc:spChg>
        <pc:picChg chg="add mod ord">
          <ac:chgData name="Santie Roy" userId="6205e2f6-97ad-44da-aa08-b542d64c7823" providerId="ADAL" clId="{4D449667-29CA-4399-AC21-C39DC22A0C38}" dt="2025-05-29T06:55:21.164" v="1093" actId="2711"/>
          <ac:picMkLst>
            <pc:docMk/>
            <pc:sldMk cId="3178363924" sldId="1521"/>
            <ac:picMk id="5" creationId="{3486FBCF-419B-A0C6-FDE0-1CB9338A8EED}"/>
          </ac:picMkLst>
        </pc:picChg>
        <pc:picChg chg="mod">
          <ac:chgData name="Santie Roy" userId="6205e2f6-97ad-44da-aa08-b542d64c7823" providerId="ADAL" clId="{4D449667-29CA-4399-AC21-C39DC22A0C38}" dt="2025-05-29T06:55:21.164" v="1093" actId="2711"/>
          <ac:picMkLst>
            <pc:docMk/>
            <pc:sldMk cId="3178363924" sldId="1521"/>
            <ac:picMk id="6" creationId="{9ACF8644-640E-4167-A352-E3FE53518AAF}"/>
          </ac:picMkLst>
        </pc:picChg>
        <pc:picChg chg="mod">
          <ac:chgData name="Santie Roy" userId="6205e2f6-97ad-44da-aa08-b542d64c7823" providerId="ADAL" clId="{4D449667-29CA-4399-AC21-C39DC22A0C38}" dt="2025-05-29T06:55:21.164" v="1093" actId="2711"/>
          <ac:picMkLst>
            <pc:docMk/>
            <pc:sldMk cId="3178363924" sldId="1521"/>
            <ac:picMk id="8" creationId="{B9DE3549-A814-45B4-A0D7-4B401D1EE5BA}"/>
          </ac:picMkLst>
        </pc:picChg>
        <pc:picChg chg="mod">
          <ac:chgData name="Santie Roy" userId="6205e2f6-97ad-44da-aa08-b542d64c7823" providerId="ADAL" clId="{4D449667-29CA-4399-AC21-C39DC22A0C38}" dt="2025-05-29T06:55:21.164" v="1093" actId="2711"/>
          <ac:picMkLst>
            <pc:docMk/>
            <pc:sldMk cId="3178363924" sldId="1521"/>
            <ac:picMk id="10" creationId="{7C1CFC03-E410-4DF4-A97A-78A1E7AB0408}"/>
          </ac:picMkLst>
        </pc:picChg>
        <pc:cxnChg chg="mod">
          <ac:chgData name="Santie Roy" userId="6205e2f6-97ad-44da-aa08-b542d64c7823" providerId="ADAL" clId="{4D449667-29CA-4399-AC21-C39DC22A0C38}" dt="2025-05-29T06:55:21.164" v="1093" actId="2711"/>
          <ac:cxnSpMkLst>
            <pc:docMk/>
            <pc:sldMk cId="3178363924" sldId="1521"/>
            <ac:cxnSpMk id="12" creationId="{F0E9DAD5-DF8E-4222-A12C-7350B7CC3E3C}"/>
          </ac:cxnSpMkLst>
        </pc:cxnChg>
        <pc:cxnChg chg="mod">
          <ac:chgData name="Santie Roy" userId="6205e2f6-97ad-44da-aa08-b542d64c7823" providerId="ADAL" clId="{4D449667-29CA-4399-AC21-C39DC22A0C38}" dt="2025-05-29T06:55:21.164" v="1093" actId="2711"/>
          <ac:cxnSpMkLst>
            <pc:docMk/>
            <pc:sldMk cId="3178363924" sldId="1521"/>
            <ac:cxnSpMk id="14" creationId="{42B65164-D7C0-45A2-B052-940E5BBEEA35}"/>
          </ac:cxnSpMkLst>
        </pc:cxnChg>
      </pc:sldChg>
      <pc:sldChg chg="add del">
        <pc:chgData name="Santie Roy" userId="6205e2f6-97ad-44da-aa08-b542d64c7823" providerId="ADAL" clId="{4D449667-29CA-4399-AC21-C39DC22A0C38}" dt="2025-05-29T06:54:49.889" v="1089" actId="2696"/>
        <pc:sldMkLst>
          <pc:docMk/>
          <pc:sldMk cId="3413369211" sldId="1521"/>
        </pc:sldMkLst>
      </pc:sldChg>
      <pc:sldChg chg="add del">
        <pc:chgData name="Santie Roy" userId="6205e2f6-97ad-44da-aa08-b542d64c7823" providerId="ADAL" clId="{4D449667-29CA-4399-AC21-C39DC22A0C38}" dt="2025-05-28T10:41:11.146" v="41"/>
        <pc:sldMkLst>
          <pc:docMk/>
          <pc:sldMk cId="2695800594" sldId="1522"/>
        </pc:sldMkLst>
      </pc:sldChg>
      <pc:sldChg chg="add del">
        <pc:chgData name="Santie Roy" userId="6205e2f6-97ad-44da-aa08-b542d64c7823" providerId="ADAL" clId="{4D449667-29CA-4399-AC21-C39DC22A0C38}" dt="2025-05-29T07:19:36.880" v="1635" actId="47"/>
        <pc:sldMkLst>
          <pc:docMk/>
          <pc:sldMk cId="2844006102" sldId="1522"/>
        </pc:sldMkLst>
      </pc:sldChg>
      <pc:sldChg chg="delSp modSp add mod delAnim modAnim">
        <pc:chgData name="Santie Roy" userId="6205e2f6-97ad-44da-aa08-b542d64c7823" providerId="ADAL" clId="{4D449667-29CA-4399-AC21-C39DC22A0C38}" dt="2025-05-29T08:58:17.339" v="2609"/>
        <pc:sldMkLst>
          <pc:docMk/>
          <pc:sldMk cId="3320802689" sldId="1523"/>
        </pc:sldMkLst>
        <pc:spChg chg="mod">
          <ac:chgData name="Santie Roy" userId="6205e2f6-97ad-44da-aa08-b542d64c7823" providerId="ADAL" clId="{4D449667-29CA-4399-AC21-C39DC22A0C38}" dt="2025-05-29T07:50:43.272" v="1992" actId="2711"/>
          <ac:spMkLst>
            <pc:docMk/>
            <pc:sldMk cId="3320802689" sldId="1523"/>
            <ac:spMk id="2" creationId="{043F2133-7C7C-8B79-800B-91C468AA32B4}"/>
          </ac:spMkLst>
        </pc:spChg>
        <pc:spChg chg="del">
          <ac:chgData name="Santie Roy" userId="6205e2f6-97ad-44da-aa08-b542d64c7823" providerId="ADAL" clId="{4D449667-29CA-4399-AC21-C39DC22A0C38}" dt="2025-05-29T07:50:00.743" v="1942" actId="478"/>
          <ac:spMkLst>
            <pc:docMk/>
            <pc:sldMk cId="3320802689" sldId="1523"/>
            <ac:spMk id="3" creationId="{4EAE5A00-AAB7-6938-EEAD-FD74643A72C0}"/>
          </ac:spMkLst>
        </pc:spChg>
        <pc:spChg chg="mod">
          <ac:chgData name="Santie Roy" userId="6205e2f6-97ad-44da-aa08-b542d64c7823" providerId="ADAL" clId="{4D449667-29CA-4399-AC21-C39DC22A0C38}" dt="2025-05-29T07:51:02.501" v="1994" actId="14100"/>
          <ac:spMkLst>
            <pc:docMk/>
            <pc:sldMk cId="3320802689" sldId="1523"/>
            <ac:spMk id="7" creationId="{EEC9FDB8-50AE-3254-2D48-E2F565D1215C}"/>
          </ac:spMkLst>
        </pc:spChg>
        <pc:spChg chg="mod">
          <ac:chgData name="Santie Roy" userId="6205e2f6-97ad-44da-aa08-b542d64c7823" providerId="ADAL" clId="{4D449667-29CA-4399-AC21-C39DC22A0C38}" dt="2025-05-29T07:50:43.272" v="1992" actId="2711"/>
          <ac:spMkLst>
            <pc:docMk/>
            <pc:sldMk cId="3320802689" sldId="1523"/>
            <ac:spMk id="8" creationId="{89966E40-B508-BCC9-DDCD-EA82166AB690}"/>
          </ac:spMkLst>
        </pc:spChg>
        <pc:spChg chg="mod">
          <ac:chgData name="Santie Roy" userId="6205e2f6-97ad-44da-aa08-b542d64c7823" providerId="ADAL" clId="{4D449667-29CA-4399-AC21-C39DC22A0C38}" dt="2025-05-29T07:50:43.272" v="1992" actId="2711"/>
          <ac:spMkLst>
            <pc:docMk/>
            <pc:sldMk cId="3320802689" sldId="1523"/>
            <ac:spMk id="11" creationId="{5F194C54-C48C-7DBA-C93D-662C27E58C92}"/>
          </ac:spMkLst>
        </pc:spChg>
        <pc:spChg chg="mod">
          <ac:chgData name="Santie Roy" userId="6205e2f6-97ad-44da-aa08-b542d64c7823" providerId="ADAL" clId="{4D449667-29CA-4399-AC21-C39DC22A0C38}" dt="2025-05-29T07:50:43.272" v="1992" actId="2711"/>
          <ac:spMkLst>
            <pc:docMk/>
            <pc:sldMk cId="3320802689" sldId="1523"/>
            <ac:spMk id="13" creationId="{55265BF7-A390-5953-010D-78F4F611C7FA}"/>
          </ac:spMkLst>
        </pc:spChg>
        <pc:spChg chg="mod">
          <ac:chgData name="Santie Roy" userId="6205e2f6-97ad-44da-aa08-b542d64c7823" providerId="ADAL" clId="{4D449667-29CA-4399-AC21-C39DC22A0C38}" dt="2025-05-29T07:50:43.272" v="1992" actId="2711"/>
          <ac:spMkLst>
            <pc:docMk/>
            <pc:sldMk cId="3320802689" sldId="1523"/>
            <ac:spMk id="14" creationId="{198505AF-1E46-A405-5484-9DABFBF0DFA8}"/>
          </ac:spMkLst>
        </pc:spChg>
        <pc:spChg chg="mod">
          <ac:chgData name="Santie Roy" userId="6205e2f6-97ad-44da-aa08-b542d64c7823" providerId="ADAL" clId="{4D449667-29CA-4399-AC21-C39DC22A0C38}" dt="2025-05-29T07:50:43.272" v="1992" actId="2711"/>
          <ac:spMkLst>
            <pc:docMk/>
            <pc:sldMk cId="3320802689" sldId="1523"/>
            <ac:spMk id="19" creationId="{A0659A07-F4E9-8DB5-3E26-67EC34844CDE}"/>
          </ac:spMkLst>
        </pc:spChg>
        <pc:spChg chg="mod">
          <ac:chgData name="Santie Roy" userId="6205e2f6-97ad-44da-aa08-b542d64c7823" providerId="ADAL" clId="{4D449667-29CA-4399-AC21-C39DC22A0C38}" dt="2025-05-29T07:50:43.272" v="1992" actId="2711"/>
          <ac:spMkLst>
            <pc:docMk/>
            <pc:sldMk cId="3320802689" sldId="1523"/>
            <ac:spMk id="20" creationId="{1F62CE5B-4A3C-7FE6-464B-D890C29875CA}"/>
          </ac:spMkLst>
        </pc:spChg>
        <pc:spChg chg="mod">
          <ac:chgData name="Santie Roy" userId="6205e2f6-97ad-44da-aa08-b542d64c7823" providerId="ADAL" clId="{4D449667-29CA-4399-AC21-C39DC22A0C38}" dt="2025-05-29T07:50:43.272" v="1992" actId="2711"/>
          <ac:spMkLst>
            <pc:docMk/>
            <pc:sldMk cId="3320802689" sldId="1523"/>
            <ac:spMk id="27" creationId="{4A9EEFFC-4243-2CB2-4CF4-0528269A1DCB}"/>
          </ac:spMkLst>
        </pc:spChg>
        <pc:spChg chg="mod">
          <ac:chgData name="Santie Roy" userId="6205e2f6-97ad-44da-aa08-b542d64c7823" providerId="ADAL" clId="{4D449667-29CA-4399-AC21-C39DC22A0C38}" dt="2025-05-29T07:50:49.590" v="1993" actId="404"/>
          <ac:spMkLst>
            <pc:docMk/>
            <pc:sldMk cId="3320802689" sldId="1523"/>
            <ac:spMk id="36" creationId="{A627D951-550C-7ED3-6C8E-A1CA6E04C039}"/>
          </ac:spMkLst>
        </pc:spChg>
        <pc:picChg chg="mod">
          <ac:chgData name="Santie Roy" userId="6205e2f6-97ad-44da-aa08-b542d64c7823" providerId="ADAL" clId="{4D449667-29CA-4399-AC21-C39DC22A0C38}" dt="2025-05-29T07:49:40.747" v="1938" actId="207"/>
          <ac:picMkLst>
            <pc:docMk/>
            <pc:sldMk cId="3320802689" sldId="1523"/>
            <ac:picMk id="24" creationId="{1D5E31D6-2290-2FAD-D8D3-09F251E75BBB}"/>
          </ac:picMkLst>
        </pc:picChg>
        <pc:picChg chg="mod">
          <ac:chgData name="Santie Roy" userId="6205e2f6-97ad-44da-aa08-b542d64c7823" providerId="ADAL" clId="{4D449667-29CA-4399-AC21-C39DC22A0C38}" dt="2025-05-29T07:49:40.747" v="1938" actId="207"/>
          <ac:picMkLst>
            <pc:docMk/>
            <pc:sldMk cId="3320802689" sldId="1523"/>
            <ac:picMk id="33" creationId="{D486E5FE-9F46-AC12-4B38-5E522AE460FF}"/>
          </ac:picMkLst>
        </pc:picChg>
      </pc:sldChg>
      <pc:sldChg chg="add del">
        <pc:chgData name="Santie Roy" userId="6205e2f6-97ad-44da-aa08-b542d64c7823" providerId="ADAL" clId="{4D449667-29CA-4399-AC21-C39DC22A0C38}" dt="2025-05-28T10:41:11.146" v="41"/>
        <pc:sldMkLst>
          <pc:docMk/>
          <pc:sldMk cId="1446908899" sldId="1524"/>
        </pc:sldMkLst>
      </pc:sldChg>
      <pc:sldChg chg="modSp add del mod">
        <pc:chgData name="Santie Roy" userId="6205e2f6-97ad-44da-aa08-b542d64c7823" providerId="ADAL" clId="{4D449667-29CA-4399-AC21-C39DC22A0C38}" dt="2025-05-28T10:41:11.146" v="41"/>
        <pc:sldMkLst>
          <pc:docMk/>
          <pc:sldMk cId="4056169751" sldId="1525"/>
        </pc:sldMkLst>
        <pc:spChg chg="mod">
          <ac:chgData name="Santie Roy" userId="6205e2f6-97ad-44da-aa08-b542d64c7823" providerId="ADAL" clId="{4D449667-29CA-4399-AC21-C39DC22A0C38}" dt="2025-05-28T10:41:11.146" v="41"/>
          <ac:spMkLst>
            <pc:docMk/>
            <pc:sldMk cId="4056169751" sldId="1525"/>
            <ac:spMk id="3" creationId="{E444132B-C1A3-204C-1CAC-7A31DFBA2C68}"/>
          </ac:spMkLst>
        </pc:spChg>
        <pc:spChg chg="mod">
          <ac:chgData name="Santie Roy" userId="6205e2f6-97ad-44da-aa08-b542d64c7823" providerId="ADAL" clId="{4D449667-29CA-4399-AC21-C39DC22A0C38}" dt="2025-05-28T10:41:11.146" v="41"/>
          <ac:spMkLst>
            <pc:docMk/>
            <pc:sldMk cId="4056169751" sldId="1525"/>
            <ac:spMk id="4" creationId="{3197AE45-6315-DAA0-1A74-FB4517D7E341}"/>
          </ac:spMkLst>
        </pc:spChg>
      </pc:sldChg>
      <pc:sldChg chg="modSp add del mod">
        <pc:chgData name="Santie Roy" userId="6205e2f6-97ad-44da-aa08-b542d64c7823" providerId="ADAL" clId="{4D449667-29CA-4399-AC21-C39DC22A0C38}" dt="2025-05-28T10:41:11.146" v="41"/>
        <pc:sldMkLst>
          <pc:docMk/>
          <pc:sldMk cId="2803131845" sldId="1526"/>
        </pc:sldMkLst>
        <pc:spChg chg="mod">
          <ac:chgData name="Santie Roy" userId="6205e2f6-97ad-44da-aa08-b542d64c7823" providerId="ADAL" clId="{4D449667-29CA-4399-AC21-C39DC22A0C38}" dt="2025-05-28T10:41:11.146" v="41"/>
          <ac:spMkLst>
            <pc:docMk/>
            <pc:sldMk cId="2803131845" sldId="1526"/>
            <ac:spMk id="4" creationId="{AA1BD144-012B-C270-7084-4D1779F16EC5}"/>
          </ac:spMkLst>
        </pc:spChg>
      </pc:sldChg>
      <pc:sldChg chg="modSp add del mod">
        <pc:chgData name="Santie Roy" userId="6205e2f6-97ad-44da-aa08-b542d64c7823" providerId="ADAL" clId="{4D449667-29CA-4399-AC21-C39DC22A0C38}" dt="2025-05-28T10:41:31.209" v="46"/>
        <pc:sldMkLst>
          <pc:docMk/>
          <pc:sldMk cId="4147936358" sldId="1527"/>
        </pc:sldMkLst>
        <pc:spChg chg="mod">
          <ac:chgData name="Santie Roy" userId="6205e2f6-97ad-44da-aa08-b542d64c7823" providerId="ADAL" clId="{4D449667-29CA-4399-AC21-C39DC22A0C38}" dt="2025-05-28T10:41:31.209" v="46"/>
          <ac:spMkLst>
            <pc:docMk/>
            <pc:sldMk cId="4147936358" sldId="1527"/>
            <ac:spMk id="3" creationId="{193CBBA2-663C-D632-032E-AF397A15703F}"/>
          </ac:spMkLst>
        </pc:spChg>
        <pc:spChg chg="mod">
          <ac:chgData name="Santie Roy" userId="6205e2f6-97ad-44da-aa08-b542d64c7823" providerId="ADAL" clId="{4D449667-29CA-4399-AC21-C39DC22A0C38}" dt="2025-05-28T10:41:31.209" v="46"/>
          <ac:spMkLst>
            <pc:docMk/>
            <pc:sldMk cId="4147936358" sldId="1527"/>
            <ac:spMk id="4" creationId="{EFB19C4A-FE72-2DDB-B718-DCD63730126D}"/>
          </ac:spMkLst>
        </pc:spChg>
      </pc:sldChg>
      <pc:sldChg chg="add del">
        <pc:chgData name="Santie Roy" userId="6205e2f6-97ad-44da-aa08-b542d64c7823" providerId="ADAL" clId="{4D449667-29CA-4399-AC21-C39DC22A0C38}" dt="2025-05-28T10:41:11.146" v="41"/>
        <pc:sldMkLst>
          <pc:docMk/>
          <pc:sldMk cId="1856766661" sldId="1528"/>
        </pc:sldMkLst>
      </pc:sldChg>
      <pc:sldChg chg="add del">
        <pc:chgData name="Santie Roy" userId="6205e2f6-97ad-44da-aa08-b542d64c7823" providerId="ADAL" clId="{4D449667-29CA-4399-AC21-C39DC22A0C38}" dt="2025-05-28T10:41:11.146" v="41"/>
        <pc:sldMkLst>
          <pc:docMk/>
          <pc:sldMk cId="773327134" sldId="1529"/>
        </pc:sldMkLst>
      </pc:sldChg>
      <pc:sldChg chg="add del">
        <pc:chgData name="Santie Roy" userId="6205e2f6-97ad-44da-aa08-b542d64c7823" providerId="ADAL" clId="{4D449667-29CA-4399-AC21-C39DC22A0C38}" dt="2025-05-28T10:41:11.146" v="41"/>
        <pc:sldMkLst>
          <pc:docMk/>
          <pc:sldMk cId="2567926583" sldId="1530"/>
        </pc:sldMkLst>
      </pc:sldChg>
      <pc:sldChg chg="addSp delSp modSp add del mod ord modClrScheme modAnim chgLayout">
        <pc:chgData name="Santie Roy" userId="6205e2f6-97ad-44da-aa08-b542d64c7823" providerId="ADAL" clId="{4D449667-29CA-4399-AC21-C39DC22A0C38}" dt="2025-05-29T08:46:13.138" v="2577"/>
        <pc:sldMkLst>
          <pc:docMk/>
          <pc:sldMk cId="1278460237" sldId="4478"/>
        </pc:sldMkLst>
        <pc:spChg chg="del mod ord">
          <ac:chgData name="Santie Roy" userId="6205e2f6-97ad-44da-aa08-b542d64c7823" providerId="ADAL" clId="{4D449667-29CA-4399-AC21-C39DC22A0C38}" dt="2025-05-29T06:56:53.755" v="1111" actId="478"/>
          <ac:spMkLst>
            <pc:docMk/>
            <pc:sldMk cId="1278460237" sldId="4478"/>
            <ac:spMk id="3" creationId="{78B5805F-F724-6758-E5ED-4F785150098D}"/>
          </ac:spMkLst>
        </pc:spChg>
        <pc:spChg chg="mod">
          <ac:chgData name="Santie Roy" userId="6205e2f6-97ad-44da-aa08-b542d64c7823" providerId="ADAL" clId="{4D449667-29CA-4399-AC21-C39DC22A0C38}" dt="2025-05-29T06:56:34.961" v="1107" actId="404"/>
          <ac:spMkLst>
            <pc:docMk/>
            <pc:sldMk cId="1278460237" sldId="4478"/>
            <ac:spMk id="6" creationId="{0EFAB45C-A192-453B-8A23-F9AD9A9DED3C}"/>
          </ac:spMkLst>
        </pc:spChg>
        <pc:spChg chg="add del mod ord">
          <ac:chgData name="Santie Roy" userId="6205e2f6-97ad-44da-aa08-b542d64c7823" providerId="ADAL" clId="{4D449667-29CA-4399-AC21-C39DC22A0C38}" dt="2025-05-29T06:56:44.332" v="1110" actId="478"/>
          <ac:spMkLst>
            <pc:docMk/>
            <pc:sldMk cId="1278460237" sldId="4478"/>
            <ac:spMk id="7" creationId="{B2709C17-BE5E-070F-D10B-C47F2708B00D}"/>
          </ac:spMkLst>
        </pc:spChg>
        <pc:spChg chg="mod">
          <ac:chgData name="Santie Roy" userId="6205e2f6-97ad-44da-aa08-b542d64c7823" providerId="ADAL" clId="{4D449667-29CA-4399-AC21-C39DC22A0C38}" dt="2025-05-29T06:56:22.534" v="1103" actId="2711"/>
          <ac:spMkLst>
            <pc:docMk/>
            <pc:sldMk cId="1278460237" sldId="4478"/>
            <ac:spMk id="10" creationId="{3B9BBF4C-4E78-457C-926A-311E3E006B2F}"/>
          </ac:spMkLst>
        </pc:spChg>
        <pc:spChg chg="mod">
          <ac:chgData name="Santie Roy" userId="6205e2f6-97ad-44da-aa08-b542d64c7823" providerId="ADAL" clId="{4D449667-29CA-4399-AC21-C39DC22A0C38}" dt="2025-05-29T06:56:22.534" v="1103" actId="2711"/>
          <ac:spMkLst>
            <pc:docMk/>
            <pc:sldMk cId="1278460237" sldId="4478"/>
            <ac:spMk id="13" creationId="{98CCE657-59B9-4AAC-9A83-497D5585FF7C}"/>
          </ac:spMkLst>
        </pc:spChg>
        <pc:spChg chg="mod">
          <ac:chgData name="Santie Roy" userId="6205e2f6-97ad-44da-aa08-b542d64c7823" providerId="ADAL" clId="{4D449667-29CA-4399-AC21-C39DC22A0C38}" dt="2025-05-29T06:56:22.534" v="1103" actId="2711"/>
          <ac:spMkLst>
            <pc:docMk/>
            <pc:sldMk cId="1278460237" sldId="4478"/>
            <ac:spMk id="14" creationId="{78E79DB1-2C78-4770-8A1D-2C06F3C423D8}"/>
          </ac:spMkLst>
        </pc:spChg>
        <pc:spChg chg="mod">
          <ac:chgData name="Santie Roy" userId="6205e2f6-97ad-44da-aa08-b542d64c7823" providerId="ADAL" clId="{4D449667-29CA-4399-AC21-C39DC22A0C38}" dt="2025-05-29T06:56:26.850" v="1104" actId="404"/>
          <ac:spMkLst>
            <pc:docMk/>
            <pc:sldMk cId="1278460237" sldId="4478"/>
            <ac:spMk id="15" creationId="{5D2D932F-30A0-4857-8517-9CA564B88F12}"/>
          </ac:spMkLst>
        </pc:spChg>
        <pc:spChg chg="mod">
          <ac:chgData name="Santie Roy" userId="6205e2f6-97ad-44da-aa08-b542d64c7823" providerId="ADAL" clId="{4D449667-29CA-4399-AC21-C39DC22A0C38}" dt="2025-05-29T06:56:29.628" v="1105" actId="404"/>
          <ac:spMkLst>
            <pc:docMk/>
            <pc:sldMk cId="1278460237" sldId="4478"/>
            <ac:spMk id="16" creationId="{4CB1FC12-2DCC-4E56-B1F5-B29F7144B4A2}"/>
          </ac:spMkLst>
        </pc:spChg>
        <pc:spChg chg="mod">
          <ac:chgData name="Santie Roy" userId="6205e2f6-97ad-44da-aa08-b542d64c7823" providerId="ADAL" clId="{4D449667-29CA-4399-AC21-C39DC22A0C38}" dt="2025-05-29T06:56:32.590" v="1106" actId="404"/>
          <ac:spMkLst>
            <pc:docMk/>
            <pc:sldMk cId="1278460237" sldId="4478"/>
            <ac:spMk id="17" creationId="{D0A70475-5ED3-454F-B600-767DFE2D0768}"/>
          </ac:spMkLst>
        </pc:spChg>
        <pc:spChg chg="mod">
          <ac:chgData name="Santie Roy" userId="6205e2f6-97ad-44da-aa08-b542d64c7823" providerId="ADAL" clId="{4D449667-29CA-4399-AC21-C39DC22A0C38}" dt="2025-05-29T06:56:22.534" v="1103" actId="2711"/>
          <ac:spMkLst>
            <pc:docMk/>
            <pc:sldMk cId="1278460237" sldId="4478"/>
            <ac:spMk id="18" creationId="{9B2F6BA3-D95E-4327-AFD3-DBC8AF042998}"/>
          </ac:spMkLst>
        </pc:spChg>
        <pc:spChg chg="mod ord">
          <ac:chgData name="Santie Roy" userId="6205e2f6-97ad-44da-aa08-b542d64c7823" providerId="ADAL" clId="{4D449667-29CA-4399-AC21-C39DC22A0C38}" dt="2025-05-29T08:45:30.047" v="2573" actId="404"/>
          <ac:spMkLst>
            <pc:docMk/>
            <pc:sldMk cId="1278460237" sldId="4478"/>
            <ac:spMk id="23" creationId="{52349AAA-D530-4D25-AA3C-012C9E1E0D71}"/>
          </ac:spMkLst>
        </pc:spChg>
        <pc:spChg chg="mod">
          <ac:chgData name="Santie Roy" userId="6205e2f6-97ad-44da-aa08-b542d64c7823" providerId="ADAL" clId="{4D449667-29CA-4399-AC21-C39DC22A0C38}" dt="2025-05-29T06:56:22.534" v="1103" actId="2711"/>
          <ac:spMkLst>
            <pc:docMk/>
            <pc:sldMk cId="1278460237" sldId="4478"/>
            <ac:spMk id="30" creationId="{626A7464-3A82-4B2F-9E00-75FB53322444}"/>
          </ac:spMkLst>
        </pc:spChg>
        <pc:picChg chg="add mod ord">
          <ac:chgData name="Santie Roy" userId="6205e2f6-97ad-44da-aa08-b542d64c7823" providerId="ADAL" clId="{4D449667-29CA-4399-AC21-C39DC22A0C38}" dt="2025-05-29T07:57:47.922" v="2084" actId="167"/>
          <ac:picMkLst>
            <pc:docMk/>
            <pc:sldMk cId="1278460237" sldId="4478"/>
            <ac:picMk id="11" creationId="{9D9DE559-82EC-E5C5-F2E5-342CF734194F}"/>
          </ac:picMkLst>
        </pc:picChg>
      </pc:sldChg>
      <pc:sldChg chg="add del">
        <pc:chgData name="Santie Roy" userId="6205e2f6-97ad-44da-aa08-b542d64c7823" providerId="ADAL" clId="{4D449667-29CA-4399-AC21-C39DC22A0C38}" dt="2025-05-28T10:41:11.146" v="41"/>
        <pc:sldMkLst>
          <pc:docMk/>
          <pc:sldMk cId="2467285986" sldId="4482"/>
        </pc:sldMkLst>
      </pc:sldChg>
      <pc:sldChg chg="add del">
        <pc:chgData name="Santie Roy" userId="6205e2f6-97ad-44da-aa08-b542d64c7823" providerId="ADAL" clId="{4D449667-29CA-4399-AC21-C39DC22A0C38}" dt="2025-05-28T10:41:11.146" v="41"/>
        <pc:sldMkLst>
          <pc:docMk/>
          <pc:sldMk cId="2942855648" sldId="4483"/>
        </pc:sldMkLst>
      </pc:sldChg>
      <pc:sldChg chg="addSp delSp modSp add mod ord">
        <pc:chgData name="Santie Roy" userId="6205e2f6-97ad-44da-aa08-b542d64c7823" providerId="ADAL" clId="{4D449667-29CA-4399-AC21-C39DC22A0C38}" dt="2025-05-29T08:47:59.404" v="2594" actId="20577"/>
        <pc:sldMkLst>
          <pc:docMk/>
          <pc:sldMk cId="3935435615" sldId="2145708519"/>
        </pc:sldMkLst>
        <pc:spChg chg="mod">
          <ac:chgData name="Santie Roy" userId="6205e2f6-97ad-44da-aa08-b542d64c7823" providerId="ADAL" clId="{4D449667-29CA-4399-AC21-C39DC22A0C38}" dt="2025-05-29T06:46:21.362" v="894" actId="1076"/>
          <ac:spMkLst>
            <pc:docMk/>
            <pc:sldMk cId="3935435615" sldId="2145708519"/>
            <ac:spMk id="9" creationId="{076C9AE0-6D83-05C4-2C4A-AA1782FBCD83}"/>
          </ac:spMkLst>
        </pc:spChg>
        <pc:spChg chg="mod">
          <ac:chgData name="Santie Roy" userId="6205e2f6-97ad-44da-aa08-b542d64c7823" providerId="ADAL" clId="{4D449667-29CA-4399-AC21-C39DC22A0C38}" dt="2025-05-29T06:46:21.362" v="894" actId="1076"/>
          <ac:spMkLst>
            <pc:docMk/>
            <pc:sldMk cId="3935435615" sldId="2145708519"/>
            <ac:spMk id="10" creationId="{6C40F45D-6DAC-4B17-4C34-A40B8421C9DE}"/>
          </ac:spMkLst>
        </pc:spChg>
        <pc:spChg chg="mod">
          <ac:chgData name="Santie Roy" userId="6205e2f6-97ad-44da-aa08-b542d64c7823" providerId="ADAL" clId="{4D449667-29CA-4399-AC21-C39DC22A0C38}" dt="2025-05-29T06:46:21.362" v="894" actId="1076"/>
          <ac:spMkLst>
            <pc:docMk/>
            <pc:sldMk cId="3935435615" sldId="2145708519"/>
            <ac:spMk id="12" creationId="{9C739448-9A8E-D396-56B6-76E3977D956C}"/>
          </ac:spMkLst>
        </pc:spChg>
        <pc:spChg chg="mod">
          <ac:chgData name="Santie Roy" userId="6205e2f6-97ad-44da-aa08-b542d64c7823" providerId="ADAL" clId="{4D449667-29CA-4399-AC21-C39DC22A0C38}" dt="2025-05-29T06:46:21.362" v="894" actId="1076"/>
          <ac:spMkLst>
            <pc:docMk/>
            <pc:sldMk cId="3935435615" sldId="2145708519"/>
            <ac:spMk id="14" creationId="{6323A90C-D631-64CD-F1C2-0C0F77C20985}"/>
          </ac:spMkLst>
        </pc:spChg>
        <pc:spChg chg="mod">
          <ac:chgData name="Santie Roy" userId="6205e2f6-97ad-44da-aa08-b542d64c7823" providerId="ADAL" clId="{4D449667-29CA-4399-AC21-C39DC22A0C38}" dt="2025-05-29T08:00:01.187" v="2093" actId="14100"/>
          <ac:spMkLst>
            <pc:docMk/>
            <pc:sldMk cId="3935435615" sldId="2145708519"/>
            <ac:spMk id="24" creationId="{F0F8A75F-DA03-065B-73A0-66FD70CE3092}"/>
          </ac:spMkLst>
        </pc:spChg>
        <pc:spChg chg="del">
          <ac:chgData name="Santie Roy" userId="6205e2f6-97ad-44da-aa08-b542d64c7823" providerId="ADAL" clId="{4D449667-29CA-4399-AC21-C39DC22A0C38}" dt="2025-05-29T06:45:31.121" v="888" actId="478"/>
          <ac:spMkLst>
            <pc:docMk/>
            <pc:sldMk cId="3935435615" sldId="2145708519"/>
            <ac:spMk id="25" creationId="{02E0D118-EE66-D44F-689D-8D695F30D115}"/>
          </ac:spMkLst>
        </pc:spChg>
        <pc:spChg chg="mod">
          <ac:chgData name="Santie Roy" userId="6205e2f6-97ad-44da-aa08-b542d64c7823" providerId="ADAL" clId="{4D449667-29CA-4399-AC21-C39DC22A0C38}" dt="2025-05-29T08:47:59.404" v="2594" actId="20577"/>
          <ac:spMkLst>
            <pc:docMk/>
            <pc:sldMk cId="3935435615" sldId="2145708519"/>
            <ac:spMk id="26" creationId="{4253CB9B-6DB6-697C-68D1-07B3609329C2}"/>
          </ac:spMkLst>
        </pc:spChg>
        <pc:spChg chg="mod">
          <ac:chgData name="Santie Roy" userId="6205e2f6-97ad-44da-aa08-b542d64c7823" providerId="ADAL" clId="{4D449667-29CA-4399-AC21-C39DC22A0C38}" dt="2025-05-29T08:00:03.646" v="2094" actId="14100"/>
          <ac:spMkLst>
            <pc:docMk/>
            <pc:sldMk cId="3935435615" sldId="2145708519"/>
            <ac:spMk id="27" creationId="{AFCE5313-6F56-04A8-DD60-1933C59D10B6}"/>
          </ac:spMkLst>
        </pc:spChg>
        <pc:graphicFrameChg chg="mod">
          <ac:chgData name="Santie Roy" userId="6205e2f6-97ad-44da-aa08-b542d64c7823" providerId="ADAL" clId="{4D449667-29CA-4399-AC21-C39DC22A0C38}" dt="2025-05-29T06:46:21.362" v="894" actId="1076"/>
          <ac:graphicFrameMkLst>
            <pc:docMk/>
            <pc:sldMk cId="3935435615" sldId="2145708519"/>
            <ac:graphicFrameMk id="7" creationId="{7D1792C5-0C5F-2321-273D-A8B484024B38}"/>
          </ac:graphicFrameMkLst>
        </pc:graphicFrameChg>
        <pc:graphicFrameChg chg="mod">
          <ac:chgData name="Santie Roy" userId="6205e2f6-97ad-44da-aa08-b542d64c7823" providerId="ADAL" clId="{4D449667-29CA-4399-AC21-C39DC22A0C38}" dt="2025-05-29T06:46:21.362" v="894" actId="1076"/>
          <ac:graphicFrameMkLst>
            <pc:docMk/>
            <pc:sldMk cId="3935435615" sldId="2145708519"/>
            <ac:graphicFrameMk id="8" creationId="{D4303B49-9946-E1CB-B225-EBFE209BA74B}"/>
          </ac:graphicFrameMkLst>
        </pc:graphicFrameChg>
        <pc:picChg chg="add mod ord">
          <ac:chgData name="Santie Roy" userId="6205e2f6-97ad-44da-aa08-b542d64c7823" providerId="ADAL" clId="{4D449667-29CA-4399-AC21-C39DC22A0C38}" dt="2025-05-29T06:45:24.066" v="886" actId="167"/>
          <ac:picMkLst>
            <pc:docMk/>
            <pc:sldMk cId="3935435615" sldId="2145708519"/>
            <ac:picMk id="2" creationId="{72C38E31-939B-0265-CB89-71C76196384F}"/>
          </ac:picMkLst>
        </pc:picChg>
      </pc:sldChg>
      <pc:sldChg chg="add del">
        <pc:chgData name="Santie Roy" userId="6205e2f6-97ad-44da-aa08-b542d64c7823" providerId="ADAL" clId="{4D449667-29CA-4399-AC21-C39DC22A0C38}" dt="2025-05-28T15:54:31.572" v="309" actId="47"/>
        <pc:sldMkLst>
          <pc:docMk/>
          <pc:sldMk cId="2818276108" sldId="2145708520"/>
        </pc:sldMkLst>
      </pc:sldChg>
      <pc:sldChg chg="add del">
        <pc:chgData name="Santie Roy" userId="6205e2f6-97ad-44da-aa08-b542d64c7823" providerId="ADAL" clId="{4D449667-29CA-4399-AC21-C39DC22A0C38}" dt="2025-05-28T21:19:01.482" v="498" actId="47"/>
        <pc:sldMkLst>
          <pc:docMk/>
          <pc:sldMk cId="3946303600" sldId="2145708521"/>
        </pc:sldMkLst>
      </pc:sldChg>
      <pc:sldChg chg="add del">
        <pc:chgData name="Santie Roy" userId="6205e2f6-97ad-44da-aa08-b542d64c7823" providerId="ADAL" clId="{4D449667-29CA-4399-AC21-C39DC22A0C38}" dt="2025-05-28T21:19:02.472" v="499" actId="47"/>
        <pc:sldMkLst>
          <pc:docMk/>
          <pc:sldMk cId="372568368" sldId="2145708522"/>
        </pc:sldMkLst>
      </pc:sldChg>
      <pc:sldChg chg="addSp delSp modSp add mod ord delAnim modAnim">
        <pc:chgData name="Santie Roy" userId="6205e2f6-97ad-44da-aa08-b542d64c7823" providerId="ADAL" clId="{4D449667-29CA-4399-AC21-C39DC22A0C38}" dt="2025-05-29T08:14:59.524" v="2171"/>
        <pc:sldMkLst>
          <pc:docMk/>
          <pc:sldMk cId="2814009943" sldId="2145708523"/>
        </pc:sldMkLst>
        <pc:spChg chg="mod">
          <ac:chgData name="Santie Roy" userId="6205e2f6-97ad-44da-aa08-b542d64c7823" providerId="ADAL" clId="{4D449667-29CA-4399-AC21-C39DC22A0C38}" dt="2025-05-29T07:25:59.384" v="1698" actId="113"/>
          <ac:spMkLst>
            <pc:docMk/>
            <pc:sldMk cId="2814009943" sldId="2145708523"/>
            <ac:spMk id="2" creationId="{AD4C3A4A-C54A-15CA-DE47-8363E8BBC623}"/>
          </ac:spMkLst>
        </pc:spChg>
        <pc:spChg chg="del">
          <ac:chgData name="Santie Roy" userId="6205e2f6-97ad-44da-aa08-b542d64c7823" providerId="ADAL" clId="{4D449667-29CA-4399-AC21-C39DC22A0C38}" dt="2025-05-29T07:22:02.401" v="1647" actId="478"/>
          <ac:spMkLst>
            <pc:docMk/>
            <pc:sldMk cId="2814009943" sldId="2145708523"/>
            <ac:spMk id="3" creationId="{F15586E8-FC9F-6C2C-4F54-7534DB6EDF68}"/>
          </ac:spMkLst>
        </pc:spChg>
        <pc:spChg chg="mod">
          <ac:chgData name="Santie Roy" userId="6205e2f6-97ad-44da-aa08-b542d64c7823" providerId="ADAL" clId="{4D449667-29CA-4399-AC21-C39DC22A0C38}" dt="2025-05-29T07:22:11.950" v="1648" actId="2711"/>
          <ac:spMkLst>
            <pc:docMk/>
            <pc:sldMk cId="2814009943" sldId="2145708523"/>
            <ac:spMk id="4" creationId="{85AC4E72-5D58-D90B-9C7B-D384DC0EF860}"/>
          </ac:spMkLst>
        </pc:spChg>
        <pc:spChg chg="mod">
          <ac:chgData name="Santie Roy" userId="6205e2f6-97ad-44da-aa08-b542d64c7823" providerId="ADAL" clId="{4D449667-29CA-4399-AC21-C39DC22A0C38}" dt="2025-05-29T07:22:11.950" v="1648" actId="2711"/>
          <ac:spMkLst>
            <pc:docMk/>
            <pc:sldMk cId="2814009943" sldId="2145708523"/>
            <ac:spMk id="5" creationId="{E7AB40EA-7FA8-4C38-657F-0868056C3D71}"/>
          </ac:spMkLst>
        </pc:spChg>
        <pc:spChg chg="mod">
          <ac:chgData name="Santie Roy" userId="6205e2f6-97ad-44da-aa08-b542d64c7823" providerId="ADAL" clId="{4D449667-29CA-4399-AC21-C39DC22A0C38}" dt="2025-05-29T07:22:56.527" v="1654" actId="1076"/>
          <ac:spMkLst>
            <pc:docMk/>
            <pc:sldMk cId="2814009943" sldId="2145708523"/>
            <ac:spMk id="7" creationId="{6C747479-96C4-FC0F-9649-E89FCEF113DF}"/>
          </ac:spMkLst>
        </pc:spChg>
        <pc:picChg chg="mod">
          <ac:chgData name="Santie Roy" userId="6205e2f6-97ad-44da-aa08-b542d64c7823" providerId="ADAL" clId="{4D449667-29CA-4399-AC21-C39DC22A0C38}" dt="2025-05-29T07:22:11.950" v="1648" actId="2711"/>
          <ac:picMkLst>
            <pc:docMk/>
            <pc:sldMk cId="2814009943" sldId="2145708523"/>
            <ac:picMk id="6" creationId="{9EFB4FA1-E46E-1356-9959-1EEF30F6F661}"/>
          </ac:picMkLst>
        </pc:picChg>
        <pc:picChg chg="add mod ord">
          <ac:chgData name="Santie Roy" userId="6205e2f6-97ad-44da-aa08-b542d64c7823" providerId="ADAL" clId="{4D449667-29CA-4399-AC21-C39DC22A0C38}" dt="2025-05-29T07:22:11.950" v="1648" actId="2711"/>
          <ac:picMkLst>
            <pc:docMk/>
            <pc:sldMk cId="2814009943" sldId="2145708523"/>
            <ac:picMk id="8" creationId="{5C2E936B-0874-7FCA-A607-E096C2C06630}"/>
          </ac:picMkLst>
        </pc:picChg>
      </pc:sldChg>
      <pc:sldChg chg="add del">
        <pc:chgData name="Santie Roy" userId="6205e2f6-97ad-44da-aa08-b542d64c7823" providerId="ADAL" clId="{4D449667-29CA-4399-AC21-C39DC22A0C38}" dt="2025-05-28T21:17:28.012" v="493" actId="47"/>
        <pc:sldMkLst>
          <pc:docMk/>
          <pc:sldMk cId="2062156769" sldId="2145708524"/>
        </pc:sldMkLst>
      </pc:sldChg>
      <pc:sldChg chg="modSp add del mod">
        <pc:chgData name="Santie Roy" userId="6205e2f6-97ad-44da-aa08-b542d64c7823" providerId="ADAL" clId="{4D449667-29CA-4399-AC21-C39DC22A0C38}" dt="2025-05-29T06:35:21.675" v="700" actId="47"/>
        <pc:sldMkLst>
          <pc:docMk/>
          <pc:sldMk cId="956820621" sldId="2145708525"/>
        </pc:sldMkLst>
        <pc:spChg chg="mod">
          <ac:chgData name="Santie Roy" userId="6205e2f6-97ad-44da-aa08-b542d64c7823" providerId="ADAL" clId="{4D449667-29CA-4399-AC21-C39DC22A0C38}" dt="2025-05-28T15:45:18.157" v="268" actId="27636"/>
          <ac:spMkLst>
            <pc:docMk/>
            <pc:sldMk cId="956820621" sldId="2145708525"/>
            <ac:spMk id="4" creationId="{6F197487-7328-DBB3-A8AF-C7A6DFF99575}"/>
          </ac:spMkLst>
        </pc:spChg>
      </pc:sldChg>
      <pc:sldChg chg="add del">
        <pc:chgData name="Santie Roy" userId="6205e2f6-97ad-44da-aa08-b542d64c7823" providerId="ADAL" clId="{4D449667-29CA-4399-AC21-C39DC22A0C38}" dt="2025-05-28T21:10:34.463" v="405" actId="47"/>
        <pc:sldMkLst>
          <pc:docMk/>
          <pc:sldMk cId="2999924450" sldId="2145708526"/>
        </pc:sldMkLst>
      </pc:sldChg>
      <pc:sldChg chg="add del">
        <pc:chgData name="Santie Roy" userId="6205e2f6-97ad-44da-aa08-b542d64c7823" providerId="ADAL" clId="{4D449667-29CA-4399-AC21-C39DC22A0C38}" dt="2025-05-28T21:10:34.991" v="406" actId="47"/>
        <pc:sldMkLst>
          <pc:docMk/>
          <pc:sldMk cId="3804235651" sldId="2145708527"/>
        </pc:sldMkLst>
      </pc:sldChg>
      <pc:sldChg chg="addSp delSp modSp add del mod delAnim modNotes">
        <pc:chgData name="Santie Roy" userId="6205e2f6-97ad-44da-aa08-b542d64c7823" providerId="ADAL" clId="{4D449667-29CA-4399-AC21-C39DC22A0C38}" dt="2025-05-29T07:45:51.277" v="1892" actId="167"/>
        <pc:sldMkLst>
          <pc:docMk/>
          <pc:sldMk cId="3350363575" sldId="2145708528"/>
        </pc:sldMkLst>
        <pc:spChg chg="mod">
          <ac:chgData name="Santie Roy" userId="6205e2f6-97ad-44da-aa08-b542d64c7823" providerId="ADAL" clId="{4D449667-29CA-4399-AC21-C39DC22A0C38}" dt="2025-05-29T07:43:08.901" v="1861" actId="2711"/>
          <ac:spMkLst>
            <pc:docMk/>
            <pc:sldMk cId="3350363575" sldId="2145708528"/>
            <ac:spMk id="2" creationId="{5D269EF8-8616-E9CC-3930-908C525118E2}"/>
          </ac:spMkLst>
        </pc:spChg>
        <pc:spChg chg="del">
          <ac:chgData name="Santie Roy" userId="6205e2f6-97ad-44da-aa08-b542d64c7823" providerId="ADAL" clId="{4D449667-29CA-4399-AC21-C39DC22A0C38}" dt="2025-05-29T07:43:04.882" v="1860" actId="478"/>
          <ac:spMkLst>
            <pc:docMk/>
            <pc:sldMk cId="3350363575" sldId="2145708528"/>
            <ac:spMk id="3" creationId="{31606346-7B08-6454-E444-CD3B96E7ADD2}"/>
          </ac:spMkLst>
        </pc:spChg>
        <pc:spChg chg="mod">
          <ac:chgData name="Santie Roy" userId="6205e2f6-97ad-44da-aa08-b542d64c7823" providerId="ADAL" clId="{4D449667-29CA-4399-AC21-C39DC22A0C38}" dt="2025-05-28T15:45:18.224" v="274" actId="27636"/>
          <ac:spMkLst>
            <pc:docMk/>
            <pc:sldMk cId="3350363575" sldId="2145708528"/>
            <ac:spMk id="4" creationId="{B84FF065-C61F-03C5-EB35-52D8F538D017}"/>
          </ac:spMkLst>
        </pc:spChg>
        <pc:spChg chg="mod">
          <ac:chgData name="Santie Roy" userId="6205e2f6-97ad-44da-aa08-b542d64c7823" providerId="ADAL" clId="{4D449667-29CA-4399-AC21-C39DC22A0C38}" dt="2025-05-29T07:43:08.901" v="1861" actId="2711"/>
          <ac:spMkLst>
            <pc:docMk/>
            <pc:sldMk cId="3350363575" sldId="2145708528"/>
            <ac:spMk id="5" creationId="{90700D36-5246-8A27-C217-3B92E46B090C}"/>
          </ac:spMkLst>
        </pc:spChg>
        <pc:spChg chg="mod">
          <ac:chgData name="Santie Roy" userId="6205e2f6-97ad-44da-aa08-b542d64c7823" providerId="ADAL" clId="{4D449667-29CA-4399-AC21-C39DC22A0C38}" dt="2025-05-29T07:43:08.901" v="1861" actId="2711"/>
          <ac:spMkLst>
            <pc:docMk/>
            <pc:sldMk cId="3350363575" sldId="2145708528"/>
            <ac:spMk id="6" creationId="{D51F842A-ABA1-9489-3B88-A98D2424DA6D}"/>
          </ac:spMkLst>
        </pc:spChg>
        <pc:spChg chg="mod">
          <ac:chgData name="Santie Roy" userId="6205e2f6-97ad-44da-aa08-b542d64c7823" providerId="ADAL" clId="{4D449667-29CA-4399-AC21-C39DC22A0C38}" dt="2025-05-29T07:43:08.901" v="1861" actId="2711"/>
          <ac:spMkLst>
            <pc:docMk/>
            <pc:sldMk cId="3350363575" sldId="2145708528"/>
            <ac:spMk id="11" creationId="{47300AB6-C373-FF23-2890-20BD76D61735}"/>
          </ac:spMkLst>
        </pc:spChg>
        <pc:spChg chg="mod">
          <ac:chgData name="Santie Roy" userId="6205e2f6-97ad-44da-aa08-b542d64c7823" providerId="ADAL" clId="{4D449667-29CA-4399-AC21-C39DC22A0C38}" dt="2025-05-29T07:43:08.901" v="1861" actId="2711"/>
          <ac:spMkLst>
            <pc:docMk/>
            <pc:sldMk cId="3350363575" sldId="2145708528"/>
            <ac:spMk id="14" creationId="{EAEAF50D-E262-3AFE-5924-1BF37D724FBA}"/>
          </ac:spMkLst>
        </pc:spChg>
        <pc:spChg chg="mod">
          <ac:chgData name="Santie Roy" userId="6205e2f6-97ad-44da-aa08-b542d64c7823" providerId="ADAL" clId="{4D449667-29CA-4399-AC21-C39DC22A0C38}" dt="2025-05-29T07:43:08.901" v="1861" actId="2711"/>
          <ac:spMkLst>
            <pc:docMk/>
            <pc:sldMk cId="3350363575" sldId="2145708528"/>
            <ac:spMk id="28" creationId="{08C57447-3371-C464-7309-235324D1CCC7}"/>
          </ac:spMkLst>
        </pc:spChg>
        <pc:spChg chg="mod">
          <ac:chgData name="Santie Roy" userId="6205e2f6-97ad-44da-aa08-b542d64c7823" providerId="ADAL" clId="{4D449667-29CA-4399-AC21-C39DC22A0C38}" dt="2025-05-29T07:44:31.080" v="1886" actId="404"/>
          <ac:spMkLst>
            <pc:docMk/>
            <pc:sldMk cId="3350363575" sldId="2145708528"/>
            <ac:spMk id="34" creationId="{46EDCC8D-FCFB-91B8-F191-721AD3981939}"/>
          </ac:spMkLst>
        </pc:spChg>
        <pc:spChg chg="mod">
          <ac:chgData name="Santie Roy" userId="6205e2f6-97ad-44da-aa08-b542d64c7823" providerId="ADAL" clId="{4D449667-29CA-4399-AC21-C39DC22A0C38}" dt="2025-05-29T07:44:31.080" v="1886" actId="404"/>
          <ac:spMkLst>
            <pc:docMk/>
            <pc:sldMk cId="3350363575" sldId="2145708528"/>
            <ac:spMk id="35" creationId="{1CA3402B-DDFE-14A9-7D00-D76C740028B6}"/>
          </ac:spMkLst>
        </pc:spChg>
        <pc:spChg chg="mod">
          <ac:chgData name="Santie Roy" userId="6205e2f6-97ad-44da-aa08-b542d64c7823" providerId="ADAL" clId="{4D449667-29CA-4399-AC21-C39DC22A0C38}" dt="2025-05-29T07:44:31.080" v="1886" actId="404"/>
          <ac:spMkLst>
            <pc:docMk/>
            <pc:sldMk cId="3350363575" sldId="2145708528"/>
            <ac:spMk id="36" creationId="{E37FB4D3-A531-C0C1-BE69-50CCB578CEB9}"/>
          </ac:spMkLst>
        </pc:spChg>
        <pc:spChg chg="mod">
          <ac:chgData name="Santie Roy" userId="6205e2f6-97ad-44da-aa08-b542d64c7823" providerId="ADAL" clId="{4D449667-29CA-4399-AC21-C39DC22A0C38}" dt="2025-05-29T07:44:31.080" v="1886" actId="404"/>
          <ac:spMkLst>
            <pc:docMk/>
            <pc:sldMk cId="3350363575" sldId="2145708528"/>
            <ac:spMk id="37" creationId="{01529249-9423-12C5-79EB-5FFFCA57AC50}"/>
          </ac:spMkLst>
        </pc:spChg>
        <pc:spChg chg="mod">
          <ac:chgData name="Santie Roy" userId="6205e2f6-97ad-44da-aa08-b542d64c7823" providerId="ADAL" clId="{4D449667-29CA-4399-AC21-C39DC22A0C38}" dt="2025-05-29T07:44:31.080" v="1886" actId="404"/>
          <ac:spMkLst>
            <pc:docMk/>
            <pc:sldMk cId="3350363575" sldId="2145708528"/>
            <ac:spMk id="38" creationId="{6A8AF8EB-9756-B947-E302-C581401F5288}"/>
          </ac:spMkLst>
        </pc:spChg>
        <pc:spChg chg="mod">
          <ac:chgData name="Santie Roy" userId="6205e2f6-97ad-44da-aa08-b542d64c7823" providerId="ADAL" clId="{4D449667-29CA-4399-AC21-C39DC22A0C38}" dt="2025-05-29T07:43:36.254" v="1865" actId="404"/>
          <ac:spMkLst>
            <pc:docMk/>
            <pc:sldMk cId="3350363575" sldId="2145708528"/>
            <ac:spMk id="39" creationId="{E1D270F8-03E1-EC1D-083D-E7C768C19033}"/>
          </ac:spMkLst>
        </pc:spChg>
        <pc:spChg chg="mod">
          <ac:chgData name="Santie Roy" userId="6205e2f6-97ad-44da-aa08-b542d64c7823" providerId="ADAL" clId="{4D449667-29CA-4399-AC21-C39DC22A0C38}" dt="2025-05-29T07:43:36.254" v="1865" actId="404"/>
          <ac:spMkLst>
            <pc:docMk/>
            <pc:sldMk cId="3350363575" sldId="2145708528"/>
            <ac:spMk id="40" creationId="{8C9ECBCB-0896-DDE4-6A22-C5C318B63B24}"/>
          </ac:spMkLst>
        </pc:spChg>
        <pc:spChg chg="mod">
          <ac:chgData name="Santie Roy" userId="6205e2f6-97ad-44da-aa08-b542d64c7823" providerId="ADAL" clId="{4D449667-29CA-4399-AC21-C39DC22A0C38}" dt="2025-05-29T07:43:36.254" v="1865" actId="404"/>
          <ac:spMkLst>
            <pc:docMk/>
            <pc:sldMk cId="3350363575" sldId="2145708528"/>
            <ac:spMk id="41" creationId="{DFDA5B84-D5AB-BA49-10A8-EEDDD930C831}"/>
          </ac:spMkLst>
        </pc:spChg>
        <pc:spChg chg="mod">
          <ac:chgData name="Santie Roy" userId="6205e2f6-97ad-44da-aa08-b542d64c7823" providerId="ADAL" clId="{4D449667-29CA-4399-AC21-C39DC22A0C38}" dt="2025-05-29T07:43:36.254" v="1865" actId="404"/>
          <ac:spMkLst>
            <pc:docMk/>
            <pc:sldMk cId="3350363575" sldId="2145708528"/>
            <ac:spMk id="42" creationId="{0706EE18-5790-81AC-A8E4-961269EA857D}"/>
          </ac:spMkLst>
        </pc:spChg>
        <pc:spChg chg="mod">
          <ac:chgData name="Santie Roy" userId="6205e2f6-97ad-44da-aa08-b542d64c7823" providerId="ADAL" clId="{4D449667-29CA-4399-AC21-C39DC22A0C38}" dt="2025-05-29T07:43:08.901" v="1861" actId="2711"/>
          <ac:spMkLst>
            <pc:docMk/>
            <pc:sldMk cId="3350363575" sldId="2145708528"/>
            <ac:spMk id="43" creationId="{B29C5EA9-9C52-DCAE-8C5D-244FC3720295}"/>
          </ac:spMkLst>
        </pc:spChg>
        <pc:grpChg chg="del">
          <ac:chgData name="Santie Roy" userId="6205e2f6-97ad-44da-aa08-b542d64c7823" providerId="ADAL" clId="{4D449667-29CA-4399-AC21-C39DC22A0C38}" dt="2025-05-29T07:43:13.136" v="1862" actId="478"/>
          <ac:grpSpMkLst>
            <pc:docMk/>
            <pc:sldMk cId="3350363575" sldId="2145708528"/>
            <ac:grpSpMk id="53" creationId="{77EA2B48-5092-7A79-D095-F04616168949}"/>
          </ac:grpSpMkLst>
        </pc:grpChg>
        <pc:graphicFrameChg chg="mod modGraphic">
          <ac:chgData name="Santie Roy" userId="6205e2f6-97ad-44da-aa08-b542d64c7823" providerId="ADAL" clId="{4D449667-29CA-4399-AC21-C39DC22A0C38}" dt="2025-05-29T07:44:09.994" v="1879" actId="404"/>
          <ac:graphicFrameMkLst>
            <pc:docMk/>
            <pc:sldMk cId="3350363575" sldId="2145708528"/>
            <ac:graphicFrameMk id="7" creationId="{ABA73095-52A5-D998-9881-B7CA38FC8712}"/>
          </ac:graphicFrameMkLst>
        </pc:graphicFrameChg>
        <pc:picChg chg="add mod">
          <ac:chgData name="Santie Roy" userId="6205e2f6-97ad-44da-aa08-b542d64c7823" providerId="ADAL" clId="{4D449667-29CA-4399-AC21-C39DC22A0C38}" dt="2025-05-29T07:44:21.949" v="1884" actId="1076"/>
          <ac:picMkLst>
            <pc:docMk/>
            <pc:sldMk cId="3350363575" sldId="2145708528"/>
            <ac:picMk id="4" creationId="{F3226E93-4AEC-9430-80F6-3DB373D74C21}"/>
          </ac:picMkLst>
        </pc:picChg>
        <pc:picChg chg="add mod ord">
          <ac:chgData name="Santie Roy" userId="6205e2f6-97ad-44da-aa08-b542d64c7823" providerId="ADAL" clId="{4D449667-29CA-4399-AC21-C39DC22A0C38}" dt="2025-05-29T07:45:51.277" v="1892" actId="167"/>
          <ac:picMkLst>
            <pc:docMk/>
            <pc:sldMk cId="3350363575" sldId="2145708528"/>
            <ac:picMk id="8" creationId="{797CCD68-A7A0-D414-4EC2-E22E5DA1ADA3}"/>
          </ac:picMkLst>
        </pc:picChg>
      </pc:sldChg>
      <pc:sldChg chg="modSp add mod modAnim">
        <pc:chgData name="Santie Roy" userId="6205e2f6-97ad-44da-aa08-b542d64c7823" providerId="ADAL" clId="{4D449667-29CA-4399-AC21-C39DC22A0C38}" dt="2025-05-29T08:56:29.630" v="2600" actId="255"/>
        <pc:sldMkLst>
          <pc:docMk/>
          <pc:sldMk cId="813213860" sldId="2145708529"/>
        </pc:sldMkLst>
        <pc:spChg chg="mod">
          <ac:chgData name="Santie Roy" userId="6205e2f6-97ad-44da-aa08-b542d64c7823" providerId="ADAL" clId="{4D449667-29CA-4399-AC21-C39DC22A0C38}" dt="2025-05-29T08:56:29.630" v="2600" actId="255"/>
          <ac:spMkLst>
            <pc:docMk/>
            <pc:sldMk cId="813213860" sldId="2145708529"/>
            <ac:spMk id="13" creationId="{D5A6A3ED-1152-32E5-24A3-73A2DC186DCB}"/>
          </ac:spMkLst>
        </pc:spChg>
        <pc:picChg chg="mod">
          <ac:chgData name="Santie Roy" userId="6205e2f6-97ad-44da-aa08-b542d64c7823" providerId="ADAL" clId="{4D449667-29CA-4399-AC21-C39DC22A0C38}" dt="2025-05-29T07:35:43.848" v="1793" actId="14100"/>
          <ac:picMkLst>
            <pc:docMk/>
            <pc:sldMk cId="813213860" sldId="2145708529"/>
            <ac:picMk id="5" creationId="{A310894B-7393-8F0A-AE3B-999E4F226DD5}"/>
          </ac:picMkLst>
        </pc:picChg>
      </pc:sldChg>
      <pc:sldChg chg="addSp delSp modSp add del mod ord delAnim chgLayout">
        <pc:chgData name="Santie Roy" userId="6205e2f6-97ad-44da-aa08-b542d64c7823" providerId="ADAL" clId="{4D449667-29CA-4399-AC21-C39DC22A0C38}" dt="2025-05-29T07:34:45.751" v="1766" actId="2696"/>
        <pc:sldMkLst>
          <pc:docMk/>
          <pc:sldMk cId="3658809596" sldId="2145708529"/>
        </pc:sldMkLst>
        <pc:spChg chg="mod ord">
          <ac:chgData name="Santie Roy" userId="6205e2f6-97ad-44da-aa08-b542d64c7823" providerId="ADAL" clId="{4D449667-29CA-4399-AC21-C39DC22A0C38}" dt="2025-05-29T07:04:53.932" v="1161" actId="700"/>
          <ac:spMkLst>
            <pc:docMk/>
            <pc:sldMk cId="3658809596" sldId="2145708529"/>
            <ac:spMk id="2" creationId="{6E00661C-3C2D-7FD2-088C-4C032FA75685}"/>
          </ac:spMkLst>
        </pc:spChg>
        <pc:spChg chg="del mod ord">
          <ac:chgData name="Santie Roy" userId="6205e2f6-97ad-44da-aa08-b542d64c7823" providerId="ADAL" clId="{4D449667-29CA-4399-AC21-C39DC22A0C38}" dt="2025-05-29T07:05:49.840" v="1170" actId="478"/>
          <ac:spMkLst>
            <pc:docMk/>
            <pc:sldMk cId="3658809596" sldId="2145708529"/>
            <ac:spMk id="3" creationId="{236D065F-7FCE-0CD4-E81B-FF7B93032F18}"/>
          </ac:spMkLst>
        </pc:spChg>
        <pc:spChg chg="mod">
          <ac:chgData name="Santie Roy" userId="6205e2f6-97ad-44da-aa08-b542d64c7823" providerId="ADAL" clId="{4D449667-29CA-4399-AC21-C39DC22A0C38}" dt="2025-05-29T07:04:33.200" v="1152" actId="2711"/>
          <ac:spMkLst>
            <pc:docMk/>
            <pc:sldMk cId="3658809596" sldId="2145708529"/>
            <ac:spMk id="4" creationId="{7477885E-4229-3CC5-1D9E-A3B34A534866}"/>
          </ac:spMkLst>
        </pc:spChg>
        <pc:spChg chg="mod">
          <ac:chgData name="Santie Roy" userId="6205e2f6-97ad-44da-aa08-b542d64c7823" providerId="ADAL" clId="{4D449667-29CA-4399-AC21-C39DC22A0C38}" dt="2025-05-29T07:04:33.200" v="1152" actId="2711"/>
          <ac:spMkLst>
            <pc:docMk/>
            <pc:sldMk cId="3658809596" sldId="2145708529"/>
            <ac:spMk id="7" creationId="{F60F5A08-8194-DD28-3D6A-9748A481BB48}"/>
          </ac:spMkLst>
        </pc:spChg>
        <pc:spChg chg="mod">
          <ac:chgData name="Santie Roy" userId="6205e2f6-97ad-44da-aa08-b542d64c7823" providerId="ADAL" clId="{4D449667-29CA-4399-AC21-C39DC22A0C38}" dt="2025-05-29T07:04:33.200" v="1152" actId="2711"/>
          <ac:spMkLst>
            <pc:docMk/>
            <pc:sldMk cId="3658809596" sldId="2145708529"/>
            <ac:spMk id="8" creationId="{71947BAF-35FF-38BB-D5CA-11E1FF9B281A}"/>
          </ac:spMkLst>
        </pc:spChg>
        <pc:spChg chg="mod">
          <ac:chgData name="Santie Roy" userId="6205e2f6-97ad-44da-aa08-b542d64c7823" providerId="ADAL" clId="{4D449667-29CA-4399-AC21-C39DC22A0C38}" dt="2025-05-29T07:04:33.200" v="1152" actId="2711"/>
          <ac:spMkLst>
            <pc:docMk/>
            <pc:sldMk cId="3658809596" sldId="2145708529"/>
            <ac:spMk id="9" creationId="{DE97CE74-F80F-B22E-4795-4A0A7A4BD1DF}"/>
          </ac:spMkLst>
        </pc:spChg>
        <pc:spChg chg="add mod ord">
          <ac:chgData name="Santie Roy" userId="6205e2f6-97ad-44da-aa08-b542d64c7823" providerId="ADAL" clId="{4D449667-29CA-4399-AC21-C39DC22A0C38}" dt="2025-05-29T07:04:53.932" v="1161" actId="700"/>
          <ac:spMkLst>
            <pc:docMk/>
            <pc:sldMk cId="3658809596" sldId="2145708529"/>
            <ac:spMk id="10" creationId="{8E13279A-F4CE-0EB7-3A38-B92E611B72E9}"/>
          </ac:spMkLst>
        </pc:spChg>
        <pc:spChg chg="mod ord">
          <ac:chgData name="Santie Roy" userId="6205e2f6-97ad-44da-aa08-b542d64c7823" providerId="ADAL" clId="{4D449667-29CA-4399-AC21-C39DC22A0C38}" dt="2025-05-29T07:05:59.069" v="1173" actId="1076"/>
          <ac:spMkLst>
            <pc:docMk/>
            <pc:sldMk cId="3658809596" sldId="2145708529"/>
            <ac:spMk id="13" creationId="{D5A6A3ED-1152-32E5-24A3-73A2DC186DCB}"/>
          </ac:spMkLst>
        </pc:spChg>
        <pc:spChg chg="mod">
          <ac:chgData name="Santie Roy" userId="6205e2f6-97ad-44da-aa08-b542d64c7823" providerId="ADAL" clId="{4D449667-29CA-4399-AC21-C39DC22A0C38}" dt="2025-05-29T07:04:33.200" v="1152" actId="2711"/>
          <ac:spMkLst>
            <pc:docMk/>
            <pc:sldMk cId="3658809596" sldId="2145708529"/>
            <ac:spMk id="14" creationId="{98C5FFB7-245C-4B43-174E-9EB3B3DD01AA}"/>
          </ac:spMkLst>
        </pc:spChg>
        <pc:spChg chg="mod">
          <ac:chgData name="Santie Roy" userId="6205e2f6-97ad-44da-aa08-b542d64c7823" providerId="ADAL" clId="{4D449667-29CA-4399-AC21-C39DC22A0C38}" dt="2025-05-29T07:04:33.200" v="1152" actId="2711"/>
          <ac:spMkLst>
            <pc:docMk/>
            <pc:sldMk cId="3658809596" sldId="2145708529"/>
            <ac:spMk id="15" creationId="{BDF8D21A-598F-D9E2-3593-ED2780D3EB94}"/>
          </ac:spMkLst>
        </pc:spChg>
        <pc:spChg chg="mod ord">
          <ac:chgData name="Santie Roy" userId="6205e2f6-97ad-44da-aa08-b542d64c7823" providerId="ADAL" clId="{4D449667-29CA-4399-AC21-C39DC22A0C38}" dt="2025-05-29T07:04:53.932" v="1161" actId="700"/>
          <ac:spMkLst>
            <pc:docMk/>
            <pc:sldMk cId="3658809596" sldId="2145708529"/>
            <ac:spMk id="2055" creationId="{30043DD1-B880-FDB2-A968-6998D88E42C9}"/>
          </ac:spMkLst>
        </pc:spChg>
        <pc:picChg chg="mod">
          <ac:chgData name="Santie Roy" userId="6205e2f6-97ad-44da-aa08-b542d64c7823" providerId="ADAL" clId="{4D449667-29CA-4399-AC21-C39DC22A0C38}" dt="2025-05-29T07:05:34.093" v="1168" actId="1076"/>
          <ac:picMkLst>
            <pc:docMk/>
            <pc:sldMk cId="3658809596" sldId="2145708529"/>
            <ac:picMk id="6" creationId="{EA1F3B5F-52C8-BC64-3D59-6919C7D3A39F}"/>
          </ac:picMkLst>
        </pc:picChg>
        <pc:picChg chg="add mod ord">
          <ac:chgData name="Santie Roy" userId="6205e2f6-97ad-44da-aa08-b542d64c7823" providerId="ADAL" clId="{4D449667-29CA-4399-AC21-C39DC22A0C38}" dt="2025-05-29T07:05:15.292" v="1164" actId="167"/>
          <ac:picMkLst>
            <pc:docMk/>
            <pc:sldMk cId="3658809596" sldId="2145708529"/>
            <ac:picMk id="11" creationId="{DA77AC9F-6F9D-AF31-F4C1-0622BFCEAE29}"/>
          </ac:picMkLst>
        </pc:picChg>
        <pc:picChg chg="add mod ord">
          <ac:chgData name="Santie Roy" userId="6205e2f6-97ad-44da-aa08-b542d64c7823" providerId="ADAL" clId="{4D449667-29CA-4399-AC21-C39DC22A0C38}" dt="2025-05-29T07:05:25.777" v="1166" actId="167"/>
          <ac:picMkLst>
            <pc:docMk/>
            <pc:sldMk cId="3658809596" sldId="2145708529"/>
            <ac:picMk id="12" creationId="{FC388888-3543-81B0-7FBC-0058F58E62C9}"/>
          </ac:picMkLst>
        </pc:picChg>
      </pc:sldChg>
      <pc:sldChg chg="add del">
        <pc:chgData name="Santie Roy" userId="6205e2f6-97ad-44da-aa08-b542d64c7823" providerId="ADAL" clId="{4D449667-29CA-4399-AC21-C39DC22A0C38}" dt="2025-05-28T10:41:11.146" v="41"/>
        <pc:sldMkLst>
          <pc:docMk/>
          <pc:sldMk cId="4086994416" sldId="2145708530"/>
        </pc:sldMkLst>
      </pc:sldChg>
      <pc:sldChg chg="add del">
        <pc:chgData name="Santie Roy" userId="6205e2f6-97ad-44da-aa08-b542d64c7823" providerId="ADAL" clId="{4D449667-29CA-4399-AC21-C39DC22A0C38}" dt="2025-05-28T16:08:06.203" v="324" actId="47"/>
        <pc:sldMkLst>
          <pc:docMk/>
          <pc:sldMk cId="1014299304" sldId="2145708531"/>
        </pc:sldMkLst>
      </pc:sldChg>
      <pc:sldChg chg="add del">
        <pc:chgData name="Santie Roy" userId="6205e2f6-97ad-44da-aa08-b542d64c7823" providerId="ADAL" clId="{4D449667-29CA-4399-AC21-C39DC22A0C38}" dt="2025-05-28T21:14:28.276" v="441" actId="47"/>
        <pc:sldMkLst>
          <pc:docMk/>
          <pc:sldMk cId="3461986061" sldId="2145708532"/>
        </pc:sldMkLst>
      </pc:sldChg>
      <pc:sldChg chg="add del">
        <pc:chgData name="Santie Roy" userId="6205e2f6-97ad-44da-aa08-b542d64c7823" providerId="ADAL" clId="{4D449667-29CA-4399-AC21-C39DC22A0C38}" dt="2025-05-29T06:34:52.179" v="697" actId="47"/>
        <pc:sldMkLst>
          <pc:docMk/>
          <pc:sldMk cId="2275839832" sldId="2145708533"/>
        </pc:sldMkLst>
      </pc:sldChg>
      <pc:sldChg chg="add del">
        <pc:chgData name="Santie Roy" userId="6205e2f6-97ad-44da-aa08-b542d64c7823" providerId="ADAL" clId="{4D449667-29CA-4399-AC21-C39DC22A0C38}" dt="2025-05-28T15:54:26.794" v="306" actId="47"/>
        <pc:sldMkLst>
          <pc:docMk/>
          <pc:sldMk cId="4201746930" sldId="2145708533"/>
        </pc:sldMkLst>
      </pc:sldChg>
      <pc:sldChg chg="addSp delSp modSp add mod ord">
        <pc:chgData name="Santie Roy" userId="6205e2f6-97ad-44da-aa08-b542d64c7823" providerId="ADAL" clId="{4D449667-29CA-4399-AC21-C39DC22A0C38}" dt="2025-05-29T08:42:29.611" v="2566" actId="20577"/>
        <pc:sldMkLst>
          <pc:docMk/>
          <pc:sldMk cId="3707180388" sldId="2145708534"/>
        </pc:sldMkLst>
        <pc:spChg chg="mod">
          <ac:chgData name="Santie Roy" userId="6205e2f6-97ad-44da-aa08-b542d64c7823" providerId="ADAL" clId="{4D449667-29CA-4399-AC21-C39DC22A0C38}" dt="2025-05-29T08:39:25.384" v="2510" actId="108"/>
          <ac:spMkLst>
            <pc:docMk/>
            <pc:sldMk cId="3707180388" sldId="2145708534"/>
            <ac:spMk id="3" creationId="{3C89455F-D78F-01B4-BC5E-8477F3E5CA98}"/>
          </ac:spMkLst>
        </pc:spChg>
        <pc:spChg chg="del mod">
          <ac:chgData name="Santie Roy" userId="6205e2f6-97ad-44da-aa08-b542d64c7823" providerId="ADAL" clId="{4D449667-29CA-4399-AC21-C39DC22A0C38}" dt="2025-05-29T06:49:00.662" v="1022" actId="478"/>
          <ac:spMkLst>
            <pc:docMk/>
            <pc:sldMk cId="3707180388" sldId="2145708534"/>
            <ac:spMk id="5" creationId="{FC1EBE3F-7D59-1E42-1967-27F48A5C4029}"/>
          </ac:spMkLst>
        </pc:spChg>
        <pc:spChg chg="mod">
          <ac:chgData name="Santie Roy" userId="6205e2f6-97ad-44da-aa08-b542d64c7823" providerId="ADAL" clId="{4D449667-29CA-4399-AC21-C39DC22A0C38}" dt="2025-05-29T08:40:35.316" v="2536" actId="179"/>
          <ac:spMkLst>
            <pc:docMk/>
            <pc:sldMk cId="3707180388" sldId="2145708534"/>
            <ac:spMk id="6" creationId="{3EB647AD-FDAB-82E0-8135-94F01AF0D9AF}"/>
          </ac:spMkLst>
        </pc:spChg>
        <pc:spChg chg="del mod">
          <ac:chgData name="Santie Roy" userId="6205e2f6-97ad-44da-aa08-b542d64c7823" providerId="ADAL" clId="{4D449667-29CA-4399-AC21-C39DC22A0C38}" dt="2025-05-29T08:17:53.623" v="2187" actId="478"/>
          <ac:spMkLst>
            <pc:docMk/>
            <pc:sldMk cId="3707180388" sldId="2145708534"/>
            <ac:spMk id="8" creationId="{3FE6CB21-7665-4709-1EA4-879CA33F3576}"/>
          </ac:spMkLst>
        </pc:spChg>
        <pc:spChg chg="del mod">
          <ac:chgData name="Santie Roy" userId="6205e2f6-97ad-44da-aa08-b542d64c7823" providerId="ADAL" clId="{4D449667-29CA-4399-AC21-C39DC22A0C38}" dt="2025-05-29T08:17:53.623" v="2187" actId="478"/>
          <ac:spMkLst>
            <pc:docMk/>
            <pc:sldMk cId="3707180388" sldId="2145708534"/>
            <ac:spMk id="9" creationId="{62002DE9-7667-D3A1-C9C9-0594E0E4D007}"/>
          </ac:spMkLst>
        </pc:spChg>
        <pc:spChg chg="del mod">
          <ac:chgData name="Santie Roy" userId="6205e2f6-97ad-44da-aa08-b542d64c7823" providerId="ADAL" clId="{4D449667-29CA-4399-AC21-C39DC22A0C38}" dt="2025-05-29T08:17:53.623" v="2187" actId="478"/>
          <ac:spMkLst>
            <pc:docMk/>
            <pc:sldMk cId="3707180388" sldId="2145708534"/>
            <ac:spMk id="10" creationId="{D86100B6-3B77-831A-75BD-E7434DA72CCC}"/>
          </ac:spMkLst>
        </pc:spChg>
        <pc:spChg chg="del mod">
          <ac:chgData name="Santie Roy" userId="6205e2f6-97ad-44da-aa08-b542d64c7823" providerId="ADAL" clId="{4D449667-29CA-4399-AC21-C39DC22A0C38}" dt="2025-05-29T08:17:53.623" v="2187" actId="478"/>
          <ac:spMkLst>
            <pc:docMk/>
            <pc:sldMk cId="3707180388" sldId="2145708534"/>
            <ac:spMk id="11" creationId="{19F7F856-0704-153D-EE15-937626FEECF8}"/>
          </ac:spMkLst>
        </pc:spChg>
        <pc:spChg chg="del mod">
          <ac:chgData name="Santie Roy" userId="6205e2f6-97ad-44da-aa08-b542d64c7823" providerId="ADAL" clId="{4D449667-29CA-4399-AC21-C39DC22A0C38}" dt="2025-05-29T08:17:53.623" v="2187" actId="478"/>
          <ac:spMkLst>
            <pc:docMk/>
            <pc:sldMk cId="3707180388" sldId="2145708534"/>
            <ac:spMk id="12" creationId="{10D7C521-01A3-745E-5B96-5655028340D9}"/>
          </ac:spMkLst>
        </pc:spChg>
        <pc:spChg chg="del mod">
          <ac:chgData name="Santie Roy" userId="6205e2f6-97ad-44da-aa08-b542d64c7823" providerId="ADAL" clId="{4D449667-29CA-4399-AC21-C39DC22A0C38}" dt="2025-05-29T08:17:53.623" v="2187" actId="478"/>
          <ac:spMkLst>
            <pc:docMk/>
            <pc:sldMk cId="3707180388" sldId="2145708534"/>
            <ac:spMk id="13" creationId="{BED300EE-05FB-F710-BC1B-70234963AA69}"/>
          </ac:spMkLst>
        </pc:spChg>
        <pc:spChg chg="del mod">
          <ac:chgData name="Santie Roy" userId="6205e2f6-97ad-44da-aa08-b542d64c7823" providerId="ADAL" clId="{4D449667-29CA-4399-AC21-C39DC22A0C38}" dt="2025-05-29T08:17:53.623" v="2187" actId="478"/>
          <ac:spMkLst>
            <pc:docMk/>
            <pc:sldMk cId="3707180388" sldId="2145708534"/>
            <ac:spMk id="14" creationId="{3E9D53C3-000B-311F-DADE-1CD41EF87A7E}"/>
          </ac:spMkLst>
        </pc:spChg>
        <pc:spChg chg="del mod">
          <ac:chgData name="Santie Roy" userId="6205e2f6-97ad-44da-aa08-b542d64c7823" providerId="ADAL" clId="{4D449667-29CA-4399-AC21-C39DC22A0C38}" dt="2025-05-29T08:17:53.623" v="2187" actId="478"/>
          <ac:spMkLst>
            <pc:docMk/>
            <pc:sldMk cId="3707180388" sldId="2145708534"/>
            <ac:spMk id="15" creationId="{BD8FA88A-022C-EDCF-2319-7DBB1E55B8A8}"/>
          </ac:spMkLst>
        </pc:spChg>
        <pc:spChg chg="del mod">
          <ac:chgData name="Santie Roy" userId="6205e2f6-97ad-44da-aa08-b542d64c7823" providerId="ADAL" clId="{4D449667-29CA-4399-AC21-C39DC22A0C38}" dt="2025-05-29T08:17:53.623" v="2187" actId="478"/>
          <ac:spMkLst>
            <pc:docMk/>
            <pc:sldMk cId="3707180388" sldId="2145708534"/>
            <ac:spMk id="16" creationId="{9707540D-31FB-EEC4-090A-28501BFF064D}"/>
          </ac:spMkLst>
        </pc:spChg>
        <pc:spChg chg="add mod">
          <ac:chgData name="Santie Roy" userId="6205e2f6-97ad-44da-aa08-b542d64c7823" providerId="ADAL" clId="{4D449667-29CA-4399-AC21-C39DC22A0C38}" dt="2025-05-29T08:42:29.611" v="2566" actId="20577"/>
          <ac:spMkLst>
            <pc:docMk/>
            <pc:sldMk cId="3707180388" sldId="2145708534"/>
            <ac:spMk id="19" creationId="{F4D484CC-47DE-DA8A-2BC3-9A9DDD2331A7}"/>
          </ac:spMkLst>
        </pc:spChg>
        <pc:spChg chg="add mod">
          <ac:chgData name="Santie Roy" userId="6205e2f6-97ad-44da-aa08-b542d64c7823" providerId="ADAL" clId="{4D449667-29CA-4399-AC21-C39DC22A0C38}" dt="2025-05-29T08:40:14.925" v="2532" actId="108"/>
          <ac:spMkLst>
            <pc:docMk/>
            <pc:sldMk cId="3707180388" sldId="2145708534"/>
            <ac:spMk id="25" creationId="{DA0AB886-FAF7-5C7F-E034-1C104FA44D48}"/>
          </ac:spMkLst>
        </pc:spChg>
        <pc:picChg chg="add del mod ord">
          <ac:chgData name="Santie Roy" userId="6205e2f6-97ad-44da-aa08-b542d64c7823" providerId="ADAL" clId="{4D449667-29CA-4399-AC21-C39DC22A0C38}" dt="2025-05-29T08:28:42.062" v="2425" actId="478"/>
          <ac:picMkLst>
            <pc:docMk/>
            <pc:sldMk cId="3707180388" sldId="2145708534"/>
            <ac:picMk id="2" creationId="{D7301A82-463D-B86C-E351-5F384B69FF25}"/>
          </ac:picMkLst>
        </pc:picChg>
        <pc:picChg chg="add mod ord">
          <ac:chgData name="Santie Roy" userId="6205e2f6-97ad-44da-aa08-b542d64c7823" providerId="ADAL" clId="{4D449667-29CA-4399-AC21-C39DC22A0C38}" dt="2025-05-29T08:34:13.010" v="2485" actId="1076"/>
          <ac:picMkLst>
            <pc:docMk/>
            <pc:sldMk cId="3707180388" sldId="2145708534"/>
            <ac:picMk id="4" creationId="{00D9C8FE-1A85-6F7E-5700-DA90A727EF5C}"/>
          </ac:picMkLst>
        </pc:picChg>
        <pc:picChg chg="add mod">
          <ac:chgData name="Santie Roy" userId="6205e2f6-97ad-44da-aa08-b542d64c7823" providerId="ADAL" clId="{4D449667-29CA-4399-AC21-C39DC22A0C38}" dt="2025-05-29T08:34:21" v="2486" actId="1076"/>
          <ac:picMkLst>
            <pc:docMk/>
            <pc:sldMk cId="3707180388" sldId="2145708534"/>
            <ac:picMk id="17" creationId="{7EAE2A40-AD73-8914-FE34-E9502FAE0A22}"/>
          </ac:picMkLst>
        </pc:picChg>
        <pc:picChg chg="add mod">
          <ac:chgData name="Santie Roy" userId="6205e2f6-97ad-44da-aa08-b542d64c7823" providerId="ADAL" clId="{4D449667-29CA-4399-AC21-C39DC22A0C38}" dt="2025-05-29T08:39:37.741" v="2513" actId="1076"/>
          <ac:picMkLst>
            <pc:docMk/>
            <pc:sldMk cId="3707180388" sldId="2145708534"/>
            <ac:picMk id="21" creationId="{657815DB-9EF5-DD7F-18BB-DD208F96B712}"/>
          </ac:picMkLst>
        </pc:picChg>
        <pc:picChg chg="add mod">
          <ac:chgData name="Santie Roy" userId="6205e2f6-97ad-44da-aa08-b542d64c7823" providerId="ADAL" clId="{4D449667-29CA-4399-AC21-C39DC22A0C38}" dt="2025-05-29T08:38:52.093" v="2503" actId="14100"/>
          <ac:picMkLst>
            <pc:docMk/>
            <pc:sldMk cId="3707180388" sldId="2145708534"/>
            <ac:picMk id="23" creationId="{ED78E3E6-47B8-7B1E-120B-B0670A2929B4}"/>
          </ac:picMkLst>
        </pc:picChg>
      </pc:sldChg>
      <pc:sldChg chg="add del">
        <pc:chgData name="Santie Roy" userId="6205e2f6-97ad-44da-aa08-b542d64c7823" providerId="ADAL" clId="{4D449667-29CA-4399-AC21-C39DC22A0C38}" dt="2025-05-28T21:17:03.253" v="490" actId="47"/>
        <pc:sldMkLst>
          <pc:docMk/>
          <pc:sldMk cId="3542072951" sldId="2145708536"/>
        </pc:sldMkLst>
      </pc:sldChg>
      <pc:sldChg chg="modSp add del mod">
        <pc:chgData name="Santie Roy" userId="6205e2f6-97ad-44da-aa08-b542d64c7823" providerId="ADAL" clId="{4D449667-29CA-4399-AC21-C39DC22A0C38}" dt="2025-05-28T21:10:12.201" v="403" actId="47"/>
        <pc:sldMkLst>
          <pc:docMk/>
          <pc:sldMk cId="2431190946" sldId="2145708537"/>
        </pc:sldMkLst>
        <pc:spChg chg="mod">
          <ac:chgData name="Santie Roy" userId="6205e2f6-97ad-44da-aa08-b542d64c7823" providerId="ADAL" clId="{4D449667-29CA-4399-AC21-C39DC22A0C38}" dt="2025-05-28T15:45:18.213" v="273" actId="27636"/>
          <ac:spMkLst>
            <pc:docMk/>
            <pc:sldMk cId="2431190946" sldId="2145708537"/>
            <ac:spMk id="8" creationId="{98943734-5EF6-9502-74DE-0A1D480A9DEA}"/>
          </ac:spMkLst>
        </pc:spChg>
      </pc:sldChg>
      <pc:sldChg chg="add del">
        <pc:chgData name="Santie Roy" userId="6205e2f6-97ad-44da-aa08-b542d64c7823" providerId="ADAL" clId="{4D449667-29CA-4399-AC21-C39DC22A0C38}" dt="2025-05-29T07:06:02.908" v="1174" actId="47"/>
        <pc:sldMkLst>
          <pc:docMk/>
          <pc:sldMk cId="2014250747" sldId="2145708538"/>
        </pc:sldMkLst>
      </pc:sldChg>
      <pc:sldChg chg="addSp delSp modSp add del mod delAnim modAnim">
        <pc:chgData name="Santie Roy" userId="6205e2f6-97ad-44da-aa08-b542d64c7823" providerId="ADAL" clId="{4D449667-29CA-4399-AC21-C39DC22A0C38}" dt="2025-05-29T08:52:28.937" v="2597" actId="478"/>
        <pc:sldMkLst>
          <pc:docMk/>
          <pc:sldMk cId="3099441951" sldId="2145708539"/>
        </pc:sldMkLst>
        <pc:spChg chg="mod">
          <ac:chgData name="Santie Roy" userId="6205e2f6-97ad-44da-aa08-b542d64c7823" providerId="ADAL" clId="{4D449667-29CA-4399-AC21-C39DC22A0C38}" dt="2025-05-29T08:06:42.886" v="2117" actId="255"/>
          <ac:spMkLst>
            <pc:docMk/>
            <pc:sldMk cId="3099441951" sldId="2145708539"/>
            <ac:spMk id="2" creationId="{CC4A3114-DE87-5808-6593-1968967D55BC}"/>
          </ac:spMkLst>
        </pc:spChg>
        <pc:spChg chg="del">
          <ac:chgData name="Santie Roy" userId="6205e2f6-97ad-44da-aa08-b542d64c7823" providerId="ADAL" clId="{4D449667-29CA-4399-AC21-C39DC22A0C38}" dt="2025-05-29T07:02:46.421" v="1138" actId="478"/>
          <ac:spMkLst>
            <pc:docMk/>
            <pc:sldMk cId="3099441951" sldId="2145708539"/>
            <ac:spMk id="3" creationId="{FB51396C-0973-0979-B7D0-83CE980ED674}"/>
          </ac:spMkLst>
        </pc:spChg>
        <pc:spChg chg="mod">
          <ac:chgData name="Santie Roy" userId="6205e2f6-97ad-44da-aa08-b542d64c7823" providerId="ADAL" clId="{4D449667-29CA-4399-AC21-C39DC22A0C38}" dt="2025-05-28T15:45:18.183" v="270" actId="27636"/>
          <ac:spMkLst>
            <pc:docMk/>
            <pc:sldMk cId="3099441951" sldId="2145708539"/>
            <ac:spMk id="4" creationId="{775F5842-128F-24AF-F391-EB184F4EFD62}"/>
          </ac:spMkLst>
        </pc:spChg>
        <pc:spChg chg="del">
          <ac:chgData name="Santie Roy" userId="6205e2f6-97ad-44da-aa08-b542d64c7823" providerId="ADAL" clId="{4D449667-29CA-4399-AC21-C39DC22A0C38}" dt="2025-05-29T07:03:56.276" v="1146" actId="478"/>
          <ac:spMkLst>
            <pc:docMk/>
            <pc:sldMk cId="3099441951" sldId="2145708539"/>
            <ac:spMk id="12" creationId="{00683320-A0BD-B5D8-EC45-2B37EAB3E31D}"/>
          </ac:spMkLst>
        </pc:spChg>
        <pc:spChg chg="mod">
          <ac:chgData name="Santie Roy" userId="6205e2f6-97ad-44da-aa08-b542d64c7823" providerId="ADAL" clId="{4D449667-29CA-4399-AC21-C39DC22A0C38}" dt="2025-05-29T07:03:33.126" v="1141" actId="1076"/>
          <ac:spMkLst>
            <pc:docMk/>
            <pc:sldMk cId="3099441951" sldId="2145708539"/>
            <ac:spMk id="15" creationId="{A23530E5-13F2-B08B-2689-96E767BDB5FF}"/>
          </ac:spMkLst>
        </pc:spChg>
        <pc:spChg chg="mod">
          <ac:chgData name="Santie Roy" userId="6205e2f6-97ad-44da-aa08-b542d64c7823" providerId="ADAL" clId="{4D449667-29CA-4399-AC21-C39DC22A0C38}" dt="2025-05-29T07:03:33.126" v="1141" actId="1076"/>
          <ac:spMkLst>
            <pc:docMk/>
            <pc:sldMk cId="3099441951" sldId="2145708539"/>
            <ac:spMk id="16" creationId="{63F9DBF7-93FE-0C57-47E0-5A11DA4B6268}"/>
          </ac:spMkLst>
        </pc:spChg>
        <pc:spChg chg="mod">
          <ac:chgData name="Santie Roy" userId="6205e2f6-97ad-44da-aa08-b542d64c7823" providerId="ADAL" clId="{4D449667-29CA-4399-AC21-C39DC22A0C38}" dt="2025-05-29T07:03:33.126" v="1141" actId="1076"/>
          <ac:spMkLst>
            <pc:docMk/>
            <pc:sldMk cId="3099441951" sldId="2145708539"/>
            <ac:spMk id="17" creationId="{BC8AEBA1-3101-D65E-D12A-08E24C3D8C9C}"/>
          </ac:spMkLst>
        </pc:spChg>
        <pc:spChg chg="mod">
          <ac:chgData name="Santie Roy" userId="6205e2f6-97ad-44da-aa08-b542d64c7823" providerId="ADAL" clId="{4D449667-29CA-4399-AC21-C39DC22A0C38}" dt="2025-05-29T07:03:33.126" v="1141" actId="1076"/>
          <ac:spMkLst>
            <pc:docMk/>
            <pc:sldMk cId="3099441951" sldId="2145708539"/>
            <ac:spMk id="18" creationId="{069CF70C-A78D-F059-F37E-EA720B3EA34F}"/>
          </ac:spMkLst>
        </pc:spChg>
        <pc:spChg chg="mod">
          <ac:chgData name="Santie Roy" userId="6205e2f6-97ad-44da-aa08-b542d64c7823" providerId="ADAL" clId="{4D449667-29CA-4399-AC21-C39DC22A0C38}" dt="2025-05-29T07:03:33.126" v="1141" actId="1076"/>
          <ac:spMkLst>
            <pc:docMk/>
            <pc:sldMk cId="3099441951" sldId="2145708539"/>
            <ac:spMk id="19" creationId="{94C5A7A8-649B-4B0C-0C6B-BF68FEE65A1C}"/>
          </ac:spMkLst>
        </pc:spChg>
        <pc:spChg chg="mod">
          <ac:chgData name="Santie Roy" userId="6205e2f6-97ad-44da-aa08-b542d64c7823" providerId="ADAL" clId="{4D449667-29CA-4399-AC21-C39DC22A0C38}" dt="2025-05-29T07:03:33.126" v="1141" actId="1076"/>
          <ac:spMkLst>
            <pc:docMk/>
            <pc:sldMk cId="3099441951" sldId="2145708539"/>
            <ac:spMk id="22" creationId="{F92A354A-A167-199B-7214-D1FFA8CBF661}"/>
          </ac:spMkLst>
        </pc:spChg>
        <pc:spChg chg="mod">
          <ac:chgData name="Santie Roy" userId="6205e2f6-97ad-44da-aa08-b542d64c7823" providerId="ADAL" clId="{4D449667-29CA-4399-AC21-C39DC22A0C38}" dt="2025-05-29T07:03:33.126" v="1141" actId="1076"/>
          <ac:spMkLst>
            <pc:docMk/>
            <pc:sldMk cId="3099441951" sldId="2145708539"/>
            <ac:spMk id="24" creationId="{6D90DA72-53F3-0FF3-A942-8EFDCB762088}"/>
          </ac:spMkLst>
        </pc:spChg>
        <pc:spChg chg="mod">
          <ac:chgData name="Santie Roy" userId="6205e2f6-97ad-44da-aa08-b542d64c7823" providerId="ADAL" clId="{4D449667-29CA-4399-AC21-C39DC22A0C38}" dt="2025-05-29T07:03:33.126" v="1141" actId="1076"/>
          <ac:spMkLst>
            <pc:docMk/>
            <pc:sldMk cId="3099441951" sldId="2145708539"/>
            <ac:spMk id="26" creationId="{3760BF46-DB79-08E9-3B1F-EA3F7C8BA2AB}"/>
          </ac:spMkLst>
        </pc:spChg>
        <pc:spChg chg="mod">
          <ac:chgData name="Santie Roy" userId="6205e2f6-97ad-44da-aa08-b542d64c7823" providerId="ADAL" clId="{4D449667-29CA-4399-AC21-C39DC22A0C38}" dt="2025-05-29T07:03:33.126" v="1141" actId="1076"/>
          <ac:spMkLst>
            <pc:docMk/>
            <pc:sldMk cId="3099441951" sldId="2145708539"/>
            <ac:spMk id="33" creationId="{09310D11-EBA5-E312-B7C0-38B739035A9C}"/>
          </ac:spMkLst>
        </pc:spChg>
        <pc:spChg chg="mod">
          <ac:chgData name="Santie Roy" userId="6205e2f6-97ad-44da-aa08-b542d64c7823" providerId="ADAL" clId="{4D449667-29CA-4399-AC21-C39DC22A0C38}" dt="2025-05-29T07:03:33.126" v="1141" actId="1076"/>
          <ac:spMkLst>
            <pc:docMk/>
            <pc:sldMk cId="3099441951" sldId="2145708539"/>
            <ac:spMk id="35" creationId="{8E4F1FE6-F48B-2172-4EDD-0499C7DE189F}"/>
          </ac:spMkLst>
        </pc:spChg>
        <pc:spChg chg="del mod">
          <ac:chgData name="Santie Roy" userId="6205e2f6-97ad-44da-aa08-b542d64c7823" providerId="ADAL" clId="{4D449667-29CA-4399-AC21-C39DC22A0C38}" dt="2025-05-29T08:52:28.937" v="2597" actId="478"/>
          <ac:spMkLst>
            <pc:docMk/>
            <pc:sldMk cId="3099441951" sldId="2145708539"/>
            <ac:spMk id="40" creationId="{3311861C-A966-460A-86F1-250AD8C03135}"/>
          </ac:spMkLst>
        </pc:spChg>
        <pc:grpChg chg="del mod">
          <ac:chgData name="Santie Roy" userId="6205e2f6-97ad-44da-aa08-b542d64c7823" providerId="ADAL" clId="{4D449667-29CA-4399-AC21-C39DC22A0C38}" dt="2025-05-29T07:03:53.784" v="1144" actId="478"/>
          <ac:grpSpMkLst>
            <pc:docMk/>
            <pc:sldMk cId="3099441951" sldId="2145708539"/>
            <ac:grpSpMk id="29" creationId="{D39781CC-0E1C-4ACF-C2DE-18D9A3187AEC}"/>
          </ac:grpSpMkLst>
        </pc:grpChg>
        <pc:picChg chg="add mod ord">
          <ac:chgData name="Santie Roy" userId="6205e2f6-97ad-44da-aa08-b542d64c7823" providerId="ADAL" clId="{4D449667-29CA-4399-AC21-C39DC22A0C38}" dt="2025-05-29T07:02:23.907" v="1136" actId="167"/>
          <ac:picMkLst>
            <pc:docMk/>
            <pc:sldMk cId="3099441951" sldId="2145708539"/>
            <ac:picMk id="4" creationId="{3C691097-41B0-642C-3820-DFC97F0B40C8}"/>
          </ac:picMkLst>
        </pc:picChg>
        <pc:picChg chg="add mod">
          <ac:chgData name="Santie Roy" userId="6205e2f6-97ad-44da-aa08-b542d64c7823" providerId="ADAL" clId="{4D449667-29CA-4399-AC21-C39DC22A0C38}" dt="2025-05-29T08:21:15.846" v="2208"/>
          <ac:picMkLst>
            <pc:docMk/>
            <pc:sldMk cId="3099441951" sldId="2145708539"/>
            <ac:picMk id="7" creationId="{D3A8DDCD-9126-091F-992F-7B63AA1EF7A1}"/>
          </ac:picMkLst>
        </pc:picChg>
        <pc:cxnChg chg="del mod">
          <ac:chgData name="Santie Roy" userId="6205e2f6-97ad-44da-aa08-b542d64c7823" providerId="ADAL" clId="{4D449667-29CA-4399-AC21-C39DC22A0C38}" dt="2025-05-29T07:03:55.318" v="1145" actId="478"/>
          <ac:cxnSpMkLst>
            <pc:docMk/>
            <pc:sldMk cId="3099441951" sldId="2145708539"/>
            <ac:cxnSpMk id="6" creationId="{21265712-A8A2-25FE-B072-8C042208CAAD}"/>
          </ac:cxnSpMkLst>
        </pc:cxnChg>
      </pc:sldChg>
      <pc:sldChg chg="add del">
        <pc:chgData name="Santie Roy" userId="6205e2f6-97ad-44da-aa08-b542d64c7823" providerId="ADAL" clId="{4D449667-29CA-4399-AC21-C39DC22A0C38}" dt="2025-05-28T21:17:22.256" v="491" actId="47"/>
        <pc:sldMkLst>
          <pc:docMk/>
          <pc:sldMk cId="1908761996" sldId="2145708540"/>
        </pc:sldMkLst>
      </pc:sldChg>
      <pc:sldChg chg="addSp delSp modSp add del mod ord modClrScheme chgLayout">
        <pc:chgData name="Santie Roy" userId="6205e2f6-97ad-44da-aa08-b542d64c7823" providerId="ADAL" clId="{4D449667-29CA-4399-AC21-C39DC22A0C38}" dt="2025-05-29T06:20:33.648" v="529" actId="47"/>
        <pc:sldMkLst>
          <pc:docMk/>
          <pc:sldMk cId="3864786431" sldId="2145708541"/>
        </pc:sldMkLst>
        <pc:spChg chg="mod ord">
          <ac:chgData name="Santie Roy" userId="6205e2f6-97ad-44da-aa08-b542d64c7823" providerId="ADAL" clId="{4D449667-29CA-4399-AC21-C39DC22A0C38}" dt="2025-05-28T21:20:53.642" v="508" actId="27636"/>
          <ac:spMkLst>
            <pc:docMk/>
            <pc:sldMk cId="3864786431" sldId="2145708541"/>
            <ac:spMk id="2" creationId="{3441CC7C-2542-9F5B-9AFE-B9991CDC570D}"/>
          </ac:spMkLst>
        </pc:spChg>
        <pc:spChg chg="mod ord">
          <ac:chgData name="Santie Roy" userId="6205e2f6-97ad-44da-aa08-b542d64c7823" providerId="ADAL" clId="{4D449667-29CA-4399-AC21-C39DC22A0C38}" dt="2025-05-28T21:20:53.629" v="507" actId="700"/>
          <ac:spMkLst>
            <pc:docMk/>
            <pc:sldMk cId="3864786431" sldId="2145708541"/>
            <ac:spMk id="3" creationId="{DFF50572-4272-83B6-E1C8-2B327B47E962}"/>
          </ac:spMkLst>
        </pc:spChg>
        <pc:spChg chg="add del mod ord">
          <ac:chgData name="Santie Roy" userId="6205e2f6-97ad-44da-aa08-b542d64c7823" providerId="ADAL" clId="{4D449667-29CA-4399-AC21-C39DC22A0C38}" dt="2025-05-28T21:20:59.680" v="509" actId="478"/>
          <ac:spMkLst>
            <pc:docMk/>
            <pc:sldMk cId="3864786431" sldId="2145708541"/>
            <ac:spMk id="4" creationId="{8A96931E-F8AE-C535-9DDE-1EE3D2CBB734}"/>
          </ac:spMkLst>
        </pc:spChg>
      </pc:sldChg>
      <pc:sldChg chg="add del">
        <pc:chgData name="Santie Roy" userId="6205e2f6-97ad-44da-aa08-b542d64c7823" providerId="ADAL" clId="{4D449667-29CA-4399-AC21-C39DC22A0C38}" dt="2025-05-28T21:11:03.371" v="413" actId="47"/>
        <pc:sldMkLst>
          <pc:docMk/>
          <pc:sldMk cId="1900800751" sldId="2145708542"/>
        </pc:sldMkLst>
      </pc:sldChg>
      <pc:sldChg chg="add del">
        <pc:chgData name="Santie Roy" userId="6205e2f6-97ad-44da-aa08-b542d64c7823" providerId="ADAL" clId="{4D449667-29CA-4399-AC21-C39DC22A0C38}" dt="2025-05-28T21:11:12.961" v="416" actId="47"/>
        <pc:sldMkLst>
          <pc:docMk/>
          <pc:sldMk cId="1661149385" sldId="2145708543"/>
        </pc:sldMkLst>
      </pc:sldChg>
      <pc:sldChg chg="add del">
        <pc:chgData name="Santie Roy" userId="6205e2f6-97ad-44da-aa08-b542d64c7823" providerId="ADAL" clId="{4D449667-29CA-4399-AC21-C39DC22A0C38}" dt="2025-05-29T07:45:05.922" v="1887" actId="47"/>
        <pc:sldMkLst>
          <pc:docMk/>
          <pc:sldMk cId="463534973" sldId="2145708544"/>
        </pc:sldMkLst>
      </pc:sldChg>
      <pc:sldChg chg="add del">
        <pc:chgData name="Santie Roy" userId="6205e2f6-97ad-44da-aa08-b542d64c7823" providerId="ADAL" clId="{4D449667-29CA-4399-AC21-C39DC22A0C38}" dt="2025-05-28T21:10:57.187" v="409" actId="47"/>
        <pc:sldMkLst>
          <pc:docMk/>
          <pc:sldMk cId="3718659730" sldId="2145708547"/>
        </pc:sldMkLst>
      </pc:sldChg>
      <pc:sldChg chg="add del">
        <pc:chgData name="Santie Roy" userId="6205e2f6-97ad-44da-aa08-b542d64c7823" providerId="ADAL" clId="{4D449667-29CA-4399-AC21-C39DC22A0C38}" dt="2025-05-29T07:53:48.330" v="2069" actId="47"/>
        <pc:sldMkLst>
          <pc:docMk/>
          <pc:sldMk cId="315680236" sldId="2145708548"/>
        </pc:sldMkLst>
      </pc:sldChg>
      <pc:sldChg chg="modSp add del mod">
        <pc:chgData name="Santie Roy" userId="6205e2f6-97ad-44da-aa08-b542d64c7823" providerId="ADAL" clId="{4D449667-29CA-4399-AC21-C39DC22A0C38}" dt="2025-05-29T07:45:27.772" v="1888" actId="2696"/>
        <pc:sldMkLst>
          <pc:docMk/>
          <pc:sldMk cId="351879529" sldId="2145708548"/>
        </pc:sldMkLst>
        <pc:spChg chg="mod">
          <ac:chgData name="Santie Roy" userId="6205e2f6-97ad-44da-aa08-b542d64c7823" providerId="ADAL" clId="{4D449667-29CA-4399-AC21-C39DC22A0C38}" dt="2025-05-28T15:50:05.948" v="280" actId="27636"/>
          <ac:spMkLst>
            <pc:docMk/>
            <pc:sldMk cId="351879529" sldId="2145708548"/>
            <ac:spMk id="2" creationId="{B8618350-98A4-4159-7357-2630E37C72A9}"/>
          </ac:spMkLst>
        </pc:spChg>
      </pc:sldChg>
      <pc:sldChg chg="modSp add del mod">
        <pc:chgData name="Santie Roy" userId="6205e2f6-97ad-44da-aa08-b542d64c7823" providerId="ADAL" clId="{4D449667-29CA-4399-AC21-C39DC22A0C38}" dt="2025-05-28T21:11:06.291" v="414" actId="47"/>
        <pc:sldMkLst>
          <pc:docMk/>
          <pc:sldMk cId="3671918974" sldId="2145708549"/>
        </pc:sldMkLst>
        <pc:spChg chg="mod">
          <ac:chgData name="Santie Roy" userId="6205e2f6-97ad-44da-aa08-b542d64c7823" providerId="ADAL" clId="{4D449667-29CA-4399-AC21-C39DC22A0C38}" dt="2025-05-28T15:50:05.994" v="281" actId="27636"/>
          <ac:spMkLst>
            <pc:docMk/>
            <pc:sldMk cId="3671918974" sldId="2145708549"/>
            <ac:spMk id="5" creationId="{E745395C-68E1-E9E0-BD5E-7042EC111255}"/>
          </ac:spMkLst>
        </pc:spChg>
      </pc:sldChg>
      <pc:sldChg chg="add del">
        <pc:chgData name="Santie Roy" userId="6205e2f6-97ad-44da-aa08-b542d64c7823" providerId="ADAL" clId="{4D449667-29CA-4399-AC21-C39DC22A0C38}" dt="2025-05-29T07:53:51.151" v="2070" actId="47"/>
        <pc:sldMkLst>
          <pc:docMk/>
          <pc:sldMk cId="420870363" sldId="2145708550"/>
        </pc:sldMkLst>
      </pc:sldChg>
      <pc:sldChg chg="add del">
        <pc:chgData name="Santie Roy" userId="6205e2f6-97ad-44da-aa08-b542d64c7823" providerId="ADAL" clId="{4D449667-29CA-4399-AC21-C39DC22A0C38}" dt="2025-05-29T07:45:27.772" v="1888" actId="2696"/>
        <pc:sldMkLst>
          <pc:docMk/>
          <pc:sldMk cId="2717093377" sldId="2145708550"/>
        </pc:sldMkLst>
      </pc:sldChg>
      <pc:sldChg chg="add del">
        <pc:chgData name="Santie Roy" userId="6205e2f6-97ad-44da-aa08-b542d64c7823" providerId="ADAL" clId="{4D449667-29CA-4399-AC21-C39DC22A0C38}" dt="2025-05-28T21:19:41.337" v="506" actId="47"/>
        <pc:sldMkLst>
          <pc:docMk/>
          <pc:sldMk cId="484816410" sldId="2147375406"/>
        </pc:sldMkLst>
      </pc:sldChg>
      <pc:sldChg chg="addSp delSp modSp add mod ord modClrScheme modAnim chgLayout">
        <pc:chgData name="Santie Roy" userId="6205e2f6-97ad-44da-aa08-b542d64c7823" providerId="ADAL" clId="{4D449667-29CA-4399-AC21-C39DC22A0C38}" dt="2025-05-29T08:10:14.746" v="2152"/>
        <pc:sldMkLst>
          <pc:docMk/>
          <pc:sldMk cId="834199137" sldId="2147375410"/>
        </pc:sldMkLst>
        <pc:spChg chg="mod ord">
          <ac:chgData name="Santie Roy" userId="6205e2f6-97ad-44da-aa08-b542d64c7823" providerId="ADAL" clId="{4D449667-29CA-4399-AC21-C39DC22A0C38}" dt="2025-05-29T06:39:04.492" v="726" actId="1076"/>
          <ac:spMkLst>
            <pc:docMk/>
            <pc:sldMk cId="834199137" sldId="2147375410"/>
            <ac:spMk id="2" creationId="{0A6F1FA7-7FB4-45D2-B123-D6A93EFB2DED}"/>
          </ac:spMkLst>
        </pc:spChg>
        <pc:spChg chg="del mod ord">
          <ac:chgData name="Santie Roy" userId="6205e2f6-97ad-44da-aa08-b542d64c7823" providerId="ADAL" clId="{4D449667-29CA-4399-AC21-C39DC22A0C38}" dt="2025-05-29T06:39:28.762" v="730" actId="478"/>
          <ac:spMkLst>
            <pc:docMk/>
            <pc:sldMk cId="834199137" sldId="2147375410"/>
            <ac:spMk id="3" creationId="{66CDCBCE-6453-4C7E-A745-15B3F04BD8F1}"/>
          </ac:spMkLst>
        </pc:spChg>
        <pc:spChg chg="del mod ord">
          <ac:chgData name="Santie Roy" userId="6205e2f6-97ad-44da-aa08-b542d64c7823" providerId="ADAL" clId="{4D449667-29CA-4399-AC21-C39DC22A0C38}" dt="2025-05-29T06:38:47.622" v="721" actId="700"/>
          <ac:spMkLst>
            <pc:docMk/>
            <pc:sldMk cId="834199137" sldId="2147375410"/>
            <ac:spMk id="4" creationId="{3FD8058C-1D96-4409-8705-88B85B20F3E5}"/>
          </ac:spMkLst>
        </pc:spChg>
        <pc:spChg chg="add mod ord">
          <ac:chgData name="Santie Roy" userId="6205e2f6-97ad-44da-aa08-b542d64c7823" providerId="ADAL" clId="{4D449667-29CA-4399-AC21-C39DC22A0C38}" dt="2025-05-29T06:38:47.622" v="721" actId="700"/>
          <ac:spMkLst>
            <pc:docMk/>
            <pc:sldMk cId="834199137" sldId="2147375410"/>
            <ac:spMk id="14" creationId="{FAFC7DAD-7FC6-EDE7-733F-B569590B897D}"/>
          </ac:spMkLst>
        </pc:spChg>
        <pc:spChg chg="mod">
          <ac:chgData name="Santie Roy" userId="6205e2f6-97ad-44da-aa08-b542d64c7823" providerId="ADAL" clId="{4D449667-29CA-4399-AC21-C39DC22A0C38}" dt="2025-05-29T06:39:25.533" v="729" actId="14100"/>
          <ac:spMkLst>
            <pc:docMk/>
            <pc:sldMk cId="834199137" sldId="2147375410"/>
            <ac:spMk id="18" creationId="{D82DB690-71B5-460D-A815-E4A653B4D5EB}"/>
          </ac:spMkLst>
        </pc:spChg>
        <pc:grpChg chg="mod">
          <ac:chgData name="Santie Roy" userId="6205e2f6-97ad-44da-aa08-b542d64c7823" providerId="ADAL" clId="{4D449667-29CA-4399-AC21-C39DC22A0C38}" dt="2025-05-29T06:39:21.343" v="728" actId="1076"/>
          <ac:grpSpMkLst>
            <pc:docMk/>
            <pc:sldMk cId="834199137" sldId="2147375410"/>
            <ac:grpSpMk id="17" creationId="{E6B1F370-F694-4B58-8757-37FFED8DCEFB}"/>
          </ac:grpSpMkLst>
        </pc:grpChg>
        <pc:graphicFrameChg chg="mod">
          <ac:chgData name="Santie Roy" userId="6205e2f6-97ad-44da-aa08-b542d64c7823" providerId="ADAL" clId="{4D449667-29CA-4399-AC21-C39DC22A0C38}" dt="2025-05-29T06:39:18.441" v="727" actId="1076"/>
          <ac:graphicFrameMkLst>
            <pc:docMk/>
            <pc:sldMk cId="834199137" sldId="2147375410"/>
            <ac:graphicFrameMk id="6" creationId="{5BA4D633-C4AD-49DD-9D27-DA3B921E3209}"/>
          </ac:graphicFrameMkLst>
        </pc:graphicFrameChg>
        <pc:picChg chg="add mod ord">
          <ac:chgData name="Santie Roy" userId="6205e2f6-97ad-44da-aa08-b542d64c7823" providerId="ADAL" clId="{4D449667-29CA-4399-AC21-C39DC22A0C38}" dt="2025-05-29T06:38:36.760" v="719" actId="167"/>
          <ac:picMkLst>
            <pc:docMk/>
            <pc:sldMk cId="834199137" sldId="2147375410"/>
            <ac:picMk id="5" creationId="{D8F7E73E-302A-66FB-94E2-6B0B53E2D0B1}"/>
          </ac:picMkLst>
        </pc:picChg>
      </pc:sldChg>
      <pc:sldChg chg="add del">
        <pc:chgData name="Santie Roy" userId="6205e2f6-97ad-44da-aa08-b542d64c7823" providerId="ADAL" clId="{4D449667-29CA-4399-AC21-C39DC22A0C38}" dt="2025-05-29T07:53:35.145" v="2068" actId="47"/>
        <pc:sldMkLst>
          <pc:docMk/>
          <pc:sldMk cId="3102380222" sldId="2147375417"/>
        </pc:sldMkLst>
      </pc:sldChg>
      <pc:sldChg chg="add del">
        <pc:chgData name="Santie Roy" userId="6205e2f6-97ad-44da-aa08-b542d64c7823" providerId="ADAL" clId="{4D449667-29CA-4399-AC21-C39DC22A0C38}" dt="2025-05-28T21:10:54.766" v="408" actId="47"/>
        <pc:sldMkLst>
          <pc:docMk/>
          <pc:sldMk cId="3564536345" sldId="2147375418"/>
        </pc:sldMkLst>
      </pc:sldChg>
      <pc:sldChg chg="add del">
        <pc:chgData name="Santie Roy" userId="6205e2f6-97ad-44da-aa08-b542d64c7823" providerId="ADAL" clId="{4D449667-29CA-4399-AC21-C39DC22A0C38}" dt="2025-05-28T21:10:50.749" v="407" actId="47"/>
        <pc:sldMkLst>
          <pc:docMk/>
          <pc:sldMk cId="3824945977" sldId="2147375419"/>
        </pc:sldMkLst>
      </pc:sldChg>
      <pc:sldChg chg="modSp add del mod">
        <pc:chgData name="Santie Roy" userId="6205e2f6-97ad-44da-aa08-b542d64c7823" providerId="ADAL" clId="{4D449667-29CA-4399-AC21-C39DC22A0C38}" dt="2025-05-28T15:50:41.751" v="289" actId="47"/>
        <pc:sldMkLst>
          <pc:docMk/>
          <pc:sldMk cId="606994546" sldId="2147375420"/>
        </pc:sldMkLst>
        <pc:spChg chg="mod">
          <ac:chgData name="Santie Roy" userId="6205e2f6-97ad-44da-aa08-b542d64c7823" providerId="ADAL" clId="{4D449667-29CA-4399-AC21-C39DC22A0C38}" dt="2025-05-28T15:50:06.502" v="284" actId="27636"/>
          <ac:spMkLst>
            <pc:docMk/>
            <pc:sldMk cId="606994546" sldId="2147375420"/>
            <ac:spMk id="4" creationId="{C2C4913A-BBDF-A206-97F7-7AF98BB8F4DC}"/>
          </ac:spMkLst>
        </pc:spChg>
      </pc:sldChg>
      <pc:sldChg chg="modSp add del mod">
        <pc:chgData name="Santie Roy" userId="6205e2f6-97ad-44da-aa08-b542d64c7823" providerId="ADAL" clId="{4D449667-29CA-4399-AC21-C39DC22A0C38}" dt="2025-05-28T15:50:44.250" v="290" actId="47"/>
        <pc:sldMkLst>
          <pc:docMk/>
          <pc:sldMk cId="1980684521" sldId="2147375421"/>
        </pc:sldMkLst>
        <pc:spChg chg="mod">
          <ac:chgData name="Santie Roy" userId="6205e2f6-97ad-44da-aa08-b542d64c7823" providerId="ADAL" clId="{4D449667-29CA-4399-AC21-C39DC22A0C38}" dt="2025-05-28T15:50:06.635" v="285" actId="27636"/>
          <ac:spMkLst>
            <pc:docMk/>
            <pc:sldMk cId="1980684521" sldId="2147375421"/>
            <ac:spMk id="4" creationId="{B2C8696F-396D-10A2-D8D2-7278C225464C}"/>
          </ac:spMkLst>
        </pc:spChg>
      </pc:sldChg>
      <pc:sldChg chg="add del">
        <pc:chgData name="Santie Roy" userId="6205e2f6-97ad-44da-aa08-b542d64c7823" providerId="ADAL" clId="{4D449667-29CA-4399-AC21-C39DC22A0C38}" dt="2025-05-28T15:50:46.077" v="291" actId="47"/>
        <pc:sldMkLst>
          <pc:docMk/>
          <pc:sldMk cId="3493325885" sldId="2147375422"/>
        </pc:sldMkLst>
      </pc:sldChg>
      <pc:sldChg chg="add del">
        <pc:chgData name="Santie Roy" userId="6205e2f6-97ad-44da-aa08-b542d64c7823" providerId="ADAL" clId="{4D449667-29CA-4399-AC21-C39DC22A0C38}" dt="2025-05-29T07:53:35.145" v="2068" actId="47"/>
        <pc:sldMkLst>
          <pc:docMk/>
          <pc:sldMk cId="3844335898" sldId="2147375423"/>
        </pc:sldMkLst>
      </pc:sldChg>
      <pc:sldChg chg="add del">
        <pc:chgData name="Santie Roy" userId="6205e2f6-97ad-44da-aa08-b542d64c7823" providerId="ADAL" clId="{4D449667-29CA-4399-AC21-C39DC22A0C38}" dt="2025-05-28T21:11:02.053" v="412" actId="47"/>
        <pc:sldMkLst>
          <pc:docMk/>
          <pc:sldMk cId="995144602" sldId="2147375427"/>
        </pc:sldMkLst>
      </pc:sldChg>
      <pc:sldChg chg="modSp add del mod">
        <pc:chgData name="Santie Roy" userId="6205e2f6-97ad-44da-aa08-b542d64c7823" providerId="ADAL" clId="{4D449667-29CA-4399-AC21-C39DC22A0C38}" dt="2025-05-28T21:11:12.494" v="415" actId="47"/>
        <pc:sldMkLst>
          <pc:docMk/>
          <pc:sldMk cId="986514416" sldId="2147375428"/>
        </pc:sldMkLst>
        <pc:spChg chg="mod">
          <ac:chgData name="Santie Roy" userId="6205e2f6-97ad-44da-aa08-b542d64c7823" providerId="ADAL" clId="{4D449667-29CA-4399-AC21-C39DC22A0C38}" dt="2025-05-28T15:50:06.038" v="282" actId="27636"/>
          <ac:spMkLst>
            <pc:docMk/>
            <pc:sldMk cId="986514416" sldId="2147375428"/>
            <ac:spMk id="4" creationId="{8E768A91-0B65-2BE1-4EB4-CE5B6C9325B5}"/>
          </ac:spMkLst>
        </pc:spChg>
      </pc:sldChg>
      <pc:sldChg chg="add del">
        <pc:chgData name="Santie Roy" userId="6205e2f6-97ad-44da-aa08-b542d64c7823" providerId="ADAL" clId="{4D449667-29CA-4399-AC21-C39DC22A0C38}" dt="2025-05-28T15:52:36.712" v="300" actId="47"/>
        <pc:sldMkLst>
          <pc:docMk/>
          <pc:sldMk cId="599061158" sldId="2147375429"/>
        </pc:sldMkLst>
      </pc:sldChg>
      <pc:sldChg chg="modSp add del mod">
        <pc:chgData name="Santie Roy" userId="6205e2f6-97ad-44da-aa08-b542d64c7823" providerId="ADAL" clId="{4D449667-29CA-4399-AC21-C39DC22A0C38}" dt="2025-05-29T07:53:35.145" v="2068" actId="47"/>
        <pc:sldMkLst>
          <pc:docMk/>
          <pc:sldMk cId="2399241954" sldId="2147375430"/>
        </pc:sldMkLst>
        <pc:spChg chg="mod">
          <ac:chgData name="Santie Roy" userId="6205e2f6-97ad-44da-aa08-b542d64c7823" providerId="ADAL" clId="{4D449667-29CA-4399-AC21-C39DC22A0C38}" dt="2025-05-28T15:50:06.386" v="283" actId="27636"/>
          <ac:spMkLst>
            <pc:docMk/>
            <pc:sldMk cId="2399241954" sldId="2147375430"/>
            <ac:spMk id="5" creationId="{13EF2E0E-38D9-E321-C85E-07F1F9A0BBAC}"/>
          </ac:spMkLst>
        </pc:spChg>
      </pc:sldChg>
      <pc:sldChg chg="add del">
        <pc:chgData name="Santie Roy" userId="6205e2f6-97ad-44da-aa08-b542d64c7823" providerId="ADAL" clId="{4D449667-29CA-4399-AC21-C39DC22A0C38}" dt="2025-05-29T07:20:03.042" v="1636" actId="47"/>
        <pc:sldMkLst>
          <pc:docMk/>
          <pc:sldMk cId="3038460858" sldId="2147375431"/>
        </pc:sldMkLst>
      </pc:sldChg>
      <pc:sldChg chg="addSp delSp modSp add del mod ord delAnim modAnim">
        <pc:chgData name="Santie Roy" userId="6205e2f6-97ad-44da-aa08-b542d64c7823" providerId="ADAL" clId="{4D449667-29CA-4399-AC21-C39DC22A0C38}" dt="2025-05-29T08:46:40.653" v="2578"/>
        <pc:sldMkLst>
          <pc:docMk/>
          <pc:sldMk cId="1469416980" sldId="2147375502"/>
        </pc:sldMkLst>
        <pc:spChg chg="mod">
          <ac:chgData name="Santie Roy" userId="6205e2f6-97ad-44da-aa08-b542d64c7823" providerId="ADAL" clId="{4D449667-29CA-4399-AC21-C39DC22A0C38}" dt="2025-05-28T15:45:18.174" v="269" actId="27636"/>
          <ac:spMkLst>
            <pc:docMk/>
            <pc:sldMk cId="1469416980" sldId="2147375502"/>
            <ac:spMk id="4" creationId="{216AC1F2-0475-6E0D-B19F-1C7CCE146B7B}"/>
          </ac:spMkLst>
        </pc:spChg>
        <pc:spChg chg="del">
          <ac:chgData name="Santie Roy" userId="6205e2f6-97ad-44da-aa08-b542d64c7823" providerId="ADAL" clId="{4D449667-29CA-4399-AC21-C39DC22A0C38}" dt="2025-05-29T07:11:58.835" v="1373" actId="478"/>
          <ac:spMkLst>
            <pc:docMk/>
            <pc:sldMk cId="1469416980" sldId="2147375502"/>
            <ac:spMk id="5" creationId="{B70ADF84-83F0-FA8F-72B0-F939BA81F541}"/>
          </ac:spMkLst>
        </pc:spChg>
        <pc:spChg chg="mod">
          <ac:chgData name="Santie Roy" userId="6205e2f6-97ad-44da-aa08-b542d64c7823" providerId="ADAL" clId="{4D449667-29CA-4399-AC21-C39DC22A0C38}" dt="2025-05-29T07:12:29.506" v="1376" actId="2711"/>
          <ac:spMkLst>
            <pc:docMk/>
            <pc:sldMk cId="1469416980" sldId="2147375502"/>
            <ac:spMk id="7" creationId="{C2AAC903-4E1F-C22B-5336-47CFD11EEFDF}"/>
          </ac:spMkLst>
        </pc:spChg>
        <pc:spChg chg="del mod">
          <ac:chgData name="Santie Roy" userId="6205e2f6-97ad-44da-aa08-b542d64c7823" providerId="ADAL" clId="{4D449667-29CA-4399-AC21-C39DC22A0C38}" dt="2025-05-29T07:12:48.576" v="1380" actId="478"/>
          <ac:spMkLst>
            <pc:docMk/>
            <pc:sldMk cId="1469416980" sldId="2147375502"/>
            <ac:spMk id="8" creationId="{B856AAFD-92B2-150E-1628-601E606FB5E5}"/>
          </ac:spMkLst>
        </pc:spChg>
        <pc:grpChg chg="mod">
          <ac:chgData name="Santie Roy" userId="6205e2f6-97ad-44da-aa08-b542d64c7823" providerId="ADAL" clId="{4D449667-29CA-4399-AC21-C39DC22A0C38}" dt="2025-05-29T07:12:29.506" v="1376" actId="2711"/>
          <ac:grpSpMkLst>
            <pc:docMk/>
            <pc:sldMk cId="1469416980" sldId="2147375502"/>
            <ac:grpSpMk id="2" creationId="{FF51363A-091D-161A-9F5D-679CE4179AE3}"/>
          </ac:grpSpMkLst>
        </pc:grpChg>
        <pc:grpChg chg="mod">
          <ac:chgData name="Santie Roy" userId="6205e2f6-97ad-44da-aa08-b542d64c7823" providerId="ADAL" clId="{4D449667-29CA-4399-AC21-C39DC22A0C38}" dt="2025-05-29T07:12:29.506" v="1376" actId="2711"/>
          <ac:grpSpMkLst>
            <pc:docMk/>
            <pc:sldMk cId="1469416980" sldId="2147375502"/>
            <ac:grpSpMk id="3" creationId="{EDD0CB26-B2A2-7BC1-1787-D924D1C58D9F}"/>
          </ac:grpSpMkLst>
        </pc:grpChg>
        <pc:grpChg chg="mod">
          <ac:chgData name="Santie Roy" userId="6205e2f6-97ad-44da-aa08-b542d64c7823" providerId="ADAL" clId="{4D449667-29CA-4399-AC21-C39DC22A0C38}" dt="2025-05-29T07:12:29.506" v="1376" actId="2711"/>
          <ac:grpSpMkLst>
            <pc:docMk/>
            <pc:sldMk cId="1469416980" sldId="2147375502"/>
            <ac:grpSpMk id="6" creationId="{4C2A4584-4FE8-EDF3-3E49-E3864973B600}"/>
          </ac:grpSpMkLst>
        </pc:grpChg>
        <pc:grpChg chg="mod">
          <ac:chgData name="Santie Roy" userId="6205e2f6-97ad-44da-aa08-b542d64c7823" providerId="ADAL" clId="{4D449667-29CA-4399-AC21-C39DC22A0C38}" dt="2025-05-29T07:12:29.506" v="1376" actId="2711"/>
          <ac:grpSpMkLst>
            <pc:docMk/>
            <pc:sldMk cId="1469416980" sldId="2147375502"/>
            <ac:grpSpMk id="9" creationId="{A2939525-4DC9-6A24-8AEC-650FE0B0820B}"/>
          </ac:grpSpMkLst>
        </pc:grpChg>
        <pc:grpChg chg="mod">
          <ac:chgData name="Santie Roy" userId="6205e2f6-97ad-44da-aa08-b542d64c7823" providerId="ADAL" clId="{4D449667-29CA-4399-AC21-C39DC22A0C38}" dt="2025-05-29T07:12:29.506" v="1376" actId="2711"/>
          <ac:grpSpMkLst>
            <pc:docMk/>
            <pc:sldMk cId="1469416980" sldId="2147375502"/>
            <ac:grpSpMk id="12" creationId="{830F93DC-3243-EFF9-76BD-61244FDD2F0D}"/>
          </ac:grpSpMkLst>
        </pc:grpChg>
        <pc:picChg chg="add mod ord">
          <ac:chgData name="Santie Roy" userId="6205e2f6-97ad-44da-aa08-b542d64c7823" providerId="ADAL" clId="{4D449667-29CA-4399-AC21-C39DC22A0C38}" dt="2025-05-29T07:12:29.506" v="1376" actId="2711"/>
          <ac:picMkLst>
            <pc:docMk/>
            <pc:sldMk cId="1469416980" sldId="2147375502"/>
            <ac:picMk id="4" creationId="{75EAC096-EB5D-56D1-9811-2E39A2CE2613}"/>
          </ac:picMkLst>
        </pc:picChg>
        <pc:picChg chg="mod">
          <ac:chgData name="Santie Roy" userId="6205e2f6-97ad-44da-aa08-b542d64c7823" providerId="ADAL" clId="{4D449667-29CA-4399-AC21-C39DC22A0C38}" dt="2025-05-29T07:12:44.184" v="1379" actId="14100"/>
          <ac:picMkLst>
            <pc:docMk/>
            <pc:sldMk cId="1469416980" sldId="2147375502"/>
            <ac:picMk id="1026" creationId="{96528B58-C9B1-03FE-E6E5-BAAF7A6A8894}"/>
          </ac:picMkLst>
        </pc:picChg>
      </pc:sldChg>
      <pc:sldChg chg="addSp delSp modSp add del mod ord delAnim modAnim">
        <pc:chgData name="Santie Roy" userId="6205e2f6-97ad-44da-aa08-b542d64c7823" providerId="ADAL" clId="{4D449667-29CA-4399-AC21-C39DC22A0C38}" dt="2025-05-29T07:57:17.754" v="2081"/>
        <pc:sldMkLst>
          <pc:docMk/>
          <pc:sldMk cId="885826320" sldId="2147375503"/>
        </pc:sldMkLst>
        <pc:spChg chg="mod">
          <ac:chgData name="Santie Roy" userId="6205e2f6-97ad-44da-aa08-b542d64c7823" providerId="ADAL" clId="{4D449667-29CA-4399-AC21-C39DC22A0C38}" dt="2025-05-29T07:25:22.036" v="1690" actId="403"/>
          <ac:spMkLst>
            <pc:docMk/>
            <pc:sldMk cId="885826320" sldId="2147375503"/>
            <ac:spMk id="2" creationId="{08DA7CE6-4AF2-9C65-5F09-D05009318D97}"/>
          </ac:spMkLst>
        </pc:spChg>
        <pc:spChg chg="mod">
          <ac:chgData name="Santie Roy" userId="6205e2f6-97ad-44da-aa08-b542d64c7823" providerId="ADAL" clId="{4D449667-29CA-4399-AC21-C39DC22A0C38}" dt="2025-05-28T15:45:18.234" v="275" actId="27636"/>
          <ac:spMkLst>
            <pc:docMk/>
            <pc:sldMk cId="885826320" sldId="2147375503"/>
            <ac:spMk id="3" creationId="{B5890B15-E5D2-69B1-10CA-BC9A533C5FD0}"/>
          </ac:spMkLst>
        </pc:spChg>
        <pc:spChg chg="del">
          <ac:chgData name="Santie Roy" userId="6205e2f6-97ad-44da-aa08-b542d64c7823" providerId="ADAL" clId="{4D449667-29CA-4399-AC21-C39DC22A0C38}" dt="2025-05-29T07:21:58.393" v="1646" actId="478"/>
          <ac:spMkLst>
            <pc:docMk/>
            <pc:sldMk cId="885826320" sldId="2147375503"/>
            <ac:spMk id="4" creationId="{CDCEC0E6-5B86-2F9C-7E0F-27A6CCAC292C}"/>
          </ac:spMkLst>
        </pc:spChg>
        <pc:spChg chg="mod">
          <ac:chgData name="Santie Roy" userId="6205e2f6-97ad-44da-aa08-b542d64c7823" providerId="ADAL" clId="{4D449667-29CA-4399-AC21-C39DC22A0C38}" dt="2025-05-29T07:25:49.002" v="1697" actId="403"/>
          <ac:spMkLst>
            <pc:docMk/>
            <pc:sldMk cId="885826320" sldId="2147375503"/>
            <ac:spMk id="5" creationId="{F2948927-E072-6615-1FA9-D6F28AFA7C90}"/>
          </ac:spMkLst>
        </pc:spChg>
        <pc:picChg chg="add mod ord">
          <ac:chgData name="Santie Roy" userId="6205e2f6-97ad-44da-aa08-b542d64c7823" providerId="ADAL" clId="{4D449667-29CA-4399-AC21-C39DC22A0C38}" dt="2025-05-29T07:23:08.721" v="1655" actId="2711"/>
          <ac:picMkLst>
            <pc:docMk/>
            <pc:sldMk cId="885826320" sldId="2147375503"/>
            <ac:picMk id="3" creationId="{8B09E937-7D52-5F1C-D5B3-1E8F26561414}"/>
          </ac:picMkLst>
        </pc:picChg>
        <pc:picChg chg="mod">
          <ac:chgData name="Santie Roy" userId="6205e2f6-97ad-44da-aa08-b542d64c7823" providerId="ADAL" clId="{4D449667-29CA-4399-AC21-C39DC22A0C38}" dt="2025-05-29T07:25:34.992" v="1694" actId="14100"/>
          <ac:picMkLst>
            <pc:docMk/>
            <pc:sldMk cId="885826320" sldId="2147375503"/>
            <ac:picMk id="2050" creationId="{FE6D3D36-C231-443A-B5D8-CF954EF8DF05}"/>
          </ac:picMkLst>
        </pc:picChg>
      </pc:sldChg>
      <pc:sldChg chg="addSp delSp modSp add mod delAnim modAnim">
        <pc:chgData name="Santie Roy" userId="6205e2f6-97ad-44da-aa08-b542d64c7823" providerId="ADAL" clId="{4D449667-29CA-4399-AC21-C39DC22A0C38}" dt="2025-05-29T08:57:15.690" v="2605"/>
        <pc:sldMkLst>
          <pc:docMk/>
          <pc:sldMk cId="4251502552" sldId="2147375504"/>
        </pc:sldMkLst>
        <pc:spChg chg="mod">
          <ac:chgData name="Santie Roy" userId="6205e2f6-97ad-44da-aa08-b542d64c7823" providerId="ADAL" clId="{4D449667-29CA-4399-AC21-C39DC22A0C38}" dt="2025-05-29T07:16:56.361" v="1591" actId="20577"/>
          <ac:spMkLst>
            <pc:docMk/>
            <pc:sldMk cId="4251502552" sldId="2147375504"/>
            <ac:spMk id="2" creationId="{5D002EB4-FD62-D7E3-306B-9B91F6A4AD66}"/>
          </ac:spMkLst>
        </pc:spChg>
        <pc:spChg chg="mod">
          <ac:chgData name="Santie Roy" userId="6205e2f6-97ad-44da-aa08-b542d64c7823" providerId="ADAL" clId="{4D449667-29CA-4399-AC21-C39DC22A0C38}" dt="2025-05-29T07:14:17.238" v="1413" actId="2711"/>
          <ac:spMkLst>
            <pc:docMk/>
            <pc:sldMk cId="4251502552" sldId="2147375504"/>
            <ac:spMk id="3" creationId="{5D667379-36FD-FE8F-3C42-F6622F5F0061}"/>
          </ac:spMkLst>
        </pc:spChg>
        <pc:spChg chg="del mod">
          <ac:chgData name="Santie Roy" userId="6205e2f6-97ad-44da-aa08-b542d64c7823" providerId="ADAL" clId="{4D449667-29CA-4399-AC21-C39DC22A0C38}" dt="2025-05-29T08:24:42.720" v="2377" actId="478"/>
          <ac:spMkLst>
            <pc:docMk/>
            <pc:sldMk cId="4251502552" sldId="2147375504"/>
            <ac:spMk id="4" creationId="{CCA30821-A1A4-242C-11CD-E0F25A358BC0}"/>
          </ac:spMkLst>
        </pc:spChg>
        <pc:graphicFrameChg chg="mod">
          <ac:chgData name="Santie Roy" userId="6205e2f6-97ad-44da-aa08-b542d64c7823" providerId="ADAL" clId="{4D449667-29CA-4399-AC21-C39DC22A0C38}" dt="2025-05-29T07:16:15.188" v="1584" actId="20577"/>
          <ac:graphicFrameMkLst>
            <pc:docMk/>
            <pc:sldMk cId="4251502552" sldId="2147375504"/>
            <ac:graphicFrameMk id="7" creationId="{48DB6EEF-68CB-7EBF-5501-4A98117EFD25}"/>
          </ac:graphicFrameMkLst>
        </pc:graphicFrameChg>
        <pc:picChg chg="add del mod ord">
          <ac:chgData name="Santie Roy" userId="6205e2f6-97ad-44da-aa08-b542d64c7823" providerId="ADAL" clId="{4D449667-29CA-4399-AC21-C39DC22A0C38}" dt="2025-05-29T08:24:33.136" v="2374" actId="478"/>
          <ac:picMkLst>
            <pc:docMk/>
            <pc:sldMk cId="4251502552" sldId="2147375504"/>
            <ac:picMk id="5" creationId="{01DD7D49-FF60-15E6-5011-ABB7D0D8B3C4}"/>
          </ac:picMkLst>
        </pc:picChg>
        <pc:picChg chg="add mod ord">
          <ac:chgData name="Santie Roy" userId="6205e2f6-97ad-44da-aa08-b542d64c7823" providerId="ADAL" clId="{4D449667-29CA-4399-AC21-C39DC22A0C38}" dt="2025-05-29T08:24:37.129" v="2376" actId="167"/>
          <ac:picMkLst>
            <pc:docMk/>
            <pc:sldMk cId="4251502552" sldId="2147375504"/>
            <ac:picMk id="6" creationId="{BF46B780-B322-92AA-D43B-F7F7062296B6}"/>
          </ac:picMkLst>
        </pc:picChg>
        <pc:picChg chg="del mod">
          <ac:chgData name="Santie Roy" userId="6205e2f6-97ad-44da-aa08-b542d64c7823" providerId="ADAL" clId="{4D449667-29CA-4399-AC21-C39DC22A0C38}" dt="2025-05-29T07:15:11.573" v="1497" actId="478"/>
          <ac:picMkLst>
            <pc:docMk/>
            <pc:sldMk cId="4251502552" sldId="2147375504"/>
            <ac:picMk id="9" creationId="{96E61C2B-1C19-E895-A815-4D021FBAB7EC}"/>
          </ac:picMkLst>
        </pc:picChg>
      </pc:sldChg>
      <pc:sldChg chg="addSp delSp modSp add mod delAnim modAnim">
        <pc:chgData name="Santie Roy" userId="6205e2f6-97ad-44da-aa08-b542d64c7823" providerId="ADAL" clId="{4D449667-29CA-4399-AC21-C39DC22A0C38}" dt="2025-05-29T08:57:27.228" v="2606"/>
        <pc:sldMkLst>
          <pc:docMk/>
          <pc:sldMk cId="3155475987" sldId="2147375505"/>
        </pc:sldMkLst>
        <pc:spChg chg="mod">
          <ac:chgData name="Santie Roy" userId="6205e2f6-97ad-44da-aa08-b542d64c7823" providerId="ADAL" clId="{4D449667-29CA-4399-AC21-C39DC22A0C38}" dt="2025-05-29T07:17:14.032" v="1619" actId="1076"/>
          <ac:spMkLst>
            <pc:docMk/>
            <pc:sldMk cId="3155475987" sldId="2147375505"/>
            <ac:spMk id="2" creationId="{5D002EB4-FD62-D7E3-306B-9B91F6A4AD66}"/>
          </ac:spMkLst>
        </pc:spChg>
        <pc:spChg chg="mod">
          <ac:chgData name="Santie Roy" userId="6205e2f6-97ad-44da-aa08-b542d64c7823" providerId="ADAL" clId="{4D449667-29CA-4399-AC21-C39DC22A0C38}" dt="2025-05-29T07:13:42.907" v="1410" actId="2711"/>
          <ac:spMkLst>
            <pc:docMk/>
            <pc:sldMk cId="3155475987" sldId="2147375505"/>
            <ac:spMk id="3" creationId="{5D667379-36FD-FE8F-3C42-F6622F5F0061}"/>
          </ac:spMkLst>
        </pc:spChg>
        <pc:spChg chg="del">
          <ac:chgData name="Santie Roy" userId="6205e2f6-97ad-44da-aa08-b542d64c7823" providerId="ADAL" clId="{4D449667-29CA-4399-AC21-C39DC22A0C38}" dt="2025-05-29T07:13:29.471" v="1407" actId="478"/>
          <ac:spMkLst>
            <pc:docMk/>
            <pc:sldMk cId="3155475987" sldId="2147375505"/>
            <ac:spMk id="4" creationId="{CCA30821-A1A4-242C-11CD-E0F25A358BC0}"/>
          </ac:spMkLst>
        </pc:spChg>
        <pc:graphicFrameChg chg="mod">
          <ac:chgData name="Santie Roy" userId="6205e2f6-97ad-44da-aa08-b542d64c7823" providerId="ADAL" clId="{4D449667-29CA-4399-AC21-C39DC22A0C38}" dt="2025-05-29T07:14:53.751" v="1496" actId="20577"/>
          <ac:graphicFrameMkLst>
            <pc:docMk/>
            <pc:sldMk cId="3155475987" sldId="2147375505"/>
            <ac:graphicFrameMk id="7" creationId="{48DB6EEF-68CB-7EBF-5501-4A98117EFD25}"/>
          </ac:graphicFrameMkLst>
        </pc:graphicFrameChg>
        <pc:picChg chg="add mod ord">
          <ac:chgData name="Santie Roy" userId="6205e2f6-97ad-44da-aa08-b542d64c7823" providerId="ADAL" clId="{4D449667-29CA-4399-AC21-C39DC22A0C38}" dt="2025-05-29T07:13:42.907" v="1410" actId="2711"/>
          <ac:picMkLst>
            <pc:docMk/>
            <pc:sldMk cId="3155475987" sldId="2147375505"/>
            <ac:picMk id="5" creationId="{B9251ACC-6397-96B4-C91E-32C52742288E}"/>
          </ac:picMkLst>
        </pc:picChg>
        <pc:picChg chg="del">
          <ac:chgData name="Santie Roy" userId="6205e2f6-97ad-44da-aa08-b542d64c7823" providerId="ADAL" clId="{4D449667-29CA-4399-AC21-C39DC22A0C38}" dt="2025-05-29T07:13:17.410" v="1381" actId="478"/>
          <ac:picMkLst>
            <pc:docMk/>
            <pc:sldMk cId="3155475987" sldId="2147375505"/>
            <ac:picMk id="6" creationId="{DA5A8803-D676-8E48-1665-5C9949D0BA4D}"/>
          </ac:picMkLst>
        </pc:picChg>
      </pc:sldChg>
      <pc:sldChg chg="modSp add del mod">
        <pc:chgData name="Santie Roy" userId="6205e2f6-97ad-44da-aa08-b542d64c7823" providerId="ADAL" clId="{4D449667-29CA-4399-AC21-C39DC22A0C38}" dt="2025-05-28T21:19:28.861" v="505" actId="47"/>
        <pc:sldMkLst>
          <pc:docMk/>
          <pc:sldMk cId="4025263261" sldId="2147375506"/>
        </pc:sldMkLst>
        <pc:spChg chg="mod">
          <ac:chgData name="Santie Roy" userId="6205e2f6-97ad-44da-aa08-b542d64c7823" providerId="ADAL" clId="{4D449667-29CA-4399-AC21-C39DC22A0C38}" dt="2025-05-28T15:45:18.260" v="277" actId="27636"/>
          <ac:spMkLst>
            <pc:docMk/>
            <pc:sldMk cId="4025263261" sldId="2147375506"/>
            <ac:spMk id="3" creationId="{13FD6820-BB71-E4DE-2666-D9C3B47BDE38}"/>
          </ac:spMkLst>
        </pc:spChg>
      </pc:sldChg>
      <pc:sldChg chg="add del">
        <pc:chgData name="Santie Roy" userId="6205e2f6-97ad-44da-aa08-b542d64c7823" providerId="ADAL" clId="{4D449667-29CA-4399-AC21-C39DC22A0C38}" dt="2025-05-28T21:17:22.877" v="492" actId="47"/>
        <pc:sldMkLst>
          <pc:docMk/>
          <pc:sldMk cId="2322573952" sldId="2147375507"/>
        </pc:sldMkLst>
      </pc:sldChg>
      <pc:sldChg chg="add del">
        <pc:chgData name="Santie Roy" userId="6205e2f6-97ad-44da-aa08-b542d64c7823" providerId="ADAL" clId="{4D449667-29CA-4399-AC21-C39DC22A0C38}" dt="2025-05-29T07:01:58.506" v="1130" actId="47"/>
        <pc:sldMkLst>
          <pc:docMk/>
          <pc:sldMk cId="3297837046" sldId="2147375508"/>
        </pc:sldMkLst>
      </pc:sldChg>
      <pc:sldChg chg="add del">
        <pc:chgData name="Santie Roy" userId="6205e2f6-97ad-44da-aa08-b542d64c7823" providerId="ADAL" clId="{4D449667-29CA-4399-AC21-C39DC22A0C38}" dt="2025-05-29T06:35:18.252" v="699" actId="47"/>
        <pc:sldMkLst>
          <pc:docMk/>
          <pc:sldMk cId="3478124598" sldId="2147375509"/>
        </pc:sldMkLst>
      </pc:sldChg>
      <pc:sldChg chg="add del">
        <pc:chgData name="Santie Roy" userId="6205e2f6-97ad-44da-aa08-b542d64c7823" providerId="ADAL" clId="{4D449667-29CA-4399-AC21-C39DC22A0C38}" dt="2025-05-28T21:10:28.378" v="404" actId="47"/>
        <pc:sldMkLst>
          <pc:docMk/>
          <pc:sldMk cId="4080455550" sldId="2147375510"/>
        </pc:sldMkLst>
      </pc:sldChg>
      <pc:sldChg chg="add del ord">
        <pc:chgData name="Santie Roy" userId="6205e2f6-97ad-44da-aa08-b542d64c7823" providerId="ADAL" clId="{4D449667-29CA-4399-AC21-C39DC22A0C38}" dt="2025-05-29T07:42:48.062" v="1856" actId="47"/>
        <pc:sldMkLst>
          <pc:docMk/>
          <pc:sldMk cId="343246640" sldId="2147375511"/>
        </pc:sldMkLst>
      </pc:sldChg>
      <pc:sldChg chg="addSp delSp modSp add del mod delAnim">
        <pc:chgData name="Santie Roy" userId="6205e2f6-97ad-44da-aa08-b542d64c7823" providerId="ADAL" clId="{4D449667-29CA-4399-AC21-C39DC22A0C38}" dt="2025-05-29T07:17:56.116" v="1626" actId="47"/>
        <pc:sldMkLst>
          <pc:docMk/>
          <pc:sldMk cId="1468911895" sldId="2147375512"/>
        </pc:sldMkLst>
        <pc:spChg chg="mod">
          <ac:chgData name="Santie Roy" userId="6205e2f6-97ad-44da-aa08-b542d64c7823" providerId="ADAL" clId="{4D449667-29CA-4399-AC21-C39DC22A0C38}" dt="2025-05-29T07:07:59.074" v="1240" actId="14100"/>
          <ac:spMkLst>
            <pc:docMk/>
            <pc:sldMk cId="1468911895" sldId="2147375512"/>
            <ac:spMk id="2" creationId="{7FD9DB8E-5BFF-BC3F-E425-274EA9898E80}"/>
          </ac:spMkLst>
        </pc:spChg>
        <pc:spChg chg="del mod">
          <ac:chgData name="Santie Roy" userId="6205e2f6-97ad-44da-aa08-b542d64c7823" providerId="ADAL" clId="{4D449667-29CA-4399-AC21-C39DC22A0C38}" dt="2025-05-29T07:07:32.348" v="1234" actId="478"/>
          <ac:spMkLst>
            <pc:docMk/>
            <pc:sldMk cId="1468911895" sldId="2147375512"/>
            <ac:spMk id="3" creationId="{4931A301-E20D-FBBC-1C07-4C275E2F3D42}"/>
          </ac:spMkLst>
        </pc:spChg>
        <pc:spChg chg="mod">
          <ac:chgData name="Santie Roy" userId="6205e2f6-97ad-44da-aa08-b542d64c7823" providerId="ADAL" clId="{4D449667-29CA-4399-AC21-C39DC22A0C38}" dt="2025-05-29T07:09:15.616" v="1268" actId="1076"/>
          <ac:spMkLst>
            <pc:docMk/>
            <pc:sldMk cId="1468911895" sldId="2147375512"/>
            <ac:spMk id="4" creationId="{690B7B85-3C4D-540D-6DC1-BAF4EF7148AB}"/>
          </ac:spMkLst>
        </pc:spChg>
        <pc:spChg chg="mod">
          <ac:chgData name="Santie Roy" userId="6205e2f6-97ad-44da-aa08-b542d64c7823" providerId="ADAL" clId="{4D449667-29CA-4399-AC21-C39DC22A0C38}" dt="2025-05-29T07:09:05.532" v="1267" actId="403"/>
          <ac:spMkLst>
            <pc:docMk/>
            <pc:sldMk cId="1468911895" sldId="2147375512"/>
            <ac:spMk id="5" creationId="{2F615F25-04B3-F1B4-0428-4B61F8B4C789}"/>
          </ac:spMkLst>
        </pc:spChg>
        <pc:spChg chg="mod">
          <ac:chgData name="Santie Roy" userId="6205e2f6-97ad-44da-aa08-b542d64c7823" providerId="ADAL" clId="{4D449667-29CA-4399-AC21-C39DC22A0C38}" dt="2025-05-29T07:08:27.524" v="1255" actId="14100"/>
          <ac:spMkLst>
            <pc:docMk/>
            <pc:sldMk cId="1468911895" sldId="2147375512"/>
            <ac:spMk id="6" creationId="{393CF2E2-AA3E-DE83-9176-39230FC7EF1A}"/>
          </ac:spMkLst>
        </pc:spChg>
        <pc:spChg chg="mod">
          <ac:chgData name="Santie Roy" userId="6205e2f6-97ad-44da-aa08-b542d64c7823" providerId="ADAL" clId="{4D449667-29CA-4399-AC21-C39DC22A0C38}" dt="2025-05-29T07:09:00.925" v="1266" actId="403"/>
          <ac:spMkLst>
            <pc:docMk/>
            <pc:sldMk cId="1468911895" sldId="2147375512"/>
            <ac:spMk id="7" creationId="{5D667B72-9D76-96B2-15E8-173AE8FE08AB}"/>
          </ac:spMkLst>
        </pc:spChg>
        <pc:picChg chg="add mod ord">
          <ac:chgData name="Santie Roy" userId="6205e2f6-97ad-44da-aa08-b542d64c7823" providerId="ADAL" clId="{4D449667-29CA-4399-AC21-C39DC22A0C38}" dt="2025-05-29T07:07:48.078" v="1236" actId="167"/>
          <ac:picMkLst>
            <pc:docMk/>
            <pc:sldMk cId="1468911895" sldId="2147375512"/>
            <ac:picMk id="8" creationId="{631B6903-D518-3B6C-4409-3BCBAEFADA9E}"/>
          </ac:picMkLst>
        </pc:picChg>
      </pc:sldChg>
      <pc:sldChg chg="addSp delSp modSp add mod">
        <pc:chgData name="Santie Roy" userId="6205e2f6-97ad-44da-aa08-b542d64c7823" providerId="ADAL" clId="{4D449667-29CA-4399-AC21-C39DC22A0C38}" dt="2025-05-29T08:05:39.954" v="2115" actId="167"/>
        <pc:sldMkLst>
          <pc:docMk/>
          <pc:sldMk cId="2966995984" sldId="2147375513"/>
        </pc:sldMkLst>
        <pc:spChg chg="mod">
          <ac:chgData name="Santie Roy" userId="6205e2f6-97ad-44da-aa08-b542d64c7823" providerId="ADAL" clId="{4D449667-29CA-4399-AC21-C39DC22A0C38}" dt="2025-05-29T07:49:01.696" v="1934" actId="108"/>
          <ac:spMkLst>
            <pc:docMk/>
            <pc:sldMk cId="2966995984" sldId="2147375513"/>
            <ac:spMk id="2" creationId="{13E058A0-A0B1-FB64-AB33-288CA3A6802A}"/>
          </ac:spMkLst>
        </pc:spChg>
        <pc:spChg chg="del">
          <ac:chgData name="Santie Roy" userId="6205e2f6-97ad-44da-aa08-b542d64c7823" providerId="ADAL" clId="{4D449667-29CA-4399-AC21-C39DC22A0C38}" dt="2025-05-29T07:49:05.822" v="1935" actId="478"/>
          <ac:spMkLst>
            <pc:docMk/>
            <pc:sldMk cId="2966995984" sldId="2147375513"/>
            <ac:spMk id="3" creationId="{0B2E274D-C081-53B7-60B0-66870192470D}"/>
          </ac:spMkLst>
        </pc:spChg>
        <pc:picChg chg="add mod ord">
          <ac:chgData name="Santie Roy" userId="6205e2f6-97ad-44da-aa08-b542d64c7823" providerId="ADAL" clId="{4D449667-29CA-4399-AC21-C39DC22A0C38}" dt="2025-05-29T08:05:39.954" v="2115" actId="167"/>
          <ac:picMkLst>
            <pc:docMk/>
            <pc:sldMk cId="2966995984" sldId="2147375513"/>
            <ac:picMk id="4" creationId="{8F0C3066-0B7B-1E03-88FF-0C75CD5713AD}"/>
          </ac:picMkLst>
        </pc:picChg>
      </pc:sldChg>
      <pc:sldChg chg="add del">
        <pc:chgData name="Santie Roy" userId="6205e2f6-97ad-44da-aa08-b542d64c7823" providerId="ADAL" clId="{4D449667-29CA-4399-AC21-C39DC22A0C38}" dt="2025-05-28T21:11:32.046" v="418" actId="2696"/>
        <pc:sldMkLst>
          <pc:docMk/>
          <pc:sldMk cId="3112631971" sldId="2147375513"/>
        </pc:sldMkLst>
      </pc:sldChg>
      <pc:sldChg chg="add del">
        <pc:chgData name="Santie Roy" userId="6205e2f6-97ad-44da-aa08-b542d64c7823" providerId="ADAL" clId="{4D449667-29CA-4399-AC21-C39DC22A0C38}" dt="2025-05-28T21:11:32.046" v="418" actId="2696"/>
        <pc:sldMkLst>
          <pc:docMk/>
          <pc:sldMk cId="2690366207" sldId="2147375514"/>
        </pc:sldMkLst>
      </pc:sldChg>
      <pc:sldChg chg="addSp delSp modSp add mod modClrScheme chgLayout">
        <pc:chgData name="Santie Roy" userId="6205e2f6-97ad-44da-aa08-b542d64c7823" providerId="ADAL" clId="{4D449667-29CA-4399-AC21-C39DC22A0C38}" dt="2025-05-29T07:49:11.761" v="1936" actId="478"/>
        <pc:sldMkLst>
          <pc:docMk/>
          <pc:sldMk cId="3461897303" sldId="2147375514"/>
        </pc:sldMkLst>
        <pc:spChg chg="mod ord">
          <ac:chgData name="Santie Roy" userId="6205e2f6-97ad-44da-aa08-b542d64c7823" providerId="ADAL" clId="{4D449667-29CA-4399-AC21-C39DC22A0C38}" dt="2025-05-29T07:48:49.490" v="1932" actId="20577"/>
          <ac:spMkLst>
            <pc:docMk/>
            <pc:sldMk cId="3461897303" sldId="2147375514"/>
            <ac:spMk id="2" creationId="{577E71BA-4423-0F3C-1E38-84F99EBE843C}"/>
          </ac:spMkLst>
        </pc:spChg>
        <pc:spChg chg="del mod ord">
          <ac:chgData name="Santie Roy" userId="6205e2f6-97ad-44da-aa08-b542d64c7823" providerId="ADAL" clId="{4D449667-29CA-4399-AC21-C39DC22A0C38}" dt="2025-05-29T07:49:11.761" v="1936" actId="478"/>
          <ac:spMkLst>
            <pc:docMk/>
            <pc:sldMk cId="3461897303" sldId="2147375514"/>
            <ac:spMk id="3" creationId="{39C516D8-F723-6C5B-03FF-22E24A35D6A1}"/>
          </ac:spMkLst>
        </pc:spChg>
        <pc:spChg chg="add mod ord">
          <ac:chgData name="Santie Roy" userId="6205e2f6-97ad-44da-aa08-b542d64c7823" providerId="ADAL" clId="{4D449667-29CA-4399-AC21-C39DC22A0C38}" dt="2025-05-28T21:13:40.839" v="433" actId="700"/>
          <ac:spMkLst>
            <pc:docMk/>
            <pc:sldMk cId="3461897303" sldId="2147375514"/>
            <ac:spMk id="4" creationId="{0BB5EF17-EAF9-23CA-DEF7-18DE89555151}"/>
          </ac:spMkLst>
        </pc:spChg>
        <pc:picChg chg="add mod ord">
          <ac:chgData name="Santie Roy" userId="6205e2f6-97ad-44da-aa08-b542d64c7823" providerId="ADAL" clId="{4D449667-29CA-4399-AC21-C39DC22A0C38}" dt="2025-05-29T07:48:32.001" v="1928" actId="167"/>
          <ac:picMkLst>
            <pc:docMk/>
            <pc:sldMk cId="3461897303" sldId="2147375514"/>
            <ac:picMk id="7" creationId="{506F7234-5FB1-C9B6-E9B2-504F62EC50A9}"/>
          </ac:picMkLst>
        </pc:picChg>
      </pc:sldChg>
      <pc:sldChg chg="add del">
        <pc:chgData name="Santie Roy" userId="6205e2f6-97ad-44da-aa08-b542d64c7823" providerId="ADAL" clId="{4D449667-29CA-4399-AC21-C39DC22A0C38}" dt="2025-05-28T21:11:21.447" v="417" actId="47"/>
        <pc:sldMkLst>
          <pc:docMk/>
          <pc:sldMk cId="2344740064" sldId="2147375515"/>
        </pc:sldMkLst>
      </pc:sldChg>
      <pc:sldChg chg="modSp add del mod">
        <pc:chgData name="Santie Roy" userId="6205e2f6-97ad-44da-aa08-b542d64c7823" providerId="ADAL" clId="{4D449667-29CA-4399-AC21-C39DC22A0C38}" dt="2025-05-29T06:37:27.518" v="711" actId="47"/>
        <pc:sldMkLst>
          <pc:docMk/>
          <pc:sldMk cId="3712923599" sldId="2147375516"/>
        </pc:sldMkLst>
        <pc:spChg chg="mod">
          <ac:chgData name="Santie Roy" userId="6205e2f6-97ad-44da-aa08-b542d64c7823" providerId="ADAL" clId="{4D449667-29CA-4399-AC21-C39DC22A0C38}" dt="2025-05-28T15:52:34.102" v="297" actId="27636"/>
          <ac:spMkLst>
            <pc:docMk/>
            <pc:sldMk cId="3712923599" sldId="2147375516"/>
            <ac:spMk id="2" creationId="{6E00661C-3C2D-7FD2-088C-4C032FA75685}"/>
          </ac:spMkLst>
        </pc:spChg>
      </pc:sldChg>
      <pc:sldChg chg="modSp add del mod">
        <pc:chgData name="Santie Roy" userId="6205e2f6-97ad-44da-aa08-b542d64c7823" providerId="ADAL" clId="{4D449667-29CA-4399-AC21-C39DC22A0C38}" dt="2025-05-29T06:36:52.290" v="706" actId="47"/>
        <pc:sldMkLst>
          <pc:docMk/>
          <pc:sldMk cId="1702512416" sldId="2147375517"/>
        </pc:sldMkLst>
        <pc:spChg chg="mod">
          <ac:chgData name="Santie Roy" userId="6205e2f6-97ad-44da-aa08-b542d64c7823" providerId="ADAL" clId="{4D449667-29CA-4399-AC21-C39DC22A0C38}" dt="2025-05-28T15:52:34.108" v="298" actId="27636"/>
          <ac:spMkLst>
            <pc:docMk/>
            <pc:sldMk cId="1702512416" sldId="2147375517"/>
            <ac:spMk id="2" creationId="{AD4C3A4A-C54A-15CA-DE47-8363E8BBC623}"/>
          </ac:spMkLst>
        </pc:spChg>
      </pc:sldChg>
      <pc:sldChg chg="add del ord">
        <pc:chgData name="Santie Roy" userId="6205e2f6-97ad-44da-aa08-b542d64c7823" providerId="ADAL" clId="{4D449667-29CA-4399-AC21-C39DC22A0C38}" dt="2025-05-28T21:19:17.005" v="504" actId="47"/>
        <pc:sldMkLst>
          <pc:docMk/>
          <pc:sldMk cId="2908181471" sldId="2147375518"/>
        </pc:sldMkLst>
      </pc:sldChg>
      <pc:sldChg chg="add del">
        <pc:chgData name="Santie Roy" userId="6205e2f6-97ad-44da-aa08-b542d64c7823" providerId="ADAL" clId="{4D449667-29CA-4399-AC21-C39DC22A0C38}" dt="2025-05-29T06:36:55.298" v="707" actId="47"/>
        <pc:sldMkLst>
          <pc:docMk/>
          <pc:sldMk cId="2724863513" sldId="2147375519"/>
        </pc:sldMkLst>
      </pc:sldChg>
      <pc:sldChg chg="add del">
        <pc:chgData name="Santie Roy" userId="6205e2f6-97ad-44da-aa08-b542d64c7823" providerId="ADAL" clId="{4D449667-29CA-4399-AC21-C39DC22A0C38}" dt="2025-05-28T21:09:33.669" v="400" actId="47"/>
        <pc:sldMkLst>
          <pc:docMk/>
          <pc:sldMk cId="3899455860" sldId="2147375520"/>
        </pc:sldMkLst>
      </pc:sldChg>
      <pc:sldChg chg="add del">
        <pc:chgData name="Santie Roy" userId="6205e2f6-97ad-44da-aa08-b542d64c7823" providerId="ADAL" clId="{4D449667-29CA-4399-AC21-C39DC22A0C38}" dt="2025-05-28T21:09:02.050" v="396" actId="47"/>
        <pc:sldMkLst>
          <pc:docMk/>
          <pc:sldMk cId="1071242252" sldId="2147375521"/>
        </pc:sldMkLst>
      </pc:sldChg>
      <pc:sldChg chg="add del">
        <pc:chgData name="Santie Roy" userId="6205e2f6-97ad-44da-aa08-b542d64c7823" providerId="ADAL" clId="{4D449667-29CA-4399-AC21-C39DC22A0C38}" dt="2025-05-28T21:09:02.809" v="397" actId="47"/>
        <pc:sldMkLst>
          <pc:docMk/>
          <pc:sldMk cId="3321322330" sldId="2147375522"/>
        </pc:sldMkLst>
      </pc:sldChg>
      <pc:sldChg chg="addSp delSp modSp add mod ord delAnim modAnim">
        <pc:chgData name="Santie Roy" userId="6205e2f6-97ad-44da-aa08-b542d64c7823" providerId="ADAL" clId="{4D449667-29CA-4399-AC21-C39DC22A0C38}" dt="2025-05-29T08:57:38.063" v="2608"/>
        <pc:sldMkLst>
          <pc:docMk/>
          <pc:sldMk cId="293797491" sldId="2147375523"/>
        </pc:sldMkLst>
        <pc:spChg chg="mod">
          <ac:chgData name="Santie Roy" userId="6205e2f6-97ad-44da-aa08-b542d64c7823" providerId="ADAL" clId="{4D449667-29CA-4399-AC21-C39DC22A0C38}" dt="2025-05-29T07:18:28.649" v="1633" actId="20577"/>
          <ac:spMkLst>
            <pc:docMk/>
            <pc:sldMk cId="293797491" sldId="2147375523"/>
            <ac:spMk id="2" creationId="{7FD9DB8E-5BFF-BC3F-E425-274EA9898E80}"/>
          </ac:spMkLst>
        </pc:spChg>
        <pc:spChg chg="del">
          <ac:chgData name="Santie Roy" userId="6205e2f6-97ad-44da-aa08-b542d64c7823" providerId="ADAL" clId="{4D449667-29CA-4399-AC21-C39DC22A0C38}" dt="2025-05-29T07:17:54.959" v="1625" actId="478"/>
          <ac:spMkLst>
            <pc:docMk/>
            <pc:sldMk cId="293797491" sldId="2147375523"/>
            <ac:spMk id="3" creationId="{4931A301-E20D-FBBC-1C07-4C275E2F3D42}"/>
          </ac:spMkLst>
        </pc:spChg>
        <pc:spChg chg="mod">
          <ac:chgData name="Santie Roy" userId="6205e2f6-97ad-44da-aa08-b542d64c7823" providerId="ADAL" clId="{4D449667-29CA-4399-AC21-C39DC22A0C38}" dt="2025-05-29T07:18:05.252" v="1627" actId="2711"/>
          <ac:spMkLst>
            <pc:docMk/>
            <pc:sldMk cId="293797491" sldId="2147375523"/>
            <ac:spMk id="5" creationId="{2F615F25-04B3-F1B4-0428-4B61F8B4C789}"/>
          </ac:spMkLst>
        </pc:spChg>
        <pc:spChg chg="mod">
          <ac:chgData name="Santie Roy" userId="6205e2f6-97ad-44da-aa08-b542d64c7823" providerId="ADAL" clId="{4D449667-29CA-4399-AC21-C39DC22A0C38}" dt="2025-05-29T07:18:05.252" v="1627" actId="2711"/>
          <ac:spMkLst>
            <pc:docMk/>
            <pc:sldMk cId="293797491" sldId="2147375523"/>
            <ac:spMk id="6" creationId="{393CF2E2-AA3E-DE83-9176-39230FC7EF1A}"/>
          </ac:spMkLst>
        </pc:spChg>
        <pc:spChg chg="mod">
          <ac:chgData name="Santie Roy" userId="6205e2f6-97ad-44da-aa08-b542d64c7823" providerId="ADAL" clId="{4D449667-29CA-4399-AC21-C39DC22A0C38}" dt="2025-05-29T07:18:05.252" v="1627" actId="2711"/>
          <ac:spMkLst>
            <pc:docMk/>
            <pc:sldMk cId="293797491" sldId="2147375523"/>
            <ac:spMk id="7" creationId="{5D667B72-9D76-96B2-15E8-173AE8FE08AB}"/>
          </ac:spMkLst>
        </pc:spChg>
        <pc:spChg chg="add mod">
          <ac:chgData name="Santie Roy" userId="6205e2f6-97ad-44da-aa08-b542d64c7823" providerId="ADAL" clId="{4D449667-29CA-4399-AC21-C39DC22A0C38}" dt="2025-05-29T07:18:35.022" v="1634" actId="1076"/>
          <ac:spMkLst>
            <pc:docMk/>
            <pc:sldMk cId="293797491" sldId="2147375523"/>
            <ac:spMk id="8" creationId="{64170F22-3034-DB99-2FB1-A54BFACD9DCD}"/>
          </ac:spMkLst>
        </pc:spChg>
        <pc:spChg chg="mod">
          <ac:chgData name="Santie Roy" userId="6205e2f6-97ad-44da-aa08-b542d64c7823" providerId="ADAL" clId="{4D449667-29CA-4399-AC21-C39DC22A0C38}" dt="2025-05-29T07:18:05.252" v="1627" actId="2711"/>
          <ac:spMkLst>
            <pc:docMk/>
            <pc:sldMk cId="293797491" sldId="2147375523"/>
            <ac:spMk id="9" creationId="{7A5BD747-6C0B-2F28-506E-F5F52D26F447}"/>
          </ac:spMkLst>
        </pc:spChg>
        <pc:picChg chg="add del mod ord">
          <ac:chgData name="Santie Roy" userId="6205e2f6-97ad-44da-aa08-b542d64c7823" providerId="ADAL" clId="{4D449667-29CA-4399-AC21-C39DC22A0C38}" dt="2025-05-29T08:24:24.386" v="2373" actId="478"/>
          <ac:picMkLst>
            <pc:docMk/>
            <pc:sldMk cId="293797491" sldId="2147375523"/>
            <ac:picMk id="4" creationId="{A9ED7927-78A8-77D2-16F5-F1FA1D8A6831}"/>
          </ac:picMkLst>
        </pc:picChg>
      </pc:sldChg>
      <pc:sldChg chg="add del">
        <pc:chgData name="Santie Roy" userId="6205e2f6-97ad-44da-aa08-b542d64c7823" providerId="ADAL" clId="{4D449667-29CA-4399-AC21-C39DC22A0C38}" dt="2025-05-29T06:36:59.446" v="708" actId="47"/>
        <pc:sldMkLst>
          <pc:docMk/>
          <pc:sldMk cId="4193490355" sldId="2147375524"/>
        </pc:sldMkLst>
      </pc:sldChg>
      <pc:sldChg chg="modSp add del mod">
        <pc:chgData name="Santie Roy" userId="6205e2f6-97ad-44da-aa08-b542d64c7823" providerId="ADAL" clId="{4D449667-29CA-4399-AC21-C39DC22A0C38}" dt="2025-05-28T21:09:10.331" v="398" actId="47"/>
        <pc:sldMkLst>
          <pc:docMk/>
          <pc:sldMk cId="1932741290" sldId="2147375525"/>
        </pc:sldMkLst>
        <pc:spChg chg="mod">
          <ac:chgData name="Santie Roy" userId="6205e2f6-97ad-44da-aa08-b542d64c7823" providerId="ADAL" clId="{4D449667-29CA-4399-AC21-C39DC22A0C38}" dt="2025-05-28T15:52:34.124" v="299" actId="27636"/>
          <ac:spMkLst>
            <pc:docMk/>
            <pc:sldMk cId="1932741290" sldId="2147375525"/>
            <ac:spMk id="5" creationId="{F2948927-E072-6615-1FA9-D6F28AFA7C90}"/>
          </ac:spMkLst>
        </pc:spChg>
      </pc:sldChg>
      <pc:sldChg chg="add del">
        <pc:chgData name="Santie Roy" userId="6205e2f6-97ad-44da-aa08-b542d64c7823" providerId="ADAL" clId="{4D449667-29CA-4399-AC21-C39DC22A0C38}" dt="2025-05-28T21:09:20.596" v="399" actId="47"/>
        <pc:sldMkLst>
          <pc:docMk/>
          <pc:sldMk cId="189269217" sldId="2147375526"/>
        </pc:sldMkLst>
      </pc:sldChg>
      <pc:sldChg chg="add del">
        <pc:chgData name="Santie Roy" userId="6205e2f6-97ad-44da-aa08-b542d64c7823" providerId="ADAL" clId="{4D449667-29CA-4399-AC21-C39DC22A0C38}" dt="2025-05-28T21:14:22.286" v="440" actId="47"/>
        <pc:sldMkLst>
          <pc:docMk/>
          <pc:sldMk cId="2497283697" sldId="2147375527"/>
        </pc:sldMkLst>
      </pc:sldChg>
      <pc:sldChg chg="add del">
        <pc:chgData name="Santie Roy" userId="6205e2f6-97ad-44da-aa08-b542d64c7823" providerId="ADAL" clId="{4D449667-29CA-4399-AC21-C39DC22A0C38}" dt="2025-05-28T16:08:07.565" v="325" actId="47"/>
        <pc:sldMkLst>
          <pc:docMk/>
          <pc:sldMk cId="3716419353" sldId="2147375528"/>
        </pc:sldMkLst>
      </pc:sldChg>
      <pc:sldChg chg="add del">
        <pc:chgData name="Santie Roy" userId="6205e2f6-97ad-44da-aa08-b542d64c7823" providerId="ADAL" clId="{4D449667-29CA-4399-AC21-C39DC22A0C38}" dt="2025-05-29T06:37:41.659" v="712" actId="47"/>
        <pc:sldMkLst>
          <pc:docMk/>
          <pc:sldMk cId="3290861858" sldId="2147375529"/>
        </pc:sldMkLst>
      </pc:sldChg>
      <pc:sldChg chg="add del">
        <pc:chgData name="Santie Roy" userId="6205e2f6-97ad-44da-aa08-b542d64c7823" providerId="ADAL" clId="{4D449667-29CA-4399-AC21-C39DC22A0C38}" dt="2025-05-29T06:37:42.454" v="713" actId="47"/>
        <pc:sldMkLst>
          <pc:docMk/>
          <pc:sldMk cId="3474276332" sldId="2147375530"/>
        </pc:sldMkLst>
      </pc:sldChg>
      <pc:sldChg chg="modSp add del mod">
        <pc:chgData name="Santie Roy" userId="6205e2f6-97ad-44da-aa08-b542d64c7823" providerId="ADAL" clId="{4D449667-29CA-4399-AC21-C39DC22A0C38}" dt="2025-05-28T21:08:18.304" v="390" actId="47"/>
        <pc:sldMkLst>
          <pc:docMk/>
          <pc:sldMk cId="514761674" sldId="2147375531"/>
        </pc:sldMkLst>
        <pc:spChg chg="mod">
          <ac:chgData name="Santie Roy" userId="6205e2f6-97ad-44da-aa08-b542d64c7823" providerId="ADAL" clId="{4D449667-29CA-4399-AC21-C39DC22A0C38}" dt="2025-05-28T15:53:48.864" v="305" actId="27636"/>
          <ac:spMkLst>
            <pc:docMk/>
            <pc:sldMk cId="514761674" sldId="2147375531"/>
            <ac:spMk id="2" creationId="{04EC756E-4159-4975-272C-B31021ECFFD7}"/>
          </ac:spMkLst>
        </pc:spChg>
        <pc:spChg chg="mod">
          <ac:chgData name="Santie Roy" userId="6205e2f6-97ad-44da-aa08-b542d64c7823" providerId="ADAL" clId="{4D449667-29CA-4399-AC21-C39DC22A0C38}" dt="2025-05-28T15:53:48.852" v="304" actId="27636"/>
          <ac:spMkLst>
            <pc:docMk/>
            <pc:sldMk cId="514761674" sldId="2147375531"/>
            <ac:spMk id="7" creationId="{83E02A9A-3A57-0B0B-F203-53F99DE41290}"/>
          </ac:spMkLst>
        </pc:spChg>
      </pc:sldChg>
      <pc:sldChg chg="add del">
        <pc:chgData name="Santie Roy" userId="6205e2f6-97ad-44da-aa08-b542d64c7823" providerId="ADAL" clId="{4D449667-29CA-4399-AC21-C39DC22A0C38}" dt="2025-05-28T21:14:39.758" v="442" actId="47"/>
        <pc:sldMkLst>
          <pc:docMk/>
          <pc:sldMk cId="0" sldId="2147375532"/>
        </pc:sldMkLst>
      </pc:sldChg>
      <pc:sldChg chg="add del">
        <pc:chgData name="Santie Roy" userId="6205e2f6-97ad-44da-aa08-b542d64c7823" providerId="ADAL" clId="{4D449667-29CA-4399-AC21-C39DC22A0C38}" dt="2025-05-29T06:34:54.428" v="698" actId="47"/>
        <pc:sldMkLst>
          <pc:docMk/>
          <pc:sldMk cId="2773805734" sldId="2147375533"/>
        </pc:sldMkLst>
      </pc:sldChg>
      <pc:sldChg chg="modSp add del mod">
        <pc:chgData name="Santie Roy" userId="6205e2f6-97ad-44da-aa08-b542d64c7823" providerId="ADAL" clId="{4D449667-29CA-4399-AC21-C39DC22A0C38}" dt="2025-05-29T07:11:09.573" v="1370" actId="47"/>
        <pc:sldMkLst>
          <pc:docMk/>
          <pc:sldMk cId="2556939577" sldId="2147375534"/>
        </pc:sldMkLst>
        <pc:spChg chg="mod">
          <ac:chgData name="Santie Roy" userId="6205e2f6-97ad-44da-aa08-b542d64c7823" providerId="ADAL" clId="{4D449667-29CA-4399-AC21-C39DC22A0C38}" dt="2025-05-28T15:54:28.941" v="308" actId="27636"/>
          <ac:spMkLst>
            <pc:docMk/>
            <pc:sldMk cId="2556939577" sldId="2147375534"/>
            <ac:spMk id="4" creationId="{939BD480-F2EC-0B65-C0D7-D88366A25427}"/>
          </ac:spMkLst>
        </pc:spChg>
      </pc:sldChg>
      <pc:sldChg chg="addSp delSp modSp add mod">
        <pc:chgData name="Santie Roy" userId="6205e2f6-97ad-44da-aa08-b542d64c7823" providerId="ADAL" clId="{4D449667-29CA-4399-AC21-C39DC22A0C38}" dt="2025-05-29T07:48:20.773" v="1926" actId="404"/>
        <pc:sldMkLst>
          <pc:docMk/>
          <pc:sldMk cId="2411794548" sldId="2147375535"/>
        </pc:sldMkLst>
        <pc:spChg chg="mod">
          <ac:chgData name="Santie Roy" userId="6205e2f6-97ad-44da-aa08-b542d64c7823" providerId="ADAL" clId="{4D449667-29CA-4399-AC21-C39DC22A0C38}" dt="2025-05-29T07:48:14.195" v="1923" actId="113"/>
          <ac:spMkLst>
            <pc:docMk/>
            <pc:sldMk cId="2411794548" sldId="2147375535"/>
            <ac:spMk id="2" creationId="{B1760A11-A9E4-2653-7617-8C5F4FF76ED9}"/>
          </ac:spMkLst>
        </pc:spChg>
        <pc:spChg chg="mod">
          <ac:chgData name="Santie Roy" userId="6205e2f6-97ad-44da-aa08-b542d64c7823" providerId="ADAL" clId="{4D449667-29CA-4399-AC21-C39DC22A0C38}" dt="2025-05-29T07:48:20.773" v="1926" actId="404"/>
          <ac:spMkLst>
            <pc:docMk/>
            <pc:sldMk cId="2411794548" sldId="2147375535"/>
            <ac:spMk id="3" creationId="{DE5DEA47-AE19-9562-ABDF-37329B6B3706}"/>
          </ac:spMkLst>
        </pc:spChg>
        <pc:spChg chg="del mod">
          <ac:chgData name="Santie Roy" userId="6205e2f6-97ad-44da-aa08-b542d64c7823" providerId="ADAL" clId="{4D449667-29CA-4399-AC21-C39DC22A0C38}" dt="2025-05-29T07:48:11.690" v="1922" actId="478"/>
          <ac:spMkLst>
            <pc:docMk/>
            <pc:sldMk cId="2411794548" sldId="2147375535"/>
            <ac:spMk id="4" creationId="{B6F6CC99-3C90-6EE0-189A-D95DB9F50E60}"/>
          </ac:spMkLst>
        </pc:spChg>
        <pc:picChg chg="add mod ord">
          <ac:chgData name="Santie Roy" userId="6205e2f6-97ad-44da-aa08-b542d64c7823" providerId="ADAL" clId="{4D449667-29CA-4399-AC21-C39DC22A0C38}" dt="2025-05-29T07:47:59.979" v="1920" actId="167"/>
          <ac:picMkLst>
            <pc:docMk/>
            <pc:sldMk cId="2411794548" sldId="2147375535"/>
            <ac:picMk id="5" creationId="{ED7E7F52-2FF9-9330-2AE8-1026D6D5DCB5}"/>
          </ac:picMkLst>
        </pc:picChg>
      </pc:sldChg>
      <pc:sldChg chg="add del">
        <pc:chgData name="Santie Roy" userId="6205e2f6-97ad-44da-aa08-b542d64c7823" providerId="ADAL" clId="{4D449667-29CA-4399-AC21-C39DC22A0C38}" dt="2025-05-28T15:54:33.515" v="310" actId="2696"/>
        <pc:sldMkLst>
          <pc:docMk/>
          <pc:sldMk cId="3155431025" sldId="2147375535"/>
        </pc:sldMkLst>
      </pc:sldChg>
      <pc:sldChg chg="add del">
        <pc:chgData name="Santie Roy" userId="6205e2f6-97ad-44da-aa08-b542d64c7823" providerId="ADAL" clId="{4D449667-29CA-4399-AC21-C39DC22A0C38}" dt="2025-05-28T21:17:32.860" v="494" actId="47"/>
        <pc:sldMkLst>
          <pc:docMk/>
          <pc:sldMk cId="1813230686" sldId="2147375536"/>
        </pc:sldMkLst>
      </pc:sldChg>
      <pc:sldChg chg="addSp modSp new del mod ord">
        <pc:chgData name="Santie Roy" userId="6205e2f6-97ad-44da-aa08-b542d64c7823" providerId="ADAL" clId="{4D449667-29CA-4399-AC21-C39DC22A0C38}" dt="2025-05-29T08:05:49.332" v="2116" actId="47"/>
        <pc:sldMkLst>
          <pc:docMk/>
          <pc:sldMk cId="1103577756" sldId="2147375537"/>
        </pc:sldMkLst>
        <pc:spChg chg="mod">
          <ac:chgData name="Santie Roy" userId="6205e2f6-97ad-44da-aa08-b542d64c7823" providerId="ADAL" clId="{4D449667-29CA-4399-AC21-C39DC22A0C38}" dt="2025-05-28T21:15:01.818" v="486" actId="20577"/>
          <ac:spMkLst>
            <pc:docMk/>
            <pc:sldMk cId="1103577756" sldId="2147375537"/>
            <ac:spMk id="2" creationId="{00D4DF7E-E9CA-0974-7E05-CAC95D711CC2}"/>
          </ac:spMkLst>
        </pc:spChg>
        <pc:picChg chg="add mod">
          <ac:chgData name="Santie Roy" userId="6205e2f6-97ad-44da-aa08-b542d64c7823" providerId="ADAL" clId="{4D449667-29CA-4399-AC21-C39DC22A0C38}" dt="2025-05-29T06:55:51.596" v="1100" actId="1076"/>
          <ac:picMkLst>
            <pc:docMk/>
            <pc:sldMk cId="1103577756" sldId="2147375537"/>
            <ac:picMk id="12" creationId="{C1B00060-7FF5-4341-9786-4A6BEA47B7A6}"/>
          </ac:picMkLst>
        </pc:picChg>
      </pc:sldChg>
      <pc:sldChg chg="new del">
        <pc:chgData name="Santie Roy" userId="6205e2f6-97ad-44da-aa08-b542d64c7823" providerId="ADAL" clId="{4D449667-29CA-4399-AC21-C39DC22A0C38}" dt="2025-05-28T16:04:12.289" v="322" actId="47"/>
        <pc:sldMkLst>
          <pc:docMk/>
          <pc:sldMk cId="2705889525" sldId="2147375537"/>
        </pc:sldMkLst>
      </pc:sldChg>
      <pc:sldChg chg="modSp add del mod">
        <pc:chgData name="Santie Roy" userId="6205e2f6-97ad-44da-aa08-b542d64c7823" providerId="ADAL" clId="{4D449667-29CA-4399-AC21-C39DC22A0C38}" dt="2025-05-28T21:08:00.037" v="387" actId="47"/>
        <pc:sldMkLst>
          <pc:docMk/>
          <pc:sldMk cId="3335277716" sldId="2147375537"/>
        </pc:sldMkLst>
        <pc:spChg chg="mod">
          <ac:chgData name="Santie Roy" userId="6205e2f6-97ad-44da-aa08-b542d64c7823" providerId="ADAL" clId="{4D449667-29CA-4399-AC21-C39DC22A0C38}" dt="2025-05-28T16:11:14.156" v="347" actId="27636"/>
          <ac:spMkLst>
            <pc:docMk/>
            <pc:sldMk cId="3335277716" sldId="2147375537"/>
            <ac:spMk id="4" creationId="{00000000-0000-0000-0000-000000000000}"/>
          </ac:spMkLst>
        </pc:spChg>
      </pc:sldChg>
      <pc:sldChg chg="addSp delSp modSp add mod ord chgLayout">
        <pc:chgData name="Santie Roy" userId="6205e2f6-97ad-44da-aa08-b542d64c7823" providerId="ADAL" clId="{4D449667-29CA-4399-AC21-C39DC22A0C38}" dt="2025-05-29T08:09:21.184" v="2146" actId="1076"/>
        <pc:sldMkLst>
          <pc:docMk/>
          <pc:sldMk cId="3040080799" sldId="2147375538"/>
        </pc:sldMkLst>
        <pc:spChg chg="add mod ord">
          <ac:chgData name="Santie Roy" userId="6205e2f6-97ad-44da-aa08-b542d64c7823" providerId="ADAL" clId="{4D449667-29CA-4399-AC21-C39DC22A0C38}" dt="2025-05-29T08:09:21.184" v="2146" actId="1076"/>
          <ac:spMkLst>
            <pc:docMk/>
            <pc:sldMk cId="3040080799" sldId="2147375538"/>
            <ac:spMk id="3" creationId="{ACDCE9B9-B324-F89C-3BBC-C2932EEF0EA0}"/>
          </ac:spMkLst>
        </pc:spChg>
        <pc:spChg chg="add del mod ord">
          <ac:chgData name="Santie Roy" userId="6205e2f6-97ad-44da-aa08-b542d64c7823" providerId="ADAL" clId="{4D449667-29CA-4399-AC21-C39DC22A0C38}" dt="2025-05-28T21:22:08.873" v="520" actId="478"/>
          <ac:spMkLst>
            <pc:docMk/>
            <pc:sldMk cId="3040080799" sldId="2147375538"/>
            <ac:spMk id="4" creationId="{71753E55-4592-7D44-9E39-5649BF2088E9}"/>
          </ac:spMkLst>
        </pc:spChg>
        <pc:spChg chg="del">
          <ac:chgData name="Santie Roy" userId="6205e2f6-97ad-44da-aa08-b542d64c7823" providerId="ADAL" clId="{4D449667-29CA-4399-AC21-C39DC22A0C38}" dt="2025-05-28T21:21:22.203" v="511" actId="478"/>
          <ac:spMkLst>
            <pc:docMk/>
            <pc:sldMk cId="3040080799" sldId="2147375538"/>
            <ac:spMk id="12" creationId="{3AD2388C-9711-F568-0933-77E3D0217788}"/>
          </ac:spMkLst>
        </pc:spChg>
        <pc:spChg chg="del">
          <ac:chgData name="Santie Roy" userId="6205e2f6-97ad-44da-aa08-b542d64c7823" providerId="ADAL" clId="{4D449667-29CA-4399-AC21-C39DC22A0C38}" dt="2025-05-28T21:21:22.203" v="511" actId="478"/>
          <ac:spMkLst>
            <pc:docMk/>
            <pc:sldMk cId="3040080799" sldId="2147375538"/>
            <ac:spMk id="13" creationId="{4C1FA2E8-001C-3391-F776-6DD8CA92A818}"/>
          </ac:spMkLst>
        </pc:spChg>
        <pc:spChg chg="del">
          <ac:chgData name="Santie Roy" userId="6205e2f6-97ad-44da-aa08-b542d64c7823" providerId="ADAL" clId="{4D449667-29CA-4399-AC21-C39DC22A0C38}" dt="2025-05-28T21:21:22.203" v="511" actId="478"/>
          <ac:spMkLst>
            <pc:docMk/>
            <pc:sldMk cId="3040080799" sldId="2147375538"/>
            <ac:spMk id="14" creationId="{B5682650-9FDA-3A39-111C-0EFB46A35713}"/>
          </ac:spMkLst>
        </pc:spChg>
        <pc:spChg chg="del">
          <ac:chgData name="Santie Roy" userId="6205e2f6-97ad-44da-aa08-b542d64c7823" providerId="ADAL" clId="{4D449667-29CA-4399-AC21-C39DC22A0C38}" dt="2025-05-28T21:21:22.203" v="511" actId="478"/>
          <ac:spMkLst>
            <pc:docMk/>
            <pc:sldMk cId="3040080799" sldId="2147375538"/>
            <ac:spMk id="15" creationId="{2325522A-79A2-B3D5-8E6D-80ADBA951E83}"/>
          </ac:spMkLst>
        </pc:spChg>
        <pc:spChg chg="del">
          <ac:chgData name="Santie Roy" userId="6205e2f6-97ad-44da-aa08-b542d64c7823" providerId="ADAL" clId="{4D449667-29CA-4399-AC21-C39DC22A0C38}" dt="2025-05-28T21:21:22.203" v="511" actId="478"/>
          <ac:spMkLst>
            <pc:docMk/>
            <pc:sldMk cId="3040080799" sldId="2147375538"/>
            <ac:spMk id="16" creationId="{B38D1714-A6AB-CB38-07C0-3D77B03070C2}"/>
          </ac:spMkLst>
        </pc:spChg>
        <pc:picChg chg="add mod">
          <ac:chgData name="Santie Roy" userId="6205e2f6-97ad-44da-aa08-b542d64c7823" providerId="ADAL" clId="{4D449667-29CA-4399-AC21-C39DC22A0C38}" dt="2025-05-28T21:23:01.532" v="528" actId="14100"/>
          <ac:picMkLst>
            <pc:docMk/>
            <pc:sldMk cId="3040080799" sldId="2147375538"/>
            <ac:picMk id="2" creationId="{7C24D713-92C6-FE7E-E58F-815B99250C55}"/>
          </ac:picMkLst>
        </pc:picChg>
        <pc:picChg chg="add mod ord">
          <ac:chgData name="Santie Roy" userId="6205e2f6-97ad-44da-aa08-b542d64c7823" providerId="ADAL" clId="{4D449667-29CA-4399-AC21-C39DC22A0C38}" dt="2025-05-29T06:38:21.322" v="716" actId="167"/>
          <ac:picMkLst>
            <pc:docMk/>
            <pc:sldMk cId="3040080799" sldId="2147375538"/>
            <ac:picMk id="5" creationId="{418C1AF8-AD09-9E44-A918-39EB475450DE}"/>
          </ac:picMkLst>
        </pc:picChg>
        <pc:picChg chg="del">
          <ac:chgData name="Santie Roy" userId="6205e2f6-97ad-44da-aa08-b542d64c7823" providerId="ADAL" clId="{4D449667-29CA-4399-AC21-C39DC22A0C38}" dt="2025-05-28T21:22:01.016" v="519" actId="478"/>
          <ac:picMkLst>
            <pc:docMk/>
            <pc:sldMk cId="3040080799" sldId="2147375538"/>
            <ac:picMk id="63" creationId="{24F5D015-37F4-60BF-8622-0C5AD273792C}"/>
          </ac:picMkLst>
        </pc:picChg>
      </pc:sldChg>
      <pc:sldChg chg="modSp add del mod">
        <pc:chgData name="Santie Roy" userId="6205e2f6-97ad-44da-aa08-b542d64c7823" providerId="ADAL" clId="{4D449667-29CA-4399-AC21-C39DC22A0C38}" dt="2025-05-28T21:08:00.037" v="387" actId="47"/>
        <pc:sldMkLst>
          <pc:docMk/>
          <pc:sldMk cId="3296541105" sldId="2147375538"/>
        </pc:sldMkLst>
        <pc:spChg chg="mod">
          <ac:chgData name="Santie Roy" userId="6205e2f6-97ad-44da-aa08-b542d64c7823" providerId="ADAL" clId="{4D449667-29CA-4399-AC21-C39DC22A0C38}" dt="2025-05-28T16:11:14.185" v="351" actId="27636"/>
          <ac:spMkLst>
            <pc:docMk/>
            <pc:sldMk cId="3296541105" sldId="2147375538"/>
            <ac:spMk id="2" creationId="{00000000-0000-0000-0000-000000000000}"/>
          </ac:spMkLst>
        </pc:spChg>
        <pc:spChg chg="mod">
          <ac:chgData name="Santie Roy" userId="6205e2f6-97ad-44da-aa08-b542d64c7823" providerId="ADAL" clId="{4D449667-29CA-4399-AC21-C39DC22A0C38}" dt="2025-05-28T16:11:14.187" v="352" actId="27636"/>
          <ac:spMkLst>
            <pc:docMk/>
            <pc:sldMk cId="3296541105" sldId="2147375538"/>
            <ac:spMk id="6" creationId="{00000000-0000-0000-0000-000000000000}"/>
          </ac:spMkLst>
        </pc:spChg>
      </pc:sldChg>
      <pc:sldChg chg="new del">
        <pc:chgData name="Santie Roy" userId="6205e2f6-97ad-44da-aa08-b542d64c7823" providerId="ADAL" clId="{4D449667-29CA-4399-AC21-C39DC22A0C38}" dt="2025-05-28T16:04:09.839" v="321" actId="47"/>
        <pc:sldMkLst>
          <pc:docMk/>
          <pc:sldMk cId="3970430782" sldId="2147375538"/>
        </pc:sldMkLst>
      </pc:sldChg>
      <pc:sldChg chg="addSp delSp modSp add del mod ord chgLayout">
        <pc:chgData name="Santie Roy" userId="6205e2f6-97ad-44da-aa08-b542d64c7823" providerId="ADAL" clId="{4D449667-29CA-4399-AC21-C39DC22A0C38}" dt="2025-05-29T07:46:00.787" v="1894" actId="47"/>
        <pc:sldMkLst>
          <pc:docMk/>
          <pc:sldMk cId="202253332" sldId="2147375539"/>
        </pc:sldMkLst>
        <pc:spChg chg="add mod ord">
          <ac:chgData name="Santie Roy" userId="6205e2f6-97ad-44da-aa08-b542d64c7823" providerId="ADAL" clId="{4D449667-29CA-4399-AC21-C39DC22A0C38}" dt="2025-05-29T06:30:49.666" v="604"/>
          <ac:spMkLst>
            <pc:docMk/>
            <pc:sldMk cId="202253332" sldId="2147375539"/>
            <ac:spMk id="2" creationId="{8A3099DD-8930-7227-75EE-BDAF5F89D5E6}"/>
          </ac:spMkLst>
        </pc:spChg>
        <pc:spChg chg="add mod ord">
          <ac:chgData name="Santie Roy" userId="6205e2f6-97ad-44da-aa08-b542d64c7823" providerId="ADAL" clId="{4D449667-29CA-4399-AC21-C39DC22A0C38}" dt="2025-05-29T07:45:59.122" v="1893" actId="21"/>
          <ac:spMkLst>
            <pc:docMk/>
            <pc:sldMk cId="202253332" sldId="2147375539"/>
            <ac:spMk id="3" creationId="{09504F66-53D3-5FE8-71CD-555E86D332BC}"/>
          </ac:spMkLst>
        </pc:spChg>
        <pc:spChg chg="add del mod">
          <ac:chgData name="Santie Roy" userId="6205e2f6-97ad-44da-aa08-b542d64c7823" providerId="ADAL" clId="{4D449667-29CA-4399-AC21-C39DC22A0C38}" dt="2025-05-29T06:30:52.479" v="605" actId="478"/>
          <ac:spMkLst>
            <pc:docMk/>
            <pc:sldMk cId="202253332" sldId="2147375539"/>
            <ac:spMk id="4" creationId="{E823184A-9995-7F23-CA7A-DBCCEB899FD4}"/>
          </ac:spMkLst>
        </pc:spChg>
        <pc:spChg chg="add mod">
          <ac:chgData name="Santie Roy" userId="6205e2f6-97ad-44da-aa08-b542d64c7823" providerId="ADAL" clId="{4D449667-29CA-4399-AC21-C39DC22A0C38}" dt="2025-05-29T06:30:55.394" v="606" actId="21"/>
          <ac:spMkLst>
            <pc:docMk/>
            <pc:sldMk cId="202253332" sldId="2147375539"/>
            <ac:spMk id="5" creationId="{481667F2-05CF-2DF9-E765-6EA214B426B5}"/>
          </ac:spMkLst>
        </pc:spChg>
        <pc:spChg chg="del">
          <ac:chgData name="Santie Roy" userId="6205e2f6-97ad-44da-aa08-b542d64c7823" providerId="ADAL" clId="{4D449667-29CA-4399-AC21-C39DC22A0C38}" dt="2025-05-29T06:30:21.365" v="599" actId="478"/>
          <ac:spMkLst>
            <pc:docMk/>
            <pc:sldMk cId="202253332" sldId="2147375539"/>
            <ac:spMk id="12" creationId="{3ACA5EA1-7EE5-5995-8176-94D8F7982AF0}"/>
          </ac:spMkLst>
        </pc:spChg>
        <pc:spChg chg="del">
          <ac:chgData name="Santie Roy" userId="6205e2f6-97ad-44da-aa08-b542d64c7823" providerId="ADAL" clId="{4D449667-29CA-4399-AC21-C39DC22A0C38}" dt="2025-05-29T06:30:21.365" v="599" actId="478"/>
          <ac:spMkLst>
            <pc:docMk/>
            <pc:sldMk cId="202253332" sldId="2147375539"/>
            <ac:spMk id="13" creationId="{0ADA5AD9-F66C-4545-027C-027434C96A1D}"/>
          </ac:spMkLst>
        </pc:spChg>
        <pc:spChg chg="del">
          <ac:chgData name="Santie Roy" userId="6205e2f6-97ad-44da-aa08-b542d64c7823" providerId="ADAL" clId="{4D449667-29CA-4399-AC21-C39DC22A0C38}" dt="2025-05-29T06:30:21.365" v="599" actId="478"/>
          <ac:spMkLst>
            <pc:docMk/>
            <pc:sldMk cId="202253332" sldId="2147375539"/>
            <ac:spMk id="14" creationId="{9DFAF50D-6CDF-32C6-73C4-727B40B8011D}"/>
          </ac:spMkLst>
        </pc:spChg>
        <pc:spChg chg="del">
          <ac:chgData name="Santie Roy" userId="6205e2f6-97ad-44da-aa08-b542d64c7823" providerId="ADAL" clId="{4D449667-29CA-4399-AC21-C39DC22A0C38}" dt="2025-05-29T06:30:21.365" v="599" actId="478"/>
          <ac:spMkLst>
            <pc:docMk/>
            <pc:sldMk cId="202253332" sldId="2147375539"/>
            <ac:spMk id="15" creationId="{57E07A06-D79A-4290-F7EF-324DB7F792A9}"/>
          </ac:spMkLst>
        </pc:spChg>
        <pc:spChg chg="del">
          <ac:chgData name="Santie Roy" userId="6205e2f6-97ad-44da-aa08-b542d64c7823" providerId="ADAL" clId="{4D449667-29CA-4399-AC21-C39DC22A0C38}" dt="2025-05-29T06:30:21.365" v="599" actId="478"/>
          <ac:spMkLst>
            <pc:docMk/>
            <pc:sldMk cId="202253332" sldId="2147375539"/>
            <ac:spMk id="16" creationId="{D187A8AA-5180-E606-FBE6-73664BBF9D27}"/>
          </ac:spMkLst>
        </pc:spChg>
      </pc:sldChg>
      <pc:sldChg chg="modSp add del mod">
        <pc:chgData name="Santie Roy" userId="6205e2f6-97ad-44da-aa08-b542d64c7823" providerId="ADAL" clId="{4D449667-29CA-4399-AC21-C39DC22A0C38}" dt="2025-05-28T21:08:00.037" v="387" actId="47"/>
        <pc:sldMkLst>
          <pc:docMk/>
          <pc:sldMk cId="912843205" sldId="2147375539"/>
        </pc:sldMkLst>
        <pc:spChg chg="mod">
          <ac:chgData name="Santie Roy" userId="6205e2f6-97ad-44da-aa08-b542d64c7823" providerId="ADAL" clId="{4D449667-29CA-4399-AC21-C39DC22A0C38}" dt="2025-05-28T16:11:14.194" v="354" actId="27636"/>
          <ac:spMkLst>
            <pc:docMk/>
            <pc:sldMk cId="912843205" sldId="2147375539"/>
            <ac:spMk id="2" creationId="{00000000-0000-0000-0000-000000000000}"/>
          </ac:spMkLst>
        </pc:spChg>
        <pc:spChg chg="mod">
          <ac:chgData name="Santie Roy" userId="6205e2f6-97ad-44da-aa08-b542d64c7823" providerId="ADAL" clId="{4D449667-29CA-4399-AC21-C39DC22A0C38}" dt="2025-05-28T16:11:14.192" v="353" actId="27636"/>
          <ac:spMkLst>
            <pc:docMk/>
            <pc:sldMk cId="912843205" sldId="2147375539"/>
            <ac:spMk id="5" creationId="{00000000-0000-0000-0000-000000000000}"/>
          </ac:spMkLst>
        </pc:spChg>
      </pc:sldChg>
      <pc:sldChg chg="new del">
        <pc:chgData name="Santie Roy" userId="6205e2f6-97ad-44da-aa08-b542d64c7823" providerId="ADAL" clId="{4D449667-29CA-4399-AC21-C39DC22A0C38}" dt="2025-05-28T16:04:14.375" v="323" actId="47"/>
        <pc:sldMkLst>
          <pc:docMk/>
          <pc:sldMk cId="2605674416" sldId="2147375539"/>
        </pc:sldMkLst>
      </pc:sldChg>
      <pc:sldChg chg="modSp add del mod">
        <pc:chgData name="Santie Roy" userId="6205e2f6-97ad-44da-aa08-b542d64c7823" providerId="ADAL" clId="{4D449667-29CA-4399-AC21-C39DC22A0C38}" dt="2025-05-28T21:08:00.037" v="387" actId="47"/>
        <pc:sldMkLst>
          <pc:docMk/>
          <pc:sldMk cId="950819438" sldId="2147375540"/>
        </pc:sldMkLst>
        <pc:spChg chg="mod">
          <ac:chgData name="Santie Roy" userId="6205e2f6-97ad-44da-aa08-b542d64c7823" providerId="ADAL" clId="{4D449667-29CA-4399-AC21-C39DC22A0C38}" dt="2025-05-28T16:11:14.200" v="355" actId="27636"/>
          <ac:spMkLst>
            <pc:docMk/>
            <pc:sldMk cId="950819438" sldId="2147375540"/>
            <ac:spMk id="2" creationId="{00000000-0000-0000-0000-000000000000}"/>
          </ac:spMkLst>
        </pc:spChg>
        <pc:spChg chg="mod">
          <ac:chgData name="Santie Roy" userId="6205e2f6-97ad-44da-aa08-b542d64c7823" providerId="ADAL" clId="{4D449667-29CA-4399-AC21-C39DC22A0C38}" dt="2025-05-28T16:11:14.202" v="356" actId="27636"/>
          <ac:spMkLst>
            <pc:docMk/>
            <pc:sldMk cId="950819438" sldId="2147375540"/>
            <ac:spMk id="5" creationId="{00000000-0000-0000-0000-000000000000}"/>
          </ac:spMkLst>
        </pc:spChg>
      </pc:sldChg>
      <pc:sldChg chg="addSp delSp modSp add del mod ord">
        <pc:chgData name="Santie Roy" userId="6205e2f6-97ad-44da-aa08-b542d64c7823" providerId="ADAL" clId="{4D449667-29CA-4399-AC21-C39DC22A0C38}" dt="2025-05-29T08:03:08.652" v="2113" actId="47"/>
        <pc:sldMkLst>
          <pc:docMk/>
          <pc:sldMk cId="3912972899" sldId="2147375540"/>
        </pc:sldMkLst>
        <pc:spChg chg="del">
          <ac:chgData name="Santie Roy" userId="6205e2f6-97ad-44da-aa08-b542d64c7823" providerId="ADAL" clId="{4D449667-29CA-4399-AC21-C39DC22A0C38}" dt="2025-05-29T06:32:59.550" v="630" actId="478"/>
          <ac:spMkLst>
            <pc:docMk/>
            <pc:sldMk cId="3912972899" sldId="2147375540"/>
            <ac:spMk id="3" creationId="{0C6BEAE8-FD7A-B6AC-C0A4-A4676E65B01C}"/>
          </ac:spMkLst>
        </pc:spChg>
        <pc:spChg chg="add mod">
          <ac:chgData name="Santie Roy" userId="6205e2f6-97ad-44da-aa08-b542d64c7823" providerId="ADAL" clId="{4D449667-29CA-4399-AC21-C39DC22A0C38}" dt="2025-05-29T08:00:53.509" v="2100" actId="1076"/>
          <ac:spMkLst>
            <pc:docMk/>
            <pc:sldMk cId="3912972899" sldId="2147375540"/>
            <ac:spMk id="6" creationId="{743D69D4-4382-C971-B7C3-D7C97AD66C34}"/>
          </ac:spMkLst>
        </pc:spChg>
        <pc:spChg chg="mod">
          <ac:chgData name="Santie Roy" userId="6205e2f6-97ad-44da-aa08-b542d64c7823" providerId="ADAL" clId="{4D449667-29CA-4399-AC21-C39DC22A0C38}" dt="2025-05-29T08:03:06.379" v="2112" actId="6549"/>
          <ac:spMkLst>
            <pc:docMk/>
            <pc:sldMk cId="3912972899" sldId="2147375540"/>
            <ac:spMk id="91" creationId="{B76E8FC0-3102-5A8D-16F8-749273A8CF5A}"/>
          </ac:spMkLst>
        </pc:spChg>
        <pc:spChg chg="mod">
          <ac:chgData name="Santie Roy" userId="6205e2f6-97ad-44da-aa08-b542d64c7823" providerId="ADAL" clId="{4D449667-29CA-4399-AC21-C39DC22A0C38}" dt="2025-05-29T08:01:15.125" v="2105" actId="20577"/>
          <ac:spMkLst>
            <pc:docMk/>
            <pc:sldMk cId="3912972899" sldId="2147375540"/>
            <ac:spMk id="92" creationId="{8FBCE694-0B51-8745-54DF-6F1812091877}"/>
          </ac:spMkLst>
        </pc:spChg>
        <pc:picChg chg="del">
          <ac:chgData name="Santie Roy" userId="6205e2f6-97ad-44da-aa08-b542d64c7823" providerId="ADAL" clId="{4D449667-29CA-4399-AC21-C39DC22A0C38}" dt="2025-05-29T06:32:50.616" v="626" actId="478"/>
          <ac:picMkLst>
            <pc:docMk/>
            <pc:sldMk cId="3912972899" sldId="2147375540"/>
            <ac:picMk id="2" creationId="{7B27C610-B7E5-1681-2FE6-E4A9158CC8A7}"/>
          </ac:picMkLst>
        </pc:picChg>
        <pc:picChg chg="add mod">
          <ac:chgData name="Santie Roy" userId="6205e2f6-97ad-44da-aa08-b542d64c7823" providerId="ADAL" clId="{4D449667-29CA-4399-AC21-C39DC22A0C38}" dt="2025-05-29T08:01:05.297" v="2102" actId="1076"/>
          <ac:picMkLst>
            <pc:docMk/>
            <pc:sldMk cId="3912972899" sldId="2147375540"/>
            <ac:picMk id="4" creationId="{2DA0798D-101B-72F1-9862-759D6B8A8E8E}"/>
          </ac:picMkLst>
        </pc:picChg>
        <pc:picChg chg="add del">
          <ac:chgData name="Santie Roy" userId="6205e2f6-97ad-44da-aa08-b542d64c7823" providerId="ADAL" clId="{4D449667-29CA-4399-AC21-C39DC22A0C38}" dt="2025-05-29T06:32:55.077" v="629" actId="478"/>
          <ac:picMkLst>
            <pc:docMk/>
            <pc:sldMk cId="3912972899" sldId="2147375540"/>
            <ac:picMk id="90" creationId="{977B4C5A-73D0-8BEF-A266-9F4D6EF78549}"/>
          </ac:picMkLst>
        </pc:picChg>
        <pc:picChg chg="del">
          <ac:chgData name="Santie Roy" userId="6205e2f6-97ad-44da-aa08-b542d64c7823" providerId="ADAL" clId="{4D449667-29CA-4399-AC21-C39DC22A0C38}" dt="2025-05-29T06:32:51.306" v="627" actId="478"/>
          <ac:picMkLst>
            <pc:docMk/>
            <pc:sldMk cId="3912972899" sldId="2147375540"/>
            <ac:picMk id="1026" creationId="{15178799-95D3-F4A8-D36C-6BCA35F7C2E4}"/>
          </ac:picMkLst>
        </pc:picChg>
      </pc:sldChg>
      <pc:sldChg chg="modSp add del mod">
        <pc:chgData name="Santie Roy" userId="6205e2f6-97ad-44da-aa08-b542d64c7823" providerId="ADAL" clId="{4D449667-29CA-4399-AC21-C39DC22A0C38}" dt="2025-05-28T21:08:00.037" v="387" actId="47"/>
        <pc:sldMkLst>
          <pc:docMk/>
          <pc:sldMk cId="1727316992" sldId="2147375541"/>
        </pc:sldMkLst>
        <pc:spChg chg="mod">
          <ac:chgData name="Santie Roy" userId="6205e2f6-97ad-44da-aa08-b542d64c7823" providerId="ADAL" clId="{4D449667-29CA-4399-AC21-C39DC22A0C38}" dt="2025-05-28T16:11:14.209" v="357" actId="27636"/>
          <ac:spMkLst>
            <pc:docMk/>
            <pc:sldMk cId="1727316992" sldId="2147375541"/>
            <ac:spMk id="2" creationId="{00000000-0000-0000-0000-000000000000}"/>
          </ac:spMkLst>
        </pc:spChg>
        <pc:spChg chg="mod">
          <ac:chgData name="Santie Roy" userId="6205e2f6-97ad-44da-aa08-b542d64c7823" providerId="ADAL" clId="{4D449667-29CA-4399-AC21-C39DC22A0C38}" dt="2025-05-28T16:11:14.211" v="358" actId="27636"/>
          <ac:spMkLst>
            <pc:docMk/>
            <pc:sldMk cId="1727316992" sldId="2147375541"/>
            <ac:spMk id="6" creationId="{00000000-0000-0000-0000-000000000000}"/>
          </ac:spMkLst>
        </pc:spChg>
      </pc:sldChg>
      <pc:sldChg chg="delSp modSp mod modAnim">
        <pc:chgData name="Santie Roy" userId="6205e2f6-97ad-44da-aa08-b542d64c7823" providerId="ADAL" clId="{4D449667-29CA-4399-AC21-C39DC22A0C38}" dt="2025-05-29T08:56:16.773" v="2599" actId="478"/>
        <pc:sldMkLst>
          <pc:docMk/>
          <pc:sldMk cId="3178363924" sldId="2147375541"/>
        </pc:sldMkLst>
        <pc:spChg chg="mod">
          <ac:chgData name="Santie Roy" userId="6205e2f6-97ad-44da-aa08-b542d64c7823" providerId="ADAL" clId="{4D449667-29CA-4399-AC21-C39DC22A0C38}" dt="2025-05-29T07:35:31.644" v="1792" actId="20577"/>
          <ac:spMkLst>
            <pc:docMk/>
            <pc:sldMk cId="3178363924" sldId="2147375541"/>
            <ac:spMk id="2" creationId="{3640612B-FE7C-4800-B33A-6943050F8D6E}"/>
          </ac:spMkLst>
        </pc:spChg>
        <pc:spChg chg="del">
          <ac:chgData name="Santie Roy" userId="6205e2f6-97ad-44da-aa08-b542d64c7823" providerId="ADAL" clId="{4D449667-29CA-4399-AC21-C39DC22A0C38}" dt="2025-05-29T08:56:16.773" v="2599" actId="478"/>
          <ac:spMkLst>
            <pc:docMk/>
            <pc:sldMk cId="3178363924" sldId="2147375541"/>
            <ac:spMk id="3" creationId="{3AA314FF-1E86-42D6-9498-61CF51AB08AE}"/>
          </ac:spMkLst>
        </pc:spChg>
        <pc:spChg chg="mod">
          <ac:chgData name="Santie Roy" userId="6205e2f6-97ad-44da-aa08-b542d64c7823" providerId="ADAL" clId="{4D449667-29CA-4399-AC21-C39DC22A0C38}" dt="2025-05-29T06:57:31.924" v="1128" actId="1076"/>
          <ac:spMkLst>
            <pc:docMk/>
            <pc:sldMk cId="3178363924" sldId="2147375541"/>
            <ac:spMk id="7" creationId="{E9870106-657E-FE01-B95D-3DB3E6807C5B}"/>
          </ac:spMkLst>
        </pc:spChg>
        <pc:spChg chg="mod">
          <ac:chgData name="Santie Roy" userId="6205e2f6-97ad-44da-aa08-b542d64c7823" providerId="ADAL" clId="{4D449667-29CA-4399-AC21-C39DC22A0C38}" dt="2025-05-29T06:57:24.577" v="1127" actId="1076"/>
          <ac:spMkLst>
            <pc:docMk/>
            <pc:sldMk cId="3178363924" sldId="2147375541"/>
            <ac:spMk id="9" creationId="{FBE53187-A8B0-F39F-97D1-6CE7D9843478}"/>
          </ac:spMkLst>
        </pc:spChg>
      </pc:sldChg>
      <pc:sldChg chg="add del">
        <pc:chgData name="Santie Roy" userId="6205e2f6-97ad-44da-aa08-b542d64c7823" providerId="ADAL" clId="{4D449667-29CA-4399-AC21-C39DC22A0C38}" dt="2025-05-29T06:38:25.074" v="717" actId="47"/>
        <pc:sldMkLst>
          <pc:docMk/>
          <pc:sldMk cId="3983829941" sldId="2147375541"/>
        </pc:sldMkLst>
      </pc:sldChg>
      <pc:sldChg chg="addSp delSp modSp add del mod ord">
        <pc:chgData name="Santie Roy" userId="6205e2f6-97ad-44da-aa08-b542d64c7823" providerId="ADAL" clId="{4D449667-29CA-4399-AC21-C39DC22A0C38}" dt="2025-05-29T06:45:25.536" v="887" actId="47"/>
        <pc:sldMkLst>
          <pc:docMk/>
          <pc:sldMk cId="4053488120" sldId="2147375541"/>
        </pc:sldMkLst>
        <pc:spChg chg="del">
          <ac:chgData name="Santie Roy" userId="6205e2f6-97ad-44da-aa08-b542d64c7823" providerId="ADAL" clId="{4D449667-29CA-4399-AC21-C39DC22A0C38}" dt="2025-05-29T06:45:10.809" v="879" actId="478"/>
          <ac:spMkLst>
            <pc:docMk/>
            <pc:sldMk cId="4053488120" sldId="2147375541"/>
            <ac:spMk id="2" creationId="{82B4DC3C-7629-C0CF-5F2F-04EE4C7B4587}"/>
          </ac:spMkLst>
        </pc:spChg>
        <pc:spChg chg="del">
          <ac:chgData name="Santie Roy" userId="6205e2f6-97ad-44da-aa08-b542d64c7823" providerId="ADAL" clId="{4D449667-29CA-4399-AC21-C39DC22A0C38}" dt="2025-05-29T06:45:08.342" v="878" actId="478"/>
          <ac:spMkLst>
            <pc:docMk/>
            <pc:sldMk cId="4053488120" sldId="2147375541"/>
            <ac:spMk id="3" creationId="{EFFEC02C-855A-1D4F-9E8A-A96FD82FF455}"/>
          </ac:spMkLst>
        </pc:spChg>
        <pc:spChg chg="add mod">
          <ac:chgData name="Santie Roy" userId="6205e2f6-97ad-44da-aa08-b542d64c7823" providerId="ADAL" clId="{4D449667-29CA-4399-AC21-C39DC22A0C38}" dt="2025-05-29T06:45:08.342" v="878" actId="478"/>
          <ac:spMkLst>
            <pc:docMk/>
            <pc:sldMk cId="4053488120" sldId="2147375541"/>
            <ac:spMk id="6" creationId="{53CAC278-70BD-D863-0346-FF20F3428EE3}"/>
          </ac:spMkLst>
        </pc:spChg>
        <pc:spChg chg="add mod">
          <ac:chgData name="Santie Roy" userId="6205e2f6-97ad-44da-aa08-b542d64c7823" providerId="ADAL" clId="{4D449667-29CA-4399-AC21-C39DC22A0C38}" dt="2025-05-29T06:45:10.811" v="880" actId="27636"/>
          <ac:spMkLst>
            <pc:docMk/>
            <pc:sldMk cId="4053488120" sldId="2147375541"/>
            <ac:spMk id="8" creationId="{D73A7916-A758-62EC-8CC9-200FD13A3475}"/>
          </ac:spMkLst>
        </pc:spChg>
        <pc:spChg chg="add mod">
          <ac:chgData name="Santie Roy" userId="6205e2f6-97ad-44da-aa08-b542d64c7823" providerId="ADAL" clId="{4D449667-29CA-4399-AC21-C39DC22A0C38}" dt="2025-05-29T06:45:15.240" v="884"/>
          <ac:spMkLst>
            <pc:docMk/>
            <pc:sldMk cId="4053488120" sldId="2147375541"/>
            <ac:spMk id="9" creationId="{F739BE6B-793A-9720-E9B5-CA67429C7D5F}"/>
          </ac:spMkLst>
        </pc:spChg>
        <pc:spChg chg="add mod">
          <ac:chgData name="Santie Roy" userId="6205e2f6-97ad-44da-aa08-b542d64c7823" providerId="ADAL" clId="{4D449667-29CA-4399-AC21-C39DC22A0C38}" dt="2025-05-29T06:45:15.240" v="884"/>
          <ac:spMkLst>
            <pc:docMk/>
            <pc:sldMk cId="4053488120" sldId="2147375541"/>
            <ac:spMk id="10" creationId="{6ED28157-93AE-1DC8-6BED-A971FF57E968}"/>
          </ac:spMkLst>
        </pc:spChg>
        <pc:spChg chg="add mod">
          <ac:chgData name="Santie Roy" userId="6205e2f6-97ad-44da-aa08-b542d64c7823" providerId="ADAL" clId="{4D449667-29CA-4399-AC21-C39DC22A0C38}" dt="2025-05-29T06:45:15.240" v="884"/>
          <ac:spMkLst>
            <pc:docMk/>
            <pc:sldMk cId="4053488120" sldId="2147375541"/>
            <ac:spMk id="12" creationId="{8533D9E3-31CC-01A0-6AAE-661A89D3ED79}"/>
          </ac:spMkLst>
        </pc:spChg>
        <pc:spChg chg="add mod">
          <ac:chgData name="Santie Roy" userId="6205e2f6-97ad-44da-aa08-b542d64c7823" providerId="ADAL" clId="{4D449667-29CA-4399-AC21-C39DC22A0C38}" dt="2025-05-29T06:45:15.240" v="884"/>
          <ac:spMkLst>
            <pc:docMk/>
            <pc:sldMk cId="4053488120" sldId="2147375541"/>
            <ac:spMk id="13" creationId="{027AF186-0F6A-1E3B-03DE-2C7CD5F053A0}"/>
          </ac:spMkLst>
        </pc:spChg>
        <pc:spChg chg="add mod">
          <ac:chgData name="Santie Roy" userId="6205e2f6-97ad-44da-aa08-b542d64c7823" providerId="ADAL" clId="{4D449667-29CA-4399-AC21-C39DC22A0C38}" dt="2025-05-29T06:45:11.419" v="881"/>
          <ac:spMkLst>
            <pc:docMk/>
            <pc:sldMk cId="4053488120" sldId="2147375541"/>
            <ac:spMk id="16" creationId="{7D46EBA0-D517-508F-D24E-D2ABEFD620D5}"/>
          </ac:spMkLst>
        </pc:spChg>
        <pc:spChg chg="add mod">
          <ac:chgData name="Santie Roy" userId="6205e2f6-97ad-44da-aa08-b542d64c7823" providerId="ADAL" clId="{4D449667-29CA-4399-AC21-C39DC22A0C38}" dt="2025-05-29T06:45:11.419" v="881"/>
          <ac:spMkLst>
            <pc:docMk/>
            <pc:sldMk cId="4053488120" sldId="2147375541"/>
            <ac:spMk id="17" creationId="{69406C20-A3A7-E1E5-8CEB-D649469C505B}"/>
          </ac:spMkLst>
        </pc:spChg>
        <pc:spChg chg="add mod">
          <ac:chgData name="Santie Roy" userId="6205e2f6-97ad-44da-aa08-b542d64c7823" providerId="ADAL" clId="{4D449667-29CA-4399-AC21-C39DC22A0C38}" dt="2025-05-29T06:45:11.419" v="881"/>
          <ac:spMkLst>
            <pc:docMk/>
            <pc:sldMk cId="4053488120" sldId="2147375541"/>
            <ac:spMk id="18" creationId="{D56BEC44-51A3-085D-6FA9-C85F05935C2C}"/>
          </ac:spMkLst>
        </pc:spChg>
        <pc:spChg chg="add mod">
          <ac:chgData name="Santie Roy" userId="6205e2f6-97ad-44da-aa08-b542d64c7823" providerId="ADAL" clId="{4D449667-29CA-4399-AC21-C39DC22A0C38}" dt="2025-05-29T06:45:11.419" v="881"/>
          <ac:spMkLst>
            <pc:docMk/>
            <pc:sldMk cId="4053488120" sldId="2147375541"/>
            <ac:spMk id="19" creationId="{FFDC5A61-ECE4-9287-5A3E-CFD346AD76E4}"/>
          </ac:spMkLst>
        </pc:spChg>
        <pc:graphicFrameChg chg="add mod">
          <ac:chgData name="Santie Roy" userId="6205e2f6-97ad-44da-aa08-b542d64c7823" providerId="ADAL" clId="{4D449667-29CA-4399-AC21-C39DC22A0C38}" dt="2025-05-29T06:45:11.419" v="881"/>
          <ac:graphicFrameMkLst>
            <pc:docMk/>
            <pc:sldMk cId="4053488120" sldId="2147375541"/>
            <ac:graphicFrameMk id="14" creationId="{D44B8D79-3DB9-68CE-0450-4E9AF10FD973}"/>
          </ac:graphicFrameMkLst>
        </pc:graphicFrameChg>
        <pc:picChg chg="add mod">
          <ac:chgData name="Santie Roy" userId="6205e2f6-97ad-44da-aa08-b542d64c7823" providerId="ADAL" clId="{4D449667-29CA-4399-AC21-C39DC22A0C38}" dt="2025-05-29T06:45:11.419" v="881"/>
          <ac:picMkLst>
            <pc:docMk/>
            <pc:sldMk cId="4053488120" sldId="2147375541"/>
            <ac:picMk id="11" creationId="{0E64F72C-A49D-DEDA-DF58-30C1953F9B23}"/>
          </ac:picMkLst>
        </pc:picChg>
      </pc:sldChg>
      <pc:sldChg chg="modSp new del mod">
        <pc:chgData name="Santie Roy" userId="6205e2f6-97ad-44da-aa08-b542d64c7823" providerId="ADAL" clId="{4D449667-29CA-4399-AC21-C39DC22A0C38}" dt="2025-05-29T07:02:08.876" v="1134" actId="47"/>
        <pc:sldMkLst>
          <pc:docMk/>
          <pc:sldMk cId="567081254" sldId="2147375542"/>
        </pc:sldMkLst>
        <pc:spChg chg="mod">
          <ac:chgData name="Santie Roy" userId="6205e2f6-97ad-44da-aa08-b542d64c7823" providerId="ADAL" clId="{4D449667-29CA-4399-AC21-C39DC22A0C38}" dt="2025-05-29T07:02:06.227" v="1133" actId="27636"/>
          <ac:spMkLst>
            <pc:docMk/>
            <pc:sldMk cId="567081254" sldId="2147375542"/>
            <ac:spMk id="2" creationId="{591D48C5-E8FE-1C9E-11F7-4F697CA4CFEA}"/>
          </ac:spMkLst>
        </pc:spChg>
      </pc:sldChg>
      <pc:sldChg chg="modSp add del mod">
        <pc:chgData name="Santie Roy" userId="6205e2f6-97ad-44da-aa08-b542d64c7823" providerId="ADAL" clId="{4D449667-29CA-4399-AC21-C39DC22A0C38}" dt="2025-05-28T21:08:00.037" v="387" actId="47"/>
        <pc:sldMkLst>
          <pc:docMk/>
          <pc:sldMk cId="1070941867" sldId="2147375542"/>
        </pc:sldMkLst>
        <pc:spChg chg="mod">
          <ac:chgData name="Santie Roy" userId="6205e2f6-97ad-44da-aa08-b542d64c7823" providerId="ADAL" clId="{4D449667-29CA-4399-AC21-C39DC22A0C38}" dt="2025-05-28T16:11:14.217" v="359" actId="27636"/>
          <ac:spMkLst>
            <pc:docMk/>
            <pc:sldMk cId="1070941867" sldId="2147375542"/>
            <ac:spMk id="2" creationId="{00000000-0000-0000-0000-000000000000}"/>
          </ac:spMkLst>
        </pc:spChg>
        <pc:spChg chg="mod">
          <ac:chgData name="Santie Roy" userId="6205e2f6-97ad-44da-aa08-b542d64c7823" providerId="ADAL" clId="{4D449667-29CA-4399-AC21-C39DC22A0C38}" dt="2025-05-28T16:11:14.218" v="360" actId="27636"/>
          <ac:spMkLst>
            <pc:docMk/>
            <pc:sldMk cId="1070941867" sldId="2147375542"/>
            <ac:spMk id="5" creationId="{00000000-0000-0000-0000-000000000000}"/>
          </ac:spMkLst>
        </pc:spChg>
      </pc:sldChg>
      <pc:sldChg chg="addSp modSp new mod">
        <pc:chgData name="Santie Roy" userId="6205e2f6-97ad-44da-aa08-b542d64c7823" providerId="ADAL" clId="{4D449667-29CA-4399-AC21-C39DC22A0C38}" dt="2025-05-29T08:22:41.126" v="2363" actId="113"/>
        <pc:sldMkLst>
          <pc:docMk/>
          <pc:sldMk cId="2162379567" sldId="2147375542"/>
        </pc:sldMkLst>
        <pc:spChg chg="add mod">
          <ac:chgData name="Santie Roy" userId="6205e2f6-97ad-44da-aa08-b542d64c7823" providerId="ADAL" clId="{4D449667-29CA-4399-AC21-C39DC22A0C38}" dt="2025-05-29T08:22:41.126" v="2363" actId="113"/>
          <ac:spMkLst>
            <pc:docMk/>
            <pc:sldMk cId="2162379567" sldId="2147375542"/>
            <ac:spMk id="6" creationId="{7F8AA4FA-A598-B402-7885-580BE35F4185}"/>
          </ac:spMkLst>
        </pc:spChg>
        <pc:picChg chg="add mod">
          <ac:chgData name="Santie Roy" userId="6205e2f6-97ad-44da-aa08-b542d64c7823" providerId="ADAL" clId="{4D449667-29CA-4399-AC21-C39DC22A0C38}" dt="2025-05-29T08:21:22.225" v="2210"/>
          <ac:picMkLst>
            <pc:docMk/>
            <pc:sldMk cId="2162379567" sldId="2147375542"/>
            <ac:picMk id="5" creationId="{70912E1B-89D1-8FD0-ED1C-34A1CF979347}"/>
          </ac:picMkLst>
        </pc:picChg>
      </pc:sldChg>
      <pc:sldChg chg="addSp delSp modSp new del mod">
        <pc:chgData name="Santie Roy" userId="6205e2f6-97ad-44da-aa08-b542d64c7823" providerId="ADAL" clId="{4D449667-29CA-4399-AC21-C39DC22A0C38}" dt="2025-05-29T08:21:12.219" v="2207" actId="47"/>
        <pc:sldMkLst>
          <pc:docMk/>
          <pc:sldMk cId="3080518493" sldId="2147375542"/>
        </pc:sldMkLst>
        <pc:spChg chg="del">
          <ac:chgData name="Santie Roy" userId="6205e2f6-97ad-44da-aa08-b542d64c7823" providerId="ADAL" clId="{4D449667-29CA-4399-AC21-C39DC22A0C38}" dt="2025-05-29T08:20:40.515" v="2205" actId="478"/>
          <ac:spMkLst>
            <pc:docMk/>
            <pc:sldMk cId="3080518493" sldId="2147375542"/>
            <ac:spMk id="3" creationId="{EBD9438C-253F-7259-A3EB-D530DAF60CF2}"/>
          </ac:spMkLst>
        </pc:spChg>
        <pc:picChg chg="add mod">
          <ac:chgData name="Santie Roy" userId="6205e2f6-97ad-44da-aa08-b542d64c7823" providerId="ADAL" clId="{4D449667-29CA-4399-AC21-C39DC22A0C38}" dt="2025-05-29T08:20:47.922" v="2206"/>
          <ac:picMkLst>
            <pc:docMk/>
            <pc:sldMk cId="3080518493" sldId="2147375542"/>
            <ac:picMk id="5" creationId="{7D2FB466-78C2-54EC-3FCD-F7493C75AD63}"/>
          </ac:picMkLst>
        </pc:picChg>
      </pc:sldChg>
      <pc:sldChg chg="addSp modSp new del mod">
        <pc:chgData name="Santie Roy" userId="6205e2f6-97ad-44da-aa08-b542d64c7823" providerId="ADAL" clId="{4D449667-29CA-4399-AC21-C39DC22A0C38}" dt="2025-05-29T07:49:29.331" v="1937" actId="47"/>
        <pc:sldMkLst>
          <pc:docMk/>
          <pc:sldMk cId="3753228639" sldId="2147375542"/>
        </pc:sldMkLst>
        <pc:spChg chg="mod">
          <ac:chgData name="Santie Roy" userId="6205e2f6-97ad-44da-aa08-b542d64c7823" providerId="ADAL" clId="{4D449667-29CA-4399-AC21-C39DC22A0C38}" dt="2025-05-29T07:46:38.989" v="1913" actId="20577"/>
          <ac:spMkLst>
            <pc:docMk/>
            <pc:sldMk cId="3753228639" sldId="2147375542"/>
            <ac:spMk id="2" creationId="{71D91F29-4C36-238C-C6E1-AD1DB133938C}"/>
          </ac:spMkLst>
        </pc:spChg>
        <pc:spChg chg="mod">
          <ac:chgData name="Santie Roy" userId="6205e2f6-97ad-44da-aa08-b542d64c7823" providerId="ADAL" clId="{4D449667-29CA-4399-AC21-C39DC22A0C38}" dt="2025-05-29T07:46:29.767" v="1899" actId="2711"/>
          <ac:spMkLst>
            <pc:docMk/>
            <pc:sldMk cId="3753228639" sldId="2147375542"/>
            <ac:spMk id="3" creationId="{596BD56D-FC4E-78A0-0A0C-B4716CF9ED4A}"/>
          </ac:spMkLst>
        </pc:spChg>
        <pc:picChg chg="add mod ord">
          <ac:chgData name="Santie Roy" userId="6205e2f6-97ad-44da-aa08-b542d64c7823" providerId="ADAL" clId="{4D449667-29CA-4399-AC21-C39DC22A0C38}" dt="2025-05-29T07:46:24.036" v="1898" actId="167"/>
          <ac:picMkLst>
            <pc:docMk/>
            <pc:sldMk cId="3753228639" sldId="2147375542"/>
            <ac:picMk id="4" creationId="{52BA002A-442B-E877-A4F0-758C9DCC2BAE}"/>
          </ac:picMkLst>
        </pc:picChg>
      </pc:sldChg>
      <pc:sldChg chg="modSp add del mod">
        <pc:chgData name="Santie Roy" userId="6205e2f6-97ad-44da-aa08-b542d64c7823" providerId="ADAL" clId="{4D449667-29CA-4399-AC21-C39DC22A0C38}" dt="2025-05-28T21:08:00.037" v="387" actId="47"/>
        <pc:sldMkLst>
          <pc:docMk/>
          <pc:sldMk cId="1803213166" sldId="2147375543"/>
        </pc:sldMkLst>
        <pc:spChg chg="mod">
          <ac:chgData name="Santie Roy" userId="6205e2f6-97ad-44da-aa08-b542d64c7823" providerId="ADAL" clId="{4D449667-29CA-4399-AC21-C39DC22A0C38}" dt="2025-05-28T16:11:14.226" v="362" actId="27636"/>
          <ac:spMkLst>
            <pc:docMk/>
            <pc:sldMk cId="1803213166" sldId="2147375543"/>
            <ac:spMk id="2" creationId="{00000000-0000-0000-0000-000000000000}"/>
          </ac:spMkLst>
        </pc:spChg>
        <pc:spChg chg="mod">
          <ac:chgData name="Santie Roy" userId="6205e2f6-97ad-44da-aa08-b542d64c7823" providerId="ADAL" clId="{4D449667-29CA-4399-AC21-C39DC22A0C38}" dt="2025-05-28T16:11:14.224" v="361" actId="27636"/>
          <ac:spMkLst>
            <pc:docMk/>
            <pc:sldMk cId="1803213166" sldId="2147375543"/>
            <ac:spMk id="5" creationId="{00000000-0000-0000-0000-000000000000}"/>
          </ac:spMkLst>
        </pc:spChg>
      </pc:sldChg>
      <pc:sldMasterChg chg="delSldLayout">
        <pc:chgData name="Santie Roy" userId="6205e2f6-97ad-44da-aa08-b542d64c7823" providerId="ADAL" clId="{4D449667-29CA-4399-AC21-C39DC22A0C38}" dt="2025-05-29T07:45:38.035" v="1890" actId="47"/>
        <pc:sldMasterMkLst>
          <pc:docMk/>
          <pc:sldMasterMk cId="0" sldId="2147483659"/>
        </pc:sldMasterMkLst>
        <pc:sldLayoutChg chg="del">
          <pc:chgData name="Santie Roy" userId="6205e2f6-97ad-44da-aa08-b542d64c7823" providerId="ADAL" clId="{4D449667-29CA-4399-AC21-C39DC22A0C38}" dt="2025-05-29T06:32:41.372" v="624" actId="47"/>
          <pc:sldLayoutMkLst>
            <pc:docMk/>
            <pc:sldMasterMk cId="0" sldId="2147483659"/>
            <pc:sldLayoutMk cId="0" sldId="2147483651"/>
          </pc:sldLayoutMkLst>
        </pc:sldLayoutChg>
        <pc:sldLayoutChg chg="del">
          <pc:chgData name="Santie Roy" userId="6205e2f6-97ad-44da-aa08-b542d64c7823" providerId="ADAL" clId="{4D449667-29CA-4399-AC21-C39DC22A0C38}" dt="2025-05-28T15:50:12.675" v="288" actId="47"/>
          <pc:sldLayoutMkLst>
            <pc:docMk/>
            <pc:sldMasterMk cId="0" sldId="2147483659"/>
            <pc:sldLayoutMk cId="3114912182" sldId="2147483662"/>
          </pc:sldLayoutMkLst>
        </pc:sldLayoutChg>
        <pc:sldLayoutChg chg="del">
          <pc:chgData name="Santie Roy" userId="6205e2f6-97ad-44da-aa08-b542d64c7823" providerId="ADAL" clId="{4D449667-29CA-4399-AC21-C39DC22A0C38}" dt="2025-05-29T07:45:38.035" v="1890" actId="47"/>
          <pc:sldLayoutMkLst>
            <pc:docMk/>
            <pc:sldMasterMk cId="0" sldId="2147483659"/>
            <pc:sldLayoutMk cId="4209831923" sldId="2147483663"/>
          </pc:sldLayoutMkLst>
        </pc:sldLayoutChg>
        <pc:sldLayoutChg chg="del">
          <pc:chgData name="Santie Roy" userId="6205e2f6-97ad-44da-aa08-b542d64c7823" providerId="ADAL" clId="{4D449667-29CA-4399-AC21-C39DC22A0C38}" dt="2025-05-28T15:52:38.187" v="301" actId="47"/>
          <pc:sldLayoutMkLst>
            <pc:docMk/>
            <pc:sldMasterMk cId="0" sldId="2147483659"/>
            <pc:sldLayoutMk cId="841100866" sldId="2147483664"/>
          </pc:sldLayoutMkLst>
        </pc:sldLayoutChg>
        <pc:sldLayoutChg chg="del">
          <pc:chgData name="Santie Roy" userId="6205e2f6-97ad-44da-aa08-b542d64c7823" providerId="ADAL" clId="{4D449667-29CA-4399-AC21-C39DC22A0C38}" dt="2025-05-28T21:08:18.304" v="390" actId="47"/>
          <pc:sldLayoutMkLst>
            <pc:docMk/>
            <pc:sldMasterMk cId="0" sldId="2147483659"/>
            <pc:sldLayoutMk cId="2761600273" sldId="2147483665"/>
          </pc:sldLayoutMkLst>
        </pc:sldLayoutChg>
        <pc:sldLayoutChg chg="del">
          <pc:chgData name="Santie Roy" userId="6205e2f6-97ad-44da-aa08-b542d64c7823" providerId="ADAL" clId="{4D449667-29CA-4399-AC21-C39DC22A0C38}" dt="2025-05-28T15:54:31.572" v="309" actId="47"/>
          <pc:sldLayoutMkLst>
            <pc:docMk/>
            <pc:sldMasterMk cId="0" sldId="2147483659"/>
            <pc:sldLayoutMk cId="2472695719" sldId="2147483667"/>
          </pc:sldLayoutMkLst>
        </pc:sldLayoutChg>
        <pc:sldLayoutChg chg="del">
          <pc:chgData name="Santie Roy" userId="6205e2f6-97ad-44da-aa08-b542d64c7823" providerId="ADAL" clId="{4D449667-29CA-4399-AC21-C39DC22A0C38}" dt="2025-05-28T21:17:32.860" v="494" actId="47"/>
          <pc:sldLayoutMkLst>
            <pc:docMk/>
            <pc:sldMasterMk cId="0" sldId="2147483659"/>
            <pc:sldLayoutMk cId="2824148620" sldId="2147483668"/>
          </pc:sldLayoutMkLst>
        </pc:sldLayoutChg>
        <pc:sldLayoutChg chg="del">
          <pc:chgData name="Santie Roy" userId="6205e2f6-97ad-44da-aa08-b542d64c7823" providerId="ADAL" clId="{4D449667-29CA-4399-AC21-C39DC22A0C38}" dt="2025-05-29T07:34:36.366" v="1756" actId="2696"/>
          <pc:sldLayoutMkLst>
            <pc:docMk/>
            <pc:sldMasterMk cId="0" sldId="2147483659"/>
            <pc:sldLayoutMk cId="2026750520" sldId="2147483699"/>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7CDBC26-40D8-4171-A81C-81F222CF3091}" type="doc">
      <dgm:prSet loTypeId="urn:microsoft.com/office/officeart/2005/8/layout/radial4" loCatId="relationship" qsTypeId="urn:microsoft.com/office/officeart/2005/8/quickstyle/simple1" qsCatId="simple" csTypeId="urn:microsoft.com/office/officeart/2005/8/colors/accent2_3" csCatId="accent2" phldr="1"/>
      <dgm:spPr/>
      <dgm:t>
        <a:bodyPr/>
        <a:lstStyle/>
        <a:p>
          <a:endParaRPr lang="en-GB"/>
        </a:p>
      </dgm:t>
    </dgm:pt>
    <dgm:pt modelId="{DA5E2FAD-6C95-446D-9D0F-D1496251A39D}">
      <dgm:prSet phldrT="[Text]"/>
      <dgm:spPr/>
      <dgm:t>
        <a:bodyPr/>
        <a:lstStyle/>
        <a:p>
          <a:r>
            <a:rPr lang="en-GB" b="1" dirty="0"/>
            <a:t>Strategic Procurement Projects</a:t>
          </a:r>
        </a:p>
      </dgm:t>
    </dgm:pt>
    <dgm:pt modelId="{9CCD2645-1BED-4A00-8084-333602E1860D}" type="parTrans" cxnId="{F89F1DD2-97F0-47F0-9D9F-6841B0F3D95C}">
      <dgm:prSet/>
      <dgm:spPr/>
      <dgm:t>
        <a:bodyPr/>
        <a:lstStyle/>
        <a:p>
          <a:endParaRPr lang="en-GB"/>
        </a:p>
      </dgm:t>
    </dgm:pt>
    <dgm:pt modelId="{866E00DD-CBA5-41AC-9B49-82398E71AD9E}" type="sibTrans" cxnId="{F89F1DD2-97F0-47F0-9D9F-6841B0F3D95C}">
      <dgm:prSet/>
      <dgm:spPr/>
      <dgm:t>
        <a:bodyPr/>
        <a:lstStyle/>
        <a:p>
          <a:endParaRPr lang="en-GB"/>
        </a:p>
      </dgm:t>
    </dgm:pt>
    <dgm:pt modelId="{788CC3D2-D5DB-4D37-ABB3-23E64D6D88C9}">
      <dgm:prSet phldrT="[Text]"/>
      <dgm:spPr/>
      <dgm:t>
        <a:bodyPr/>
        <a:lstStyle/>
        <a:p>
          <a:r>
            <a:rPr lang="en-GB" b="1" dirty="0"/>
            <a:t>Municipality or Department</a:t>
          </a:r>
        </a:p>
      </dgm:t>
    </dgm:pt>
    <dgm:pt modelId="{D7DAB503-D639-42A1-B7A3-D1BD1AE09B3F}" type="parTrans" cxnId="{68C3CCC8-D6FA-47DD-A011-1C836A9B095A}">
      <dgm:prSet/>
      <dgm:spPr/>
      <dgm:t>
        <a:bodyPr/>
        <a:lstStyle/>
        <a:p>
          <a:endParaRPr lang="en-GB"/>
        </a:p>
      </dgm:t>
    </dgm:pt>
    <dgm:pt modelId="{0112AB17-1DC9-4442-B4A1-D3D61218A746}" type="sibTrans" cxnId="{68C3CCC8-D6FA-47DD-A011-1C836A9B095A}">
      <dgm:prSet/>
      <dgm:spPr/>
      <dgm:t>
        <a:bodyPr/>
        <a:lstStyle/>
        <a:p>
          <a:endParaRPr lang="en-GB"/>
        </a:p>
      </dgm:t>
    </dgm:pt>
    <dgm:pt modelId="{23E73F72-886E-435B-A0AA-DF49E416BA5D}">
      <dgm:prSet phldrT="[Text]"/>
      <dgm:spPr/>
      <dgm:t>
        <a:bodyPr/>
        <a:lstStyle/>
        <a:p>
          <a:r>
            <a:rPr lang="en-GB" b="1" dirty="0"/>
            <a:t>District Coordinators</a:t>
          </a:r>
        </a:p>
      </dgm:t>
    </dgm:pt>
    <dgm:pt modelId="{4BA59242-7FDB-49F4-9A62-B751701B1529}" type="parTrans" cxnId="{EF45B1BE-3738-496F-9880-470F9E7CED58}">
      <dgm:prSet/>
      <dgm:spPr/>
      <dgm:t>
        <a:bodyPr/>
        <a:lstStyle/>
        <a:p>
          <a:endParaRPr lang="en-GB"/>
        </a:p>
      </dgm:t>
    </dgm:pt>
    <dgm:pt modelId="{3F963909-C8BB-4056-8FDD-0596BDBD4AEF}" type="sibTrans" cxnId="{EF45B1BE-3738-496F-9880-470F9E7CED58}">
      <dgm:prSet/>
      <dgm:spPr/>
      <dgm:t>
        <a:bodyPr/>
        <a:lstStyle/>
        <a:p>
          <a:endParaRPr lang="en-GB"/>
        </a:p>
      </dgm:t>
    </dgm:pt>
    <dgm:pt modelId="{21172096-E401-4B00-8FC9-AA4DE9CFA5D6}">
      <dgm:prSet phldrT="[Text]"/>
      <dgm:spPr/>
      <dgm:t>
        <a:bodyPr/>
        <a:lstStyle/>
        <a:p>
          <a:r>
            <a:rPr lang="en-GB" b="1" dirty="0"/>
            <a:t>Provincial Treasury</a:t>
          </a:r>
        </a:p>
      </dgm:t>
    </dgm:pt>
    <dgm:pt modelId="{8F12F136-894A-4881-B275-D2CB443F119C}" type="parTrans" cxnId="{D4D4DA17-237B-42BB-9453-20A641E85675}">
      <dgm:prSet/>
      <dgm:spPr/>
      <dgm:t>
        <a:bodyPr/>
        <a:lstStyle/>
        <a:p>
          <a:endParaRPr lang="en-GB"/>
        </a:p>
      </dgm:t>
    </dgm:pt>
    <dgm:pt modelId="{A4BB32EA-2366-4DD4-8129-6F4FC51802C3}" type="sibTrans" cxnId="{D4D4DA17-237B-42BB-9453-20A641E85675}">
      <dgm:prSet/>
      <dgm:spPr/>
      <dgm:t>
        <a:bodyPr/>
        <a:lstStyle/>
        <a:p>
          <a:endParaRPr lang="en-GB"/>
        </a:p>
      </dgm:t>
    </dgm:pt>
    <dgm:pt modelId="{252BCA8D-51D6-4C0C-8ECC-62262ED5AFDD}">
      <dgm:prSet/>
      <dgm:spPr/>
      <dgm:t>
        <a:bodyPr/>
        <a:lstStyle/>
        <a:p>
          <a:r>
            <a:rPr lang="en-GB" b="1" dirty="0"/>
            <a:t>Other agencies</a:t>
          </a:r>
        </a:p>
        <a:p>
          <a:r>
            <a:rPr lang="en-GB" dirty="0"/>
            <a:t>(NT, SITA, MISA, DBSA)</a:t>
          </a:r>
        </a:p>
      </dgm:t>
    </dgm:pt>
    <dgm:pt modelId="{D04B8CBE-95F5-4EB2-930E-5EF828918DBC}" type="parTrans" cxnId="{D67246CE-A01C-4DBE-A451-CD61DF20B607}">
      <dgm:prSet/>
      <dgm:spPr/>
      <dgm:t>
        <a:bodyPr/>
        <a:lstStyle/>
        <a:p>
          <a:endParaRPr lang="en-GB"/>
        </a:p>
      </dgm:t>
    </dgm:pt>
    <dgm:pt modelId="{E8ECC8AE-84D5-4CD6-B0AA-18DD1FABB6F7}" type="sibTrans" cxnId="{D67246CE-A01C-4DBE-A451-CD61DF20B607}">
      <dgm:prSet/>
      <dgm:spPr/>
      <dgm:t>
        <a:bodyPr/>
        <a:lstStyle/>
        <a:p>
          <a:endParaRPr lang="en-GB"/>
        </a:p>
      </dgm:t>
    </dgm:pt>
    <dgm:pt modelId="{E05EA32E-A9B4-4B3B-B12E-5B98A658037D}">
      <dgm:prSet/>
      <dgm:spPr/>
      <dgm:t>
        <a:bodyPr/>
        <a:lstStyle/>
        <a:p>
          <a:r>
            <a:rPr lang="en-GB" b="1" dirty="0"/>
            <a:t>Sector Departments</a:t>
          </a:r>
          <a:endParaRPr lang="en-GB" dirty="0"/>
        </a:p>
      </dgm:t>
    </dgm:pt>
    <dgm:pt modelId="{75F0FB59-9805-4EDE-98C8-6E284F4C7E83}" type="parTrans" cxnId="{C32D7999-1F31-41C9-8D45-9929CBAE7CCF}">
      <dgm:prSet/>
      <dgm:spPr/>
      <dgm:t>
        <a:bodyPr/>
        <a:lstStyle/>
        <a:p>
          <a:endParaRPr lang="en-GB"/>
        </a:p>
      </dgm:t>
    </dgm:pt>
    <dgm:pt modelId="{9B3DF838-3BA1-4D3C-B42E-AEEFA9AC8C03}" type="sibTrans" cxnId="{C32D7999-1F31-41C9-8D45-9929CBAE7CCF}">
      <dgm:prSet/>
      <dgm:spPr/>
      <dgm:t>
        <a:bodyPr/>
        <a:lstStyle/>
        <a:p>
          <a:endParaRPr lang="en-GB"/>
        </a:p>
      </dgm:t>
    </dgm:pt>
    <dgm:pt modelId="{5209F6C3-90B4-4632-872C-7A757CE829F9}">
      <dgm:prSet/>
      <dgm:spPr/>
      <dgm:t>
        <a:bodyPr/>
        <a:lstStyle/>
        <a:p>
          <a:r>
            <a:rPr lang="en-GB" b="1" dirty="0"/>
            <a:t>Dept of Economic Development</a:t>
          </a:r>
        </a:p>
        <a:p>
          <a:r>
            <a:rPr lang="en-GB" dirty="0"/>
            <a:t>(DEDAT)</a:t>
          </a:r>
        </a:p>
      </dgm:t>
    </dgm:pt>
    <dgm:pt modelId="{02B938CB-E7AB-4CAE-96C2-6A3E20C1907E}" type="parTrans" cxnId="{C4EB99AC-7FC3-4B99-90FF-0EA3D2711941}">
      <dgm:prSet/>
      <dgm:spPr/>
      <dgm:t>
        <a:bodyPr/>
        <a:lstStyle/>
        <a:p>
          <a:endParaRPr lang="en-GB"/>
        </a:p>
      </dgm:t>
    </dgm:pt>
    <dgm:pt modelId="{52D6735C-CF6C-448E-96F2-3B04B1B9767A}" type="sibTrans" cxnId="{C4EB99AC-7FC3-4B99-90FF-0EA3D2711941}">
      <dgm:prSet/>
      <dgm:spPr/>
      <dgm:t>
        <a:bodyPr/>
        <a:lstStyle/>
        <a:p>
          <a:endParaRPr lang="en-GB"/>
        </a:p>
      </dgm:t>
    </dgm:pt>
    <dgm:pt modelId="{FD6F8B88-E0B3-47B0-A090-889F862E6A2A}">
      <dgm:prSet/>
      <dgm:spPr/>
      <dgm:t>
        <a:bodyPr/>
        <a:lstStyle/>
        <a:p>
          <a:r>
            <a:rPr lang="en-GB" b="1" dirty="0"/>
            <a:t>Dept of the Premier</a:t>
          </a:r>
        </a:p>
        <a:p>
          <a:r>
            <a:rPr lang="en-GB" dirty="0"/>
            <a:t>(Legal </a:t>
          </a:r>
          <a:r>
            <a:rPr lang="en-GB" dirty="0" err="1"/>
            <a:t>Svcs</a:t>
          </a:r>
          <a:r>
            <a:rPr lang="en-GB" dirty="0"/>
            <a:t>)</a:t>
          </a:r>
        </a:p>
      </dgm:t>
    </dgm:pt>
    <dgm:pt modelId="{C961A908-0DC4-4A33-94D5-13AFD2653484}" type="parTrans" cxnId="{187725FA-E41A-460F-9D8F-EC3FC0A76183}">
      <dgm:prSet/>
      <dgm:spPr/>
      <dgm:t>
        <a:bodyPr/>
        <a:lstStyle/>
        <a:p>
          <a:endParaRPr lang="en-GB"/>
        </a:p>
      </dgm:t>
    </dgm:pt>
    <dgm:pt modelId="{EB368092-027F-4E33-B228-0B36D02BBD5A}" type="sibTrans" cxnId="{187725FA-E41A-460F-9D8F-EC3FC0A76183}">
      <dgm:prSet/>
      <dgm:spPr/>
      <dgm:t>
        <a:bodyPr/>
        <a:lstStyle/>
        <a:p>
          <a:endParaRPr lang="en-GB"/>
        </a:p>
      </dgm:t>
    </dgm:pt>
    <dgm:pt modelId="{3A1A0F62-7FF1-4AA4-A261-AFEC0C969AE8}" type="pres">
      <dgm:prSet presAssocID="{27CDBC26-40D8-4171-A81C-81F222CF3091}" presName="cycle" presStyleCnt="0">
        <dgm:presLayoutVars>
          <dgm:chMax val="1"/>
          <dgm:dir/>
          <dgm:animLvl val="ctr"/>
          <dgm:resizeHandles val="exact"/>
        </dgm:presLayoutVars>
      </dgm:prSet>
      <dgm:spPr/>
    </dgm:pt>
    <dgm:pt modelId="{A59E7ADE-2DFC-4D99-AED2-E29ECA2DB564}" type="pres">
      <dgm:prSet presAssocID="{DA5E2FAD-6C95-446D-9D0F-D1496251A39D}" presName="centerShape" presStyleLbl="node0" presStyleIdx="0" presStyleCnt="1"/>
      <dgm:spPr/>
    </dgm:pt>
    <dgm:pt modelId="{F31D6B83-C151-4127-BF6C-AA179938394C}" type="pres">
      <dgm:prSet presAssocID="{D7DAB503-D639-42A1-B7A3-D1BD1AE09B3F}" presName="parTrans" presStyleLbl="bgSibTrans2D1" presStyleIdx="0" presStyleCnt="7"/>
      <dgm:spPr/>
    </dgm:pt>
    <dgm:pt modelId="{0BCC924D-AC2D-4A72-98E8-508DF5093271}" type="pres">
      <dgm:prSet presAssocID="{788CC3D2-D5DB-4D37-ABB3-23E64D6D88C9}" presName="node" presStyleLbl="node1" presStyleIdx="0" presStyleCnt="7">
        <dgm:presLayoutVars>
          <dgm:bulletEnabled val="1"/>
        </dgm:presLayoutVars>
      </dgm:prSet>
      <dgm:spPr/>
    </dgm:pt>
    <dgm:pt modelId="{D646E236-9102-4BF4-BDE3-4D051104C1DD}" type="pres">
      <dgm:prSet presAssocID="{4BA59242-7FDB-49F4-9A62-B751701B1529}" presName="parTrans" presStyleLbl="bgSibTrans2D1" presStyleIdx="1" presStyleCnt="7"/>
      <dgm:spPr/>
    </dgm:pt>
    <dgm:pt modelId="{A3E910F0-F1BB-4AF5-B58B-9D514136E1B5}" type="pres">
      <dgm:prSet presAssocID="{23E73F72-886E-435B-A0AA-DF49E416BA5D}" presName="node" presStyleLbl="node1" presStyleIdx="1" presStyleCnt="7">
        <dgm:presLayoutVars>
          <dgm:bulletEnabled val="1"/>
        </dgm:presLayoutVars>
      </dgm:prSet>
      <dgm:spPr/>
    </dgm:pt>
    <dgm:pt modelId="{77412A2A-EF61-4CF5-9DA6-93271BA01A5D}" type="pres">
      <dgm:prSet presAssocID="{8F12F136-894A-4881-B275-D2CB443F119C}" presName="parTrans" presStyleLbl="bgSibTrans2D1" presStyleIdx="2" presStyleCnt="7"/>
      <dgm:spPr/>
    </dgm:pt>
    <dgm:pt modelId="{71C90A1B-EDA2-4E5F-98C8-CC4ABB425D90}" type="pres">
      <dgm:prSet presAssocID="{21172096-E401-4B00-8FC9-AA4DE9CFA5D6}" presName="node" presStyleLbl="node1" presStyleIdx="2" presStyleCnt="7">
        <dgm:presLayoutVars>
          <dgm:bulletEnabled val="1"/>
        </dgm:presLayoutVars>
      </dgm:prSet>
      <dgm:spPr/>
    </dgm:pt>
    <dgm:pt modelId="{FBBE53A4-7D37-4311-852A-8C7B06EDE56D}" type="pres">
      <dgm:prSet presAssocID="{D04B8CBE-95F5-4EB2-930E-5EF828918DBC}" presName="parTrans" presStyleLbl="bgSibTrans2D1" presStyleIdx="3" presStyleCnt="7"/>
      <dgm:spPr/>
    </dgm:pt>
    <dgm:pt modelId="{2E58DE38-58AF-4BCB-9DDE-58CCF284C854}" type="pres">
      <dgm:prSet presAssocID="{252BCA8D-51D6-4C0C-8ECC-62262ED5AFDD}" presName="node" presStyleLbl="node1" presStyleIdx="3" presStyleCnt="7">
        <dgm:presLayoutVars>
          <dgm:bulletEnabled val="1"/>
        </dgm:presLayoutVars>
      </dgm:prSet>
      <dgm:spPr/>
    </dgm:pt>
    <dgm:pt modelId="{96CA9989-5C19-4E32-AA95-C6D6A80D8299}" type="pres">
      <dgm:prSet presAssocID="{75F0FB59-9805-4EDE-98C8-6E284F4C7E83}" presName="parTrans" presStyleLbl="bgSibTrans2D1" presStyleIdx="4" presStyleCnt="7"/>
      <dgm:spPr/>
    </dgm:pt>
    <dgm:pt modelId="{810E2D82-0742-44EC-9A5D-89E03675C168}" type="pres">
      <dgm:prSet presAssocID="{E05EA32E-A9B4-4B3B-B12E-5B98A658037D}" presName="node" presStyleLbl="node1" presStyleIdx="4" presStyleCnt="7">
        <dgm:presLayoutVars>
          <dgm:bulletEnabled val="1"/>
        </dgm:presLayoutVars>
      </dgm:prSet>
      <dgm:spPr/>
    </dgm:pt>
    <dgm:pt modelId="{16E89A22-6FD9-41C9-BB25-441DD1B7C433}" type="pres">
      <dgm:prSet presAssocID="{C961A908-0DC4-4A33-94D5-13AFD2653484}" presName="parTrans" presStyleLbl="bgSibTrans2D1" presStyleIdx="5" presStyleCnt="7"/>
      <dgm:spPr/>
    </dgm:pt>
    <dgm:pt modelId="{9B21A42C-ED7C-446F-8013-11CEBA8DA828}" type="pres">
      <dgm:prSet presAssocID="{FD6F8B88-E0B3-47B0-A090-889F862E6A2A}" presName="node" presStyleLbl="node1" presStyleIdx="5" presStyleCnt="7">
        <dgm:presLayoutVars>
          <dgm:bulletEnabled val="1"/>
        </dgm:presLayoutVars>
      </dgm:prSet>
      <dgm:spPr/>
    </dgm:pt>
    <dgm:pt modelId="{A9FD59AF-70DC-4E29-8A33-0ED885A6E852}" type="pres">
      <dgm:prSet presAssocID="{02B938CB-E7AB-4CAE-96C2-6A3E20C1907E}" presName="parTrans" presStyleLbl="bgSibTrans2D1" presStyleIdx="6" presStyleCnt="7"/>
      <dgm:spPr/>
    </dgm:pt>
    <dgm:pt modelId="{B48BD634-4C1C-4B1B-AAA5-725E499F2E09}" type="pres">
      <dgm:prSet presAssocID="{5209F6C3-90B4-4632-872C-7A757CE829F9}" presName="node" presStyleLbl="node1" presStyleIdx="6" presStyleCnt="7">
        <dgm:presLayoutVars>
          <dgm:bulletEnabled val="1"/>
        </dgm:presLayoutVars>
      </dgm:prSet>
      <dgm:spPr/>
    </dgm:pt>
  </dgm:ptLst>
  <dgm:cxnLst>
    <dgm:cxn modelId="{1869C309-472E-44DF-AB97-46B9FFC523A0}" type="presOf" srcId="{21172096-E401-4B00-8FC9-AA4DE9CFA5D6}" destId="{71C90A1B-EDA2-4E5F-98C8-CC4ABB425D90}" srcOrd="0" destOrd="0" presId="urn:microsoft.com/office/officeart/2005/8/layout/radial4"/>
    <dgm:cxn modelId="{4918380F-A1B8-4B7C-9E07-E1591CA75164}" type="presOf" srcId="{DA5E2FAD-6C95-446D-9D0F-D1496251A39D}" destId="{A59E7ADE-2DFC-4D99-AED2-E29ECA2DB564}" srcOrd="0" destOrd="0" presId="urn:microsoft.com/office/officeart/2005/8/layout/radial4"/>
    <dgm:cxn modelId="{FA99A916-BB74-4375-BF5B-64307DA1842A}" type="presOf" srcId="{5209F6C3-90B4-4632-872C-7A757CE829F9}" destId="{B48BD634-4C1C-4B1B-AAA5-725E499F2E09}" srcOrd="0" destOrd="0" presId="urn:microsoft.com/office/officeart/2005/8/layout/radial4"/>
    <dgm:cxn modelId="{D4D4DA17-237B-42BB-9453-20A641E85675}" srcId="{DA5E2FAD-6C95-446D-9D0F-D1496251A39D}" destId="{21172096-E401-4B00-8FC9-AA4DE9CFA5D6}" srcOrd="2" destOrd="0" parTransId="{8F12F136-894A-4881-B275-D2CB443F119C}" sibTransId="{A4BB32EA-2366-4DD4-8129-6F4FC51802C3}"/>
    <dgm:cxn modelId="{FF815B30-8BF3-46E7-843C-6CD954138B11}" type="presOf" srcId="{8F12F136-894A-4881-B275-D2CB443F119C}" destId="{77412A2A-EF61-4CF5-9DA6-93271BA01A5D}" srcOrd="0" destOrd="0" presId="urn:microsoft.com/office/officeart/2005/8/layout/radial4"/>
    <dgm:cxn modelId="{00168560-A06F-4D75-A139-6C7229C2D641}" type="presOf" srcId="{FD6F8B88-E0B3-47B0-A090-889F862E6A2A}" destId="{9B21A42C-ED7C-446F-8013-11CEBA8DA828}" srcOrd="0" destOrd="0" presId="urn:microsoft.com/office/officeart/2005/8/layout/radial4"/>
    <dgm:cxn modelId="{6517FA6A-C640-4108-A1F1-975C640C4EF1}" type="presOf" srcId="{27CDBC26-40D8-4171-A81C-81F222CF3091}" destId="{3A1A0F62-7FF1-4AA4-A261-AFEC0C969AE8}" srcOrd="0" destOrd="0" presId="urn:microsoft.com/office/officeart/2005/8/layout/radial4"/>
    <dgm:cxn modelId="{FF0A1D6B-F31D-4447-BB86-BF670ECE1244}" type="presOf" srcId="{E05EA32E-A9B4-4B3B-B12E-5B98A658037D}" destId="{810E2D82-0742-44EC-9A5D-89E03675C168}" srcOrd="0" destOrd="0" presId="urn:microsoft.com/office/officeart/2005/8/layout/radial4"/>
    <dgm:cxn modelId="{4D59DE77-5804-4104-AC6E-BDDECBC0F5C4}" type="presOf" srcId="{D04B8CBE-95F5-4EB2-930E-5EF828918DBC}" destId="{FBBE53A4-7D37-4311-852A-8C7B06EDE56D}" srcOrd="0" destOrd="0" presId="urn:microsoft.com/office/officeart/2005/8/layout/radial4"/>
    <dgm:cxn modelId="{5E28277C-23B2-4553-9D15-57C72BC18363}" type="presOf" srcId="{788CC3D2-D5DB-4D37-ABB3-23E64D6D88C9}" destId="{0BCC924D-AC2D-4A72-98E8-508DF5093271}" srcOrd="0" destOrd="0" presId="urn:microsoft.com/office/officeart/2005/8/layout/radial4"/>
    <dgm:cxn modelId="{C32D7999-1F31-41C9-8D45-9929CBAE7CCF}" srcId="{DA5E2FAD-6C95-446D-9D0F-D1496251A39D}" destId="{E05EA32E-A9B4-4B3B-B12E-5B98A658037D}" srcOrd="4" destOrd="0" parTransId="{75F0FB59-9805-4EDE-98C8-6E284F4C7E83}" sibTransId="{9B3DF838-3BA1-4D3C-B42E-AEEFA9AC8C03}"/>
    <dgm:cxn modelId="{772F799D-5002-431C-BB60-F33CB6C9C6DD}" type="presOf" srcId="{75F0FB59-9805-4EDE-98C8-6E284F4C7E83}" destId="{96CA9989-5C19-4E32-AA95-C6D6A80D8299}" srcOrd="0" destOrd="0" presId="urn:microsoft.com/office/officeart/2005/8/layout/radial4"/>
    <dgm:cxn modelId="{1758DBA8-2530-4150-A2F9-5CF3FD80704F}" type="presOf" srcId="{C961A908-0DC4-4A33-94D5-13AFD2653484}" destId="{16E89A22-6FD9-41C9-BB25-441DD1B7C433}" srcOrd="0" destOrd="0" presId="urn:microsoft.com/office/officeart/2005/8/layout/radial4"/>
    <dgm:cxn modelId="{C4EB99AC-7FC3-4B99-90FF-0EA3D2711941}" srcId="{DA5E2FAD-6C95-446D-9D0F-D1496251A39D}" destId="{5209F6C3-90B4-4632-872C-7A757CE829F9}" srcOrd="6" destOrd="0" parTransId="{02B938CB-E7AB-4CAE-96C2-6A3E20C1907E}" sibTransId="{52D6735C-CF6C-448E-96F2-3B04B1B9767A}"/>
    <dgm:cxn modelId="{F36689B5-0EE9-4CFA-8826-AD5D3467542A}" type="presOf" srcId="{D7DAB503-D639-42A1-B7A3-D1BD1AE09B3F}" destId="{F31D6B83-C151-4127-BF6C-AA179938394C}" srcOrd="0" destOrd="0" presId="urn:microsoft.com/office/officeart/2005/8/layout/radial4"/>
    <dgm:cxn modelId="{EF45B1BE-3738-496F-9880-470F9E7CED58}" srcId="{DA5E2FAD-6C95-446D-9D0F-D1496251A39D}" destId="{23E73F72-886E-435B-A0AA-DF49E416BA5D}" srcOrd="1" destOrd="0" parTransId="{4BA59242-7FDB-49F4-9A62-B751701B1529}" sibTransId="{3F963909-C8BB-4056-8FDD-0596BDBD4AEF}"/>
    <dgm:cxn modelId="{C8165BC7-252C-470F-8D30-93EDA532AD58}" type="presOf" srcId="{02B938CB-E7AB-4CAE-96C2-6A3E20C1907E}" destId="{A9FD59AF-70DC-4E29-8A33-0ED885A6E852}" srcOrd="0" destOrd="0" presId="urn:microsoft.com/office/officeart/2005/8/layout/radial4"/>
    <dgm:cxn modelId="{68C3CCC8-D6FA-47DD-A011-1C836A9B095A}" srcId="{DA5E2FAD-6C95-446D-9D0F-D1496251A39D}" destId="{788CC3D2-D5DB-4D37-ABB3-23E64D6D88C9}" srcOrd="0" destOrd="0" parTransId="{D7DAB503-D639-42A1-B7A3-D1BD1AE09B3F}" sibTransId="{0112AB17-1DC9-4442-B4A1-D3D61218A746}"/>
    <dgm:cxn modelId="{D67246CE-A01C-4DBE-A451-CD61DF20B607}" srcId="{DA5E2FAD-6C95-446D-9D0F-D1496251A39D}" destId="{252BCA8D-51D6-4C0C-8ECC-62262ED5AFDD}" srcOrd="3" destOrd="0" parTransId="{D04B8CBE-95F5-4EB2-930E-5EF828918DBC}" sibTransId="{E8ECC8AE-84D5-4CD6-B0AA-18DD1FABB6F7}"/>
    <dgm:cxn modelId="{F89F1DD2-97F0-47F0-9D9F-6841B0F3D95C}" srcId="{27CDBC26-40D8-4171-A81C-81F222CF3091}" destId="{DA5E2FAD-6C95-446D-9D0F-D1496251A39D}" srcOrd="0" destOrd="0" parTransId="{9CCD2645-1BED-4A00-8084-333602E1860D}" sibTransId="{866E00DD-CBA5-41AC-9B49-82398E71AD9E}"/>
    <dgm:cxn modelId="{BD4653D3-1660-4E86-A0E6-63049962BD32}" type="presOf" srcId="{4BA59242-7FDB-49F4-9A62-B751701B1529}" destId="{D646E236-9102-4BF4-BDE3-4D051104C1DD}" srcOrd="0" destOrd="0" presId="urn:microsoft.com/office/officeart/2005/8/layout/radial4"/>
    <dgm:cxn modelId="{C1ABA8DC-DC26-4240-8D89-5F320DB168A9}" type="presOf" srcId="{23E73F72-886E-435B-A0AA-DF49E416BA5D}" destId="{A3E910F0-F1BB-4AF5-B58B-9D514136E1B5}" srcOrd="0" destOrd="0" presId="urn:microsoft.com/office/officeart/2005/8/layout/radial4"/>
    <dgm:cxn modelId="{37671FE7-C98B-420B-B138-4CE6681F7282}" type="presOf" srcId="{252BCA8D-51D6-4C0C-8ECC-62262ED5AFDD}" destId="{2E58DE38-58AF-4BCB-9DDE-58CCF284C854}" srcOrd="0" destOrd="0" presId="urn:microsoft.com/office/officeart/2005/8/layout/radial4"/>
    <dgm:cxn modelId="{187725FA-E41A-460F-9D8F-EC3FC0A76183}" srcId="{DA5E2FAD-6C95-446D-9D0F-D1496251A39D}" destId="{FD6F8B88-E0B3-47B0-A090-889F862E6A2A}" srcOrd="5" destOrd="0" parTransId="{C961A908-0DC4-4A33-94D5-13AFD2653484}" sibTransId="{EB368092-027F-4E33-B228-0B36D02BBD5A}"/>
    <dgm:cxn modelId="{25259BEF-2387-49A7-828F-E15836A83103}" type="presParOf" srcId="{3A1A0F62-7FF1-4AA4-A261-AFEC0C969AE8}" destId="{A59E7ADE-2DFC-4D99-AED2-E29ECA2DB564}" srcOrd="0" destOrd="0" presId="urn:microsoft.com/office/officeart/2005/8/layout/radial4"/>
    <dgm:cxn modelId="{C64B143B-4124-4A5D-8C03-66D2B99E4F0F}" type="presParOf" srcId="{3A1A0F62-7FF1-4AA4-A261-AFEC0C969AE8}" destId="{F31D6B83-C151-4127-BF6C-AA179938394C}" srcOrd="1" destOrd="0" presId="urn:microsoft.com/office/officeart/2005/8/layout/radial4"/>
    <dgm:cxn modelId="{5F95042D-0125-4D0E-BD09-88F1759D82C7}" type="presParOf" srcId="{3A1A0F62-7FF1-4AA4-A261-AFEC0C969AE8}" destId="{0BCC924D-AC2D-4A72-98E8-508DF5093271}" srcOrd="2" destOrd="0" presId="urn:microsoft.com/office/officeart/2005/8/layout/radial4"/>
    <dgm:cxn modelId="{FA951518-E2FB-452E-8916-92F3A79002E7}" type="presParOf" srcId="{3A1A0F62-7FF1-4AA4-A261-AFEC0C969AE8}" destId="{D646E236-9102-4BF4-BDE3-4D051104C1DD}" srcOrd="3" destOrd="0" presId="urn:microsoft.com/office/officeart/2005/8/layout/radial4"/>
    <dgm:cxn modelId="{29E9C70B-F4A7-42BB-B621-2EAF638D2C9E}" type="presParOf" srcId="{3A1A0F62-7FF1-4AA4-A261-AFEC0C969AE8}" destId="{A3E910F0-F1BB-4AF5-B58B-9D514136E1B5}" srcOrd="4" destOrd="0" presId="urn:microsoft.com/office/officeart/2005/8/layout/radial4"/>
    <dgm:cxn modelId="{2336A261-BFAB-408C-A101-39E7C47B2B83}" type="presParOf" srcId="{3A1A0F62-7FF1-4AA4-A261-AFEC0C969AE8}" destId="{77412A2A-EF61-4CF5-9DA6-93271BA01A5D}" srcOrd="5" destOrd="0" presId="urn:microsoft.com/office/officeart/2005/8/layout/radial4"/>
    <dgm:cxn modelId="{11A08434-253C-450B-93C7-5BBD7B17DFA0}" type="presParOf" srcId="{3A1A0F62-7FF1-4AA4-A261-AFEC0C969AE8}" destId="{71C90A1B-EDA2-4E5F-98C8-CC4ABB425D90}" srcOrd="6" destOrd="0" presId="urn:microsoft.com/office/officeart/2005/8/layout/radial4"/>
    <dgm:cxn modelId="{AA7BDFAC-BC4A-47E4-BECD-89FA118C0CD2}" type="presParOf" srcId="{3A1A0F62-7FF1-4AA4-A261-AFEC0C969AE8}" destId="{FBBE53A4-7D37-4311-852A-8C7B06EDE56D}" srcOrd="7" destOrd="0" presId="urn:microsoft.com/office/officeart/2005/8/layout/radial4"/>
    <dgm:cxn modelId="{5CAB33DE-6779-4BDC-A3C0-09D02D243394}" type="presParOf" srcId="{3A1A0F62-7FF1-4AA4-A261-AFEC0C969AE8}" destId="{2E58DE38-58AF-4BCB-9DDE-58CCF284C854}" srcOrd="8" destOrd="0" presId="urn:microsoft.com/office/officeart/2005/8/layout/radial4"/>
    <dgm:cxn modelId="{BFB532A1-93B6-432B-A13B-1337AA29D922}" type="presParOf" srcId="{3A1A0F62-7FF1-4AA4-A261-AFEC0C969AE8}" destId="{96CA9989-5C19-4E32-AA95-C6D6A80D8299}" srcOrd="9" destOrd="0" presId="urn:microsoft.com/office/officeart/2005/8/layout/radial4"/>
    <dgm:cxn modelId="{93CF4AA0-CEDC-4294-9169-269145B10B77}" type="presParOf" srcId="{3A1A0F62-7FF1-4AA4-A261-AFEC0C969AE8}" destId="{810E2D82-0742-44EC-9A5D-89E03675C168}" srcOrd="10" destOrd="0" presId="urn:microsoft.com/office/officeart/2005/8/layout/radial4"/>
    <dgm:cxn modelId="{5FF424D1-4E4E-4DCB-AB25-4B485234D3B7}" type="presParOf" srcId="{3A1A0F62-7FF1-4AA4-A261-AFEC0C969AE8}" destId="{16E89A22-6FD9-41C9-BB25-441DD1B7C433}" srcOrd="11" destOrd="0" presId="urn:microsoft.com/office/officeart/2005/8/layout/radial4"/>
    <dgm:cxn modelId="{3E39248D-DDF5-4D6D-9720-B749851070EF}" type="presParOf" srcId="{3A1A0F62-7FF1-4AA4-A261-AFEC0C969AE8}" destId="{9B21A42C-ED7C-446F-8013-11CEBA8DA828}" srcOrd="12" destOrd="0" presId="urn:microsoft.com/office/officeart/2005/8/layout/radial4"/>
    <dgm:cxn modelId="{6F26A83E-9881-4FC9-ACE2-3FAED4D22BF2}" type="presParOf" srcId="{3A1A0F62-7FF1-4AA4-A261-AFEC0C969AE8}" destId="{A9FD59AF-70DC-4E29-8A33-0ED885A6E852}" srcOrd="13" destOrd="0" presId="urn:microsoft.com/office/officeart/2005/8/layout/radial4"/>
    <dgm:cxn modelId="{C3DAF7F4-D863-4CF0-95B6-74F75D6B74B2}" type="presParOf" srcId="{3A1A0F62-7FF1-4AA4-A261-AFEC0C969AE8}" destId="{B48BD634-4C1C-4B1B-AAA5-725E499F2E09}" srcOrd="14"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7CDBC26-40D8-4171-A81C-81F222CF3091}" type="doc">
      <dgm:prSet loTypeId="urn:microsoft.com/office/officeart/2005/8/layout/radial4" loCatId="relationship" qsTypeId="urn:microsoft.com/office/officeart/2005/8/quickstyle/simple1" qsCatId="simple" csTypeId="urn:microsoft.com/office/officeart/2005/8/colors/accent5_2" csCatId="accent5" phldr="1"/>
      <dgm:spPr/>
      <dgm:t>
        <a:bodyPr/>
        <a:lstStyle/>
        <a:p>
          <a:endParaRPr lang="en-GB"/>
        </a:p>
      </dgm:t>
    </dgm:pt>
    <dgm:pt modelId="{DA5E2FAD-6C95-446D-9D0F-D1496251A39D}">
      <dgm:prSet phldrT="[Text]"/>
      <dgm:spPr/>
      <dgm:t>
        <a:bodyPr/>
        <a:lstStyle/>
        <a:p>
          <a:r>
            <a:rPr lang="en-GB" b="1" dirty="0"/>
            <a:t>Local teams</a:t>
          </a:r>
        </a:p>
      </dgm:t>
    </dgm:pt>
    <dgm:pt modelId="{9CCD2645-1BED-4A00-8084-333602E1860D}" type="parTrans" cxnId="{F89F1DD2-97F0-47F0-9D9F-6841B0F3D95C}">
      <dgm:prSet/>
      <dgm:spPr/>
      <dgm:t>
        <a:bodyPr/>
        <a:lstStyle/>
        <a:p>
          <a:endParaRPr lang="en-GB"/>
        </a:p>
      </dgm:t>
    </dgm:pt>
    <dgm:pt modelId="{866E00DD-CBA5-41AC-9B49-82398E71AD9E}" type="sibTrans" cxnId="{F89F1DD2-97F0-47F0-9D9F-6841B0F3D95C}">
      <dgm:prSet/>
      <dgm:spPr/>
      <dgm:t>
        <a:bodyPr/>
        <a:lstStyle/>
        <a:p>
          <a:endParaRPr lang="en-GB"/>
        </a:p>
      </dgm:t>
    </dgm:pt>
    <dgm:pt modelId="{788CC3D2-D5DB-4D37-ABB3-23E64D6D88C9}">
      <dgm:prSet phldrT="[Text]"/>
      <dgm:spPr/>
      <dgm:t>
        <a:bodyPr/>
        <a:lstStyle/>
        <a:p>
          <a:r>
            <a:rPr lang="en-GB" b="1" dirty="0"/>
            <a:t>End users</a:t>
          </a:r>
        </a:p>
      </dgm:t>
    </dgm:pt>
    <dgm:pt modelId="{D7DAB503-D639-42A1-B7A3-D1BD1AE09B3F}" type="parTrans" cxnId="{68C3CCC8-D6FA-47DD-A011-1C836A9B095A}">
      <dgm:prSet/>
      <dgm:spPr/>
      <dgm:t>
        <a:bodyPr/>
        <a:lstStyle/>
        <a:p>
          <a:endParaRPr lang="en-GB"/>
        </a:p>
      </dgm:t>
    </dgm:pt>
    <dgm:pt modelId="{0112AB17-1DC9-4442-B4A1-D3D61218A746}" type="sibTrans" cxnId="{68C3CCC8-D6FA-47DD-A011-1C836A9B095A}">
      <dgm:prSet/>
      <dgm:spPr/>
      <dgm:t>
        <a:bodyPr/>
        <a:lstStyle/>
        <a:p>
          <a:endParaRPr lang="en-GB"/>
        </a:p>
      </dgm:t>
    </dgm:pt>
    <dgm:pt modelId="{23E73F72-886E-435B-A0AA-DF49E416BA5D}">
      <dgm:prSet phldrT="[Text]"/>
      <dgm:spPr/>
      <dgm:t>
        <a:bodyPr/>
        <a:lstStyle/>
        <a:p>
          <a:r>
            <a:rPr lang="en-GB" b="1" dirty="0"/>
            <a:t>SCM</a:t>
          </a:r>
        </a:p>
      </dgm:t>
    </dgm:pt>
    <dgm:pt modelId="{4BA59242-7FDB-49F4-9A62-B751701B1529}" type="parTrans" cxnId="{EF45B1BE-3738-496F-9880-470F9E7CED58}">
      <dgm:prSet/>
      <dgm:spPr/>
      <dgm:t>
        <a:bodyPr/>
        <a:lstStyle/>
        <a:p>
          <a:endParaRPr lang="en-GB"/>
        </a:p>
      </dgm:t>
    </dgm:pt>
    <dgm:pt modelId="{3F963909-C8BB-4056-8FDD-0596BDBD4AEF}" type="sibTrans" cxnId="{EF45B1BE-3738-496F-9880-470F9E7CED58}">
      <dgm:prSet/>
      <dgm:spPr/>
      <dgm:t>
        <a:bodyPr/>
        <a:lstStyle/>
        <a:p>
          <a:endParaRPr lang="en-GB"/>
        </a:p>
      </dgm:t>
    </dgm:pt>
    <dgm:pt modelId="{21172096-E401-4B00-8FC9-AA4DE9CFA5D6}">
      <dgm:prSet phldrT="[Text]"/>
      <dgm:spPr/>
      <dgm:t>
        <a:bodyPr/>
        <a:lstStyle/>
        <a:p>
          <a:r>
            <a:rPr lang="en-GB" b="1" dirty="0"/>
            <a:t>Senior Management</a:t>
          </a:r>
        </a:p>
      </dgm:t>
    </dgm:pt>
    <dgm:pt modelId="{8F12F136-894A-4881-B275-D2CB443F119C}" type="parTrans" cxnId="{D4D4DA17-237B-42BB-9453-20A641E85675}">
      <dgm:prSet/>
      <dgm:spPr/>
      <dgm:t>
        <a:bodyPr/>
        <a:lstStyle/>
        <a:p>
          <a:endParaRPr lang="en-GB"/>
        </a:p>
      </dgm:t>
    </dgm:pt>
    <dgm:pt modelId="{A4BB32EA-2366-4DD4-8129-6F4FC51802C3}" type="sibTrans" cxnId="{D4D4DA17-237B-42BB-9453-20A641E85675}">
      <dgm:prSet/>
      <dgm:spPr/>
      <dgm:t>
        <a:bodyPr/>
        <a:lstStyle/>
        <a:p>
          <a:endParaRPr lang="en-GB"/>
        </a:p>
      </dgm:t>
    </dgm:pt>
    <dgm:pt modelId="{252BCA8D-51D6-4C0C-8ECC-62262ED5AFDD}">
      <dgm:prSet/>
      <dgm:spPr/>
      <dgm:t>
        <a:bodyPr/>
        <a:lstStyle/>
        <a:p>
          <a:r>
            <a:rPr lang="en-GB" b="1" dirty="0"/>
            <a:t>Planning</a:t>
          </a:r>
        </a:p>
      </dgm:t>
    </dgm:pt>
    <dgm:pt modelId="{D04B8CBE-95F5-4EB2-930E-5EF828918DBC}" type="parTrans" cxnId="{D67246CE-A01C-4DBE-A451-CD61DF20B607}">
      <dgm:prSet/>
      <dgm:spPr/>
      <dgm:t>
        <a:bodyPr/>
        <a:lstStyle/>
        <a:p>
          <a:endParaRPr lang="en-GB"/>
        </a:p>
      </dgm:t>
    </dgm:pt>
    <dgm:pt modelId="{E8ECC8AE-84D5-4CD6-B0AA-18DD1FABB6F7}" type="sibTrans" cxnId="{D67246CE-A01C-4DBE-A451-CD61DF20B607}">
      <dgm:prSet/>
      <dgm:spPr/>
      <dgm:t>
        <a:bodyPr/>
        <a:lstStyle/>
        <a:p>
          <a:endParaRPr lang="en-GB"/>
        </a:p>
      </dgm:t>
    </dgm:pt>
    <dgm:pt modelId="{E05EA32E-A9B4-4B3B-B12E-5B98A658037D}">
      <dgm:prSet/>
      <dgm:spPr/>
      <dgm:t>
        <a:bodyPr/>
        <a:lstStyle/>
        <a:p>
          <a:r>
            <a:rPr lang="en-GB" b="1" dirty="0"/>
            <a:t>Local Economic Development</a:t>
          </a:r>
          <a:endParaRPr lang="en-GB" dirty="0"/>
        </a:p>
      </dgm:t>
    </dgm:pt>
    <dgm:pt modelId="{75F0FB59-9805-4EDE-98C8-6E284F4C7E83}" type="parTrans" cxnId="{C32D7999-1F31-41C9-8D45-9929CBAE7CCF}">
      <dgm:prSet/>
      <dgm:spPr/>
      <dgm:t>
        <a:bodyPr/>
        <a:lstStyle/>
        <a:p>
          <a:endParaRPr lang="en-GB"/>
        </a:p>
      </dgm:t>
    </dgm:pt>
    <dgm:pt modelId="{9B3DF838-3BA1-4D3C-B42E-AEEFA9AC8C03}" type="sibTrans" cxnId="{C32D7999-1F31-41C9-8D45-9929CBAE7CCF}">
      <dgm:prSet/>
      <dgm:spPr/>
      <dgm:t>
        <a:bodyPr/>
        <a:lstStyle/>
        <a:p>
          <a:endParaRPr lang="en-GB"/>
        </a:p>
      </dgm:t>
    </dgm:pt>
    <dgm:pt modelId="{5209F6C3-90B4-4632-872C-7A757CE829F9}">
      <dgm:prSet/>
      <dgm:spPr/>
      <dgm:t>
        <a:bodyPr/>
        <a:lstStyle/>
        <a:p>
          <a:r>
            <a:rPr lang="en-GB" b="1" dirty="0"/>
            <a:t>Political </a:t>
          </a:r>
          <a:r>
            <a:rPr lang="en-GB" b="1" dirty="0" err="1"/>
            <a:t>roleplayers</a:t>
          </a:r>
          <a:endParaRPr lang="en-GB" dirty="0"/>
        </a:p>
      </dgm:t>
    </dgm:pt>
    <dgm:pt modelId="{02B938CB-E7AB-4CAE-96C2-6A3E20C1907E}" type="parTrans" cxnId="{C4EB99AC-7FC3-4B99-90FF-0EA3D2711941}">
      <dgm:prSet/>
      <dgm:spPr/>
      <dgm:t>
        <a:bodyPr/>
        <a:lstStyle/>
        <a:p>
          <a:endParaRPr lang="en-GB"/>
        </a:p>
      </dgm:t>
    </dgm:pt>
    <dgm:pt modelId="{52D6735C-CF6C-448E-96F2-3B04B1B9767A}" type="sibTrans" cxnId="{C4EB99AC-7FC3-4B99-90FF-0EA3D2711941}">
      <dgm:prSet/>
      <dgm:spPr/>
      <dgm:t>
        <a:bodyPr/>
        <a:lstStyle/>
        <a:p>
          <a:endParaRPr lang="en-GB"/>
        </a:p>
      </dgm:t>
    </dgm:pt>
    <dgm:pt modelId="{6C4870F5-D52C-4D1D-AC2B-E68F40547F65}">
      <dgm:prSet/>
      <dgm:spPr/>
      <dgm:t>
        <a:bodyPr/>
        <a:lstStyle/>
        <a:p>
          <a:r>
            <a:rPr lang="en-GB" b="1" dirty="0"/>
            <a:t>Legal</a:t>
          </a:r>
        </a:p>
      </dgm:t>
    </dgm:pt>
    <dgm:pt modelId="{FBEAD02E-05A1-4E5C-A218-C26C67F69DF1}" type="parTrans" cxnId="{1F038DAE-3F36-4705-8F33-5BDDA138DD9C}">
      <dgm:prSet/>
      <dgm:spPr/>
      <dgm:t>
        <a:bodyPr/>
        <a:lstStyle/>
        <a:p>
          <a:endParaRPr lang="en-GB"/>
        </a:p>
      </dgm:t>
    </dgm:pt>
    <dgm:pt modelId="{9B92BD5D-ECCE-4FC0-AAC6-F53E3EC1426A}" type="sibTrans" cxnId="{1F038DAE-3F36-4705-8F33-5BDDA138DD9C}">
      <dgm:prSet/>
      <dgm:spPr/>
      <dgm:t>
        <a:bodyPr/>
        <a:lstStyle/>
        <a:p>
          <a:endParaRPr lang="en-GB"/>
        </a:p>
      </dgm:t>
    </dgm:pt>
    <dgm:pt modelId="{3A1A0F62-7FF1-4AA4-A261-AFEC0C969AE8}" type="pres">
      <dgm:prSet presAssocID="{27CDBC26-40D8-4171-A81C-81F222CF3091}" presName="cycle" presStyleCnt="0">
        <dgm:presLayoutVars>
          <dgm:chMax val="1"/>
          <dgm:dir/>
          <dgm:animLvl val="ctr"/>
          <dgm:resizeHandles val="exact"/>
        </dgm:presLayoutVars>
      </dgm:prSet>
      <dgm:spPr/>
    </dgm:pt>
    <dgm:pt modelId="{A59E7ADE-2DFC-4D99-AED2-E29ECA2DB564}" type="pres">
      <dgm:prSet presAssocID="{DA5E2FAD-6C95-446D-9D0F-D1496251A39D}" presName="centerShape" presStyleLbl="node0" presStyleIdx="0" presStyleCnt="1"/>
      <dgm:spPr/>
    </dgm:pt>
    <dgm:pt modelId="{A9FD59AF-70DC-4E29-8A33-0ED885A6E852}" type="pres">
      <dgm:prSet presAssocID="{02B938CB-E7AB-4CAE-96C2-6A3E20C1907E}" presName="parTrans" presStyleLbl="bgSibTrans2D1" presStyleIdx="0" presStyleCnt="7"/>
      <dgm:spPr/>
    </dgm:pt>
    <dgm:pt modelId="{B48BD634-4C1C-4B1B-AAA5-725E499F2E09}" type="pres">
      <dgm:prSet presAssocID="{5209F6C3-90B4-4632-872C-7A757CE829F9}" presName="node" presStyleLbl="node1" presStyleIdx="0" presStyleCnt="7">
        <dgm:presLayoutVars>
          <dgm:bulletEnabled val="1"/>
        </dgm:presLayoutVars>
      </dgm:prSet>
      <dgm:spPr/>
    </dgm:pt>
    <dgm:pt modelId="{77412A2A-EF61-4CF5-9DA6-93271BA01A5D}" type="pres">
      <dgm:prSet presAssocID="{8F12F136-894A-4881-B275-D2CB443F119C}" presName="parTrans" presStyleLbl="bgSibTrans2D1" presStyleIdx="1" presStyleCnt="7"/>
      <dgm:spPr/>
    </dgm:pt>
    <dgm:pt modelId="{71C90A1B-EDA2-4E5F-98C8-CC4ABB425D90}" type="pres">
      <dgm:prSet presAssocID="{21172096-E401-4B00-8FC9-AA4DE9CFA5D6}" presName="node" presStyleLbl="node1" presStyleIdx="1" presStyleCnt="7">
        <dgm:presLayoutVars>
          <dgm:bulletEnabled val="1"/>
        </dgm:presLayoutVars>
      </dgm:prSet>
      <dgm:spPr/>
    </dgm:pt>
    <dgm:pt modelId="{F31D6B83-C151-4127-BF6C-AA179938394C}" type="pres">
      <dgm:prSet presAssocID="{D7DAB503-D639-42A1-B7A3-D1BD1AE09B3F}" presName="parTrans" presStyleLbl="bgSibTrans2D1" presStyleIdx="2" presStyleCnt="7"/>
      <dgm:spPr/>
    </dgm:pt>
    <dgm:pt modelId="{0BCC924D-AC2D-4A72-98E8-508DF5093271}" type="pres">
      <dgm:prSet presAssocID="{788CC3D2-D5DB-4D37-ABB3-23E64D6D88C9}" presName="node" presStyleLbl="node1" presStyleIdx="2" presStyleCnt="7">
        <dgm:presLayoutVars>
          <dgm:bulletEnabled val="1"/>
        </dgm:presLayoutVars>
      </dgm:prSet>
      <dgm:spPr/>
    </dgm:pt>
    <dgm:pt modelId="{D646E236-9102-4BF4-BDE3-4D051104C1DD}" type="pres">
      <dgm:prSet presAssocID="{4BA59242-7FDB-49F4-9A62-B751701B1529}" presName="parTrans" presStyleLbl="bgSibTrans2D1" presStyleIdx="3" presStyleCnt="7"/>
      <dgm:spPr/>
    </dgm:pt>
    <dgm:pt modelId="{A3E910F0-F1BB-4AF5-B58B-9D514136E1B5}" type="pres">
      <dgm:prSet presAssocID="{23E73F72-886E-435B-A0AA-DF49E416BA5D}" presName="node" presStyleLbl="node1" presStyleIdx="3" presStyleCnt="7">
        <dgm:presLayoutVars>
          <dgm:bulletEnabled val="1"/>
        </dgm:presLayoutVars>
      </dgm:prSet>
      <dgm:spPr/>
    </dgm:pt>
    <dgm:pt modelId="{FBBE53A4-7D37-4311-852A-8C7B06EDE56D}" type="pres">
      <dgm:prSet presAssocID="{D04B8CBE-95F5-4EB2-930E-5EF828918DBC}" presName="parTrans" presStyleLbl="bgSibTrans2D1" presStyleIdx="4" presStyleCnt="7"/>
      <dgm:spPr/>
    </dgm:pt>
    <dgm:pt modelId="{2E58DE38-58AF-4BCB-9DDE-58CCF284C854}" type="pres">
      <dgm:prSet presAssocID="{252BCA8D-51D6-4C0C-8ECC-62262ED5AFDD}" presName="node" presStyleLbl="node1" presStyleIdx="4" presStyleCnt="7">
        <dgm:presLayoutVars>
          <dgm:bulletEnabled val="1"/>
        </dgm:presLayoutVars>
      </dgm:prSet>
      <dgm:spPr/>
    </dgm:pt>
    <dgm:pt modelId="{96CA9989-5C19-4E32-AA95-C6D6A80D8299}" type="pres">
      <dgm:prSet presAssocID="{75F0FB59-9805-4EDE-98C8-6E284F4C7E83}" presName="parTrans" presStyleLbl="bgSibTrans2D1" presStyleIdx="5" presStyleCnt="7"/>
      <dgm:spPr/>
    </dgm:pt>
    <dgm:pt modelId="{810E2D82-0742-44EC-9A5D-89E03675C168}" type="pres">
      <dgm:prSet presAssocID="{E05EA32E-A9B4-4B3B-B12E-5B98A658037D}" presName="node" presStyleLbl="node1" presStyleIdx="5" presStyleCnt="7">
        <dgm:presLayoutVars>
          <dgm:bulletEnabled val="1"/>
        </dgm:presLayoutVars>
      </dgm:prSet>
      <dgm:spPr/>
    </dgm:pt>
    <dgm:pt modelId="{FB9BBD44-8327-45F0-8998-BF99D9303E5C}" type="pres">
      <dgm:prSet presAssocID="{FBEAD02E-05A1-4E5C-A218-C26C67F69DF1}" presName="parTrans" presStyleLbl="bgSibTrans2D1" presStyleIdx="6" presStyleCnt="7"/>
      <dgm:spPr/>
    </dgm:pt>
    <dgm:pt modelId="{C6C8D8C8-A3FA-4160-A40C-A3CCD4C619F1}" type="pres">
      <dgm:prSet presAssocID="{6C4870F5-D52C-4D1D-AC2B-E68F40547F65}" presName="node" presStyleLbl="node1" presStyleIdx="6" presStyleCnt="7">
        <dgm:presLayoutVars>
          <dgm:bulletEnabled val="1"/>
        </dgm:presLayoutVars>
      </dgm:prSet>
      <dgm:spPr/>
    </dgm:pt>
  </dgm:ptLst>
  <dgm:cxnLst>
    <dgm:cxn modelId="{D4D4DA17-237B-42BB-9453-20A641E85675}" srcId="{DA5E2FAD-6C95-446D-9D0F-D1496251A39D}" destId="{21172096-E401-4B00-8FC9-AA4DE9CFA5D6}" srcOrd="1" destOrd="0" parTransId="{8F12F136-894A-4881-B275-D2CB443F119C}" sibTransId="{A4BB32EA-2366-4DD4-8129-6F4FC51802C3}"/>
    <dgm:cxn modelId="{AEDF1E1A-F5DB-48A6-9873-D51B08C0C47F}" type="presOf" srcId="{E05EA32E-A9B4-4B3B-B12E-5B98A658037D}" destId="{810E2D82-0742-44EC-9A5D-89E03675C168}" srcOrd="0" destOrd="0" presId="urn:microsoft.com/office/officeart/2005/8/layout/radial4"/>
    <dgm:cxn modelId="{2DBB082E-90B5-4BBE-A68D-255FF09BF5E9}" type="presOf" srcId="{75F0FB59-9805-4EDE-98C8-6E284F4C7E83}" destId="{96CA9989-5C19-4E32-AA95-C6D6A80D8299}" srcOrd="0" destOrd="0" presId="urn:microsoft.com/office/officeart/2005/8/layout/radial4"/>
    <dgm:cxn modelId="{5AEE3E30-D269-41C5-AB33-A5540209A432}" type="presOf" srcId="{21172096-E401-4B00-8FC9-AA4DE9CFA5D6}" destId="{71C90A1B-EDA2-4E5F-98C8-CC4ABB425D90}" srcOrd="0" destOrd="0" presId="urn:microsoft.com/office/officeart/2005/8/layout/radial4"/>
    <dgm:cxn modelId="{7D5D9932-AEE3-49D4-B345-BCA965C8585D}" type="presOf" srcId="{D04B8CBE-95F5-4EB2-930E-5EF828918DBC}" destId="{FBBE53A4-7D37-4311-852A-8C7B06EDE56D}" srcOrd="0" destOrd="0" presId="urn:microsoft.com/office/officeart/2005/8/layout/radial4"/>
    <dgm:cxn modelId="{DA9E6B38-2C38-45D7-B0C9-5C43D37B879D}" type="presOf" srcId="{8F12F136-894A-4881-B275-D2CB443F119C}" destId="{77412A2A-EF61-4CF5-9DA6-93271BA01A5D}" srcOrd="0" destOrd="0" presId="urn:microsoft.com/office/officeart/2005/8/layout/radial4"/>
    <dgm:cxn modelId="{2578163A-5694-48E5-9CE2-E061A048968C}" type="presOf" srcId="{02B938CB-E7AB-4CAE-96C2-6A3E20C1907E}" destId="{A9FD59AF-70DC-4E29-8A33-0ED885A6E852}" srcOrd="0" destOrd="0" presId="urn:microsoft.com/office/officeart/2005/8/layout/radial4"/>
    <dgm:cxn modelId="{090E3544-960F-488F-8600-859D13AA2669}" type="presOf" srcId="{D7DAB503-D639-42A1-B7A3-D1BD1AE09B3F}" destId="{F31D6B83-C151-4127-BF6C-AA179938394C}" srcOrd="0" destOrd="0" presId="urn:microsoft.com/office/officeart/2005/8/layout/radial4"/>
    <dgm:cxn modelId="{6517FA6A-C640-4108-A1F1-975C640C4EF1}" type="presOf" srcId="{27CDBC26-40D8-4171-A81C-81F222CF3091}" destId="{3A1A0F62-7FF1-4AA4-A261-AFEC0C969AE8}" srcOrd="0" destOrd="0" presId="urn:microsoft.com/office/officeart/2005/8/layout/radial4"/>
    <dgm:cxn modelId="{075F6D6B-4BFF-475A-8E00-772FDFCDCE55}" type="presOf" srcId="{4BA59242-7FDB-49F4-9A62-B751701B1529}" destId="{D646E236-9102-4BF4-BDE3-4D051104C1DD}" srcOrd="0" destOrd="0" presId="urn:microsoft.com/office/officeart/2005/8/layout/radial4"/>
    <dgm:cxn modelId="{CA310B4C-AA55-49D0-9E84-EDA6560EB392}" type="presOf" srcId="{23E73F72-886E-435B-A0AA-DF49E416BA5D}" destId="{A3E910F0-F1BB-4AF5-B58B-9D514136E1B5}" srcOrd="0" destOrd="0" presId="urn:microsoft.com/office/officeart/2005/8/layout/radial4"/>
    <dgm:cxn modelId="{BFAF1D77-175C-4FC0-A9C2-EF8758C4649E}" type="presOf" srcId="{252BCA8D-51D6-4C0C-8ECC-62262ED5AFDD}" destId="{2E58DE38-58AF-4BCB-9DDE-58CCF284C854}" srcOrd="0" destOrd="0" presId="urn:microsoft.com/office/officeart/2005/8/layout/radial4"/>
    <dgm:cxn modelId="{C32D7999-1F31-41C9-8D45-9929CBAE7CCF}" srcId="{DA5E2FAD-6C95-446D-9D0F-D1496251A39D}" destId="{E05EA32E-A9B4-4B3B-B12E-5B98A658037D}" srcOrd="5" destOrd="0" parTransId="{75F0FB59-9805-4EDE-98C8-6E284F4C7E83}" sibTransId="{9B3DF838-3BA1-4D3C-B42E-AEEFA9AC8C03}"/>
    <dgm:cxn modelId="{C4EB99AC-7FC3-4B99-90FF-0EA3D2711941}" srcId="{DA5E2FAD-6C95-446D-9D0F-D1496251A39D}" destId="{5209F6C3-90B4-4632-872C-7A757CE829F9}" srcOrd="0" destOrd="0" parTransId="{02B938CB-E7AB-4CAE-96C2-6A3E20C1907E}" sibTransId="{52D6735C-CF6C-448E-96F2-3B04B1B9767A}"/>
    <dgm:cxn modelId="{1F038DAE-3F36-4705-8F33-5BDDA138DD9C}" srcId="{DA5E2FAD-6C95-446D-9D0F-D1496251A39D}" destId="{6C4870F5-D52C-4D1D-AC2B-E68F40547F65}" srcOrd="6" destOrd="0" parTransId="{FBEAD02E-05A1-4E5C-A218-C26C67F69DF1}" sibTransId="{9B92BD5D-ECCE-4FC0-AAC6-F53E3EC1426A}"/>
    <dgm:cxn modelId="{EF45B1BE-3738-496F-9880-470F9E7CED58}" srcId="{DA5E2FAD-6C95-446D-9D0F-D1496251A39D}" destId="{23E73F72-886E-435B-A0AA-DF49E416BA5D}" srcOrd="3" destOrd="0" parTransId="{4BA59242-7FDB-49F4-9A62-B751701B1529}" sibTransId="{3F963909-C8BB-4056-8FDD-0596BDBD4AEF}"/>
    <dgm:cxn modelId="{2C77F7C1-3465-47CD-B316-19446B2E8FAE}" type="presOf" srcId="{FBEAD02E-05A1-4E5C-A218-C26C67F69DF1}" destId="{FB9BBD44-8327-45F0-8998-BF99D9303E5C}" srcOrd="0" destOrd="0" presId="urn:microsoft.com/office/officeart/2005/8/layout/radial4"/>
    <dgm:cxn modelId="{68C3CCC8-D6FA-47DD-A011-1C836A9B095A}" srcId="{DA5E2FAD-6C95-446D-9D0F-D1496251A39D}" destId="{788CC3D2-D5DB-4D37-ABB3-23E64D6D88C9}" srcOrd="2" destOrd="0" parTransId="{D7DAB503-D639-42A1-B7A3-D1BD1AE09B3F}" sibTransId="{0112AB17-1DC9-4442-B4A1-D3D61218A746}"/>
    <dgm:cxn modelId="{D67246CE-A01C-4DBE-A451-CD61DF20B607}" srcId="{DA5E2FAD-6C95-446D-9D0F-D1496251A39D}" destId="{252BCA8D-51D6-4C0C-8ECC-62262ED5AFDD}" srcOrd="4" destOrd="0" parTransId="{D04B8CBE-95F5-4EB2-930E-5EF828918DBC}" sibTransId="{E8ECC8AE-84D5-4CD6-B0AA-18DD1FABB6F7}"/>
    <dgm:cxn modelId="{F89F1DD2-97F0-47F0-9D9F-6841B0F3D95C}" srcId="{27CDBC26-40D8-4171-A81C-81F222CF3091}" destId="{DA5E2FAD-6C95-446D-9D0F-D1496251A39D}" srcOrd="0" destOrd="0" parTransId="{9CCD2645-1BED-4A00-8084-333602E1860D}" sibTransId="{866E00DD-CBA5-41AC-9B49-82398E71AD9E}"/>
    <dgm:cxn modelId="{E4BEF9DB-2B55-47E4-8630-58ACB9B5A4E9}" type="presOf" srcId="{5209F6C3-90B4-4632-872C-7A757CE829F9}" destId="{B48BD634-4C1C-4B1B-AAA5-725E499F2E09}" srcOrd="0" destOrd="0" presId="urn:microsoft.com/office/officeart/2005/8/layout/radial4"/>
    <dgm:cxn modelId="{A66560ED-2D14-411F-8F7D-83CC68FB523E}" type="presOf" srcId="{788CC3D2-D5DB-4D37-ABB3-23E64D6D88C9}" destId="{0BCC924D-AC2D-4A72-98E8-508DF5093271}" srcOrd="0" destOrd="0" presId="urn:microsoft.com/office/officeart/2005/8/layout/radial4"/>
    <dgm:cxn modelId="{4433A5F4-0000-4938-8A4D-293869796A45}" type="presOf" srcId="{DA5E2FAD-6C95-446D-9D0F-D1496251A39D}" destId="{A59E7ADE-2DFC-4D99-AED2-E29ECA2DB564}" srcOrd="0" destOrd="0" presId="urn:microsoft.com/office/officeart/2005/8/layout/radial4"/>
    <dgm:cxn modelId="{E22545FB-B1C2-42A2-B691-81FA3F2CC80D}" type="presOf" srcId="{6C4870F5-D52C-4D1D-AC2B-E68F40547F65}" destId="{C6C8D8C8-A3FA-4160-A40C-A3CCD4C619F1}" srcOrd="0" destOrd="0" presId="urn:microsoft.com/office/officeart/2005/8/layout/radial4"/>
    <dgm:cxn modelId="{BAE4A590-4449-40EF-AC56-A54011D7C318}" type="presParOf" srcId="{3A1A0F62-7FF1-4AA4-A261-AFEC0C969AE8}" destId="{A59E7ADE-2DFC-4D99-AED2-E29ECA2DB564}" srcOrd="0" destOrd="0" presId="urn:microsoft.com/office/officeart/2005/8/layout/radial4"/>
    <dgm:cxn modelId="{C7F56A57-7668-44BC-9979-2CA0C79304F0}" type="presParOf" srcId="{3A1A0F62-7FF1-4AA4-A261-AFEC0C969AE8}" destId="{A9FD59AF-70DC-4E29-8A33-0ED885A6E852}" srcOrd="1" destOrd="0" presId="urn:microsoft.com/office/officeart/2005/8/layout/radial4"/>
    <dgm:cxn modelId="{5B0E568B-E81A-41A9-B8A4-07C48F896CB2}" type="presParOf" srcId="{3A1A0F62-7FF1-4AA4-A261-AFEC0C969AE8}" destId="{B48BD634-4C1C-4B1B-AAA5-725E499F2E09}" srcOrd="2" destOrd="0" presId="urn:microsoft.com/office/officeart/2005/8/layout/radial4"/>
    <dgm:cxn modelId="{A0115739-B6C5-42F4-A247-5E12B6B00187}" type="presParOf" srcId="{3A1A0F62-7FF1-4AA4-A261-AFEC0C969AE8}" destId="{77412A2A-EF61-4CF5-9DA6-93271BA01A5D}" srcOrd="3" destOrd="0" presId="urn:microsoft.com/office/officeart/2005/8/layout/radial4"/>
    <dgm:cxn modelId="{FBCAAC60-DC0A-442B-BE4C-D5EAD17367E4}" type="presParOf" srcId="{3A1A0F62-7FF1-4AA4-A261-AFEC0C969AE8}" destId="{71C90A1B-EDA2-4E5F-98C8-CC4ABB425D90}" srcOrd="4" destOrd="0" presId="urn:microsoft.com/office/officeart/2005/8/layout/radial4"/>
    <dgm:cxn modelId="{EE82F555-5038-44BE-B3E1-4138B7787AE3}" type="presParOf" srcId="{3A1A0F62-7FF1-4AA4-A261-AFEC0C969AE8}" destId="{F31D6B83-C151-4127-BF6C-AA179938394C}" srcOrd="5" destOrd="0" presId="urn:microsoft.com/office/officeart/2005/8/layout/radial4"/>
    <dgm:cxn modelId="{B487F1FF-9480-405F-8B74-36B40875D790}" type="presParOf" srcId="{3A1A0F62-7FF1-4AA4-A261-AFEC0C969AE8}" destId="{0BCC924D-AC2D-4A72-98E8-508DF5093271}" srcOrd="6" destOrd="0" presId="urn:microsoft.com/office/officeart/2005/8/layout/radial4"/>
    <dgm:cxn modelId="{2903D230-A1E8-4879-9AF0-A4F879E59F6D}" type="presParOf" srcId="{3A1A0F62-7FF1-4AA4-A261-AFEC0C969AE8}" destId="{D646E236-9102-4BF4-BDE3-4D051104C1DD}" srcOrd="7" destOrd="0" presId="urn:microsoft.com/office/officeart/2005/8/layout/radial4"/>
    <dgm:cxn modelId="{AEF36B53-9076-48F7-9B5B-7C4AF4E43CEA}" type="presParOf" srcId="{3A1A0F62-7FF1-4AA4-A261-AFEC0C969AE8}" destId="{A3E910F0-F1BB-4AF5-B58B-9D514136E1B5}" srcOrd="8" destOrd="0" presId="urn:microsoft.com/office/officeart/2005/8/layout/radial4"/>
    <dgm:cxn modelId="{4F825D41-C93E-4C1C-9E9A-C19C72A33DBA}" type="presParOf" srcId="{3A1A0F62-7FF1-4AA4-A261-AFEC0C969AE8}" destId="{FBBE53A4-7D37-4311-852A-8C7B06EDE56D}" srcOrd="9" destOrd="0" presId="urn:microsoft.com/office/officeart/2005/8/layout/radial4"/>
    <dgm:cxn modelId="{FFC6ADDC-CF6E-4421-80C0-29C28D7230F5}" type="presParOf" srcId="{3A1A0F62-7FF1-4AA4-A261-AFEC0C969AE8}" destId="{2E58DE38-58AF-4BCB-9DDE-58CCF284C854}" srcOrd="10" destOrd="0" presId="urn:microsoft.com/office/officeart/2005/8/layout/radial4"/>
    <dgm:cxn modelId="{AC7F7D85-53D2-4B3A-878D-47AD18561331}" type="presParOf" srcId="{3A1A0F62-7FF1-4AA4-A261-AFEC0C969AE8}" destId="{96CA9989-5C19-4E32-AA95-C6D6A80D8299}" srcOrd="11" destOrd="0" presId="urn:microsoft.com/office/officeart/2005/8/layout/radial4"/>
    <dgm:cxn modelId="{9D02E783-5E0F-44D2-B974-0477E145DAEA}" type="presParOf" srcId="{3A1A0F62-7FF1-4AA4-A261-AFEC0C969AE8}" destId="{810E2D82-0742-44EC-9A5D-89E03675C168}" srcOrd="12" destOrd="0" presId="urn:microsoft.com/office/officeart/2005/8/layout/radial4"/>
    <dgm:cxn modelId="{0711D3D8-0358-4A3C-9999-19A5CA3B3047}" type="presParOf" srcId="{3A1A0F62-7FF1-4AA4-A261-AFEC0C969AE8}" destId="{FB9BBD44-8327-45F0-8998-BF99D9303E5C}" srcOrd="13" destOrd="0" presId="urn:microsoft.com/office/officeart/2005/8/layout/radial4"/>
    <dgm:cxn modelId="{B33367CB-AD75-4009-9478-10F72B1BCFD7}" type="presParOf" srcId="{3A1A0F62-7FF1-4AA4-A261-AFEC0C969AE8}" destId="{C6C8D8C8-A3FA-4160-A40C-A3CCD4C619F1}" srcOrd="14"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90F2C36-3537-4234-92DE-7614376C413E}" type="doc">
      <dgm:prSet loTypeId="urn:microsoft.com/office/officeart/2005/8/layout/cycle6" loCatId="relationship" qsTypeId="urn:microsoft.com/office/officeart/2005/8/quickstyle/simple1" qsCatId="simple" csTypeId="urn:microsoft.com/office/officeart/2005/8/colors/accent1_2" csCatId="accent1" phldr="1"/>
      <dgm:spPr/>
      <dgm:t>
        <a:bodyPr/>
        <a:lstStyle/>
        <a:p>
          <a:endParaRPr lang="en-GB"/>
        </a:p>
      </dgm:t>
    </dgm:pt>
    <dgm:pt modelId="{8B18AD41-D6EC-4A1C-99FD-9634795AFEAA}">
      <dgm:prSet phldrT="[Text]" custT="1"/>
      <dgm:spPr/>
      <dgm:t>
        <a:bodyPr/>
        <a:lstStyle/>
        <a:p>
          <a:r>
            <a:rPr lang="en-GB" sz="1050" b="1" dirty="0">
              <a:latin typeface="Poppins" panose="00000500000000000000" pitchFamily="2" charset="0"/>
              <a:cs typeface="Poppins" panose="00000500000000000000" pitchFamily="2" charset="0"/>
            </a:rPr>
            <a:t>Value </a:t>
          </a:r>
        </a:p>
        <a:p>
          <a:r>
            <a:rPr lang="en-GB" sz="1050" b="1" dirty="0">
              <a:latin typeface="Poppins" panose="00000500000000000000" pitchFamily="2" charset="0"/>
              <a:cs typeface="Poppins" panose="00000500000000000000" pitchFamily="2" charset="0"/>
            </a:rPr>
            <a:t>(Cost)</a:t>
          </a:r>
        </a:p>
      </dgm:t>
    </dgm:pt>
    <dgm:pt modelId="{CC1549CD-8DFB-4A81-B301-CB6BCA61C813}" type="parTrans" cxnId="{374B3C97-DC14-4C43-8513-C4F5BED63F02}">
      <dgm:prSet/>
      <dgm:spPr/>
      <dgm:t>
        <a:bodyPr/>
        <a:lstStyle/>
        <a:p>
          <a:endParaRPr lang="en-GB" sz="2400" b="1">
            <a:latin typeface="Poppins" panose="00000500000000000000" pitchFamily="2" charset="0"/>
            <a:cs typeface="Poppins" panose="00000500000000000000" pitchFamily="2" charset="0"/>
          </a:endParaRPr>
        </a:p>
      </dgm:t>
    </dgm:pt>
    <dgm:pt modelId="{2E21361D-572E-4A4A-BA8B-B3B52040486C}" type="sibTrans" cxnId="{374B3C97-DC14-4C43-8513-C4F5BED63F02}">
      <dgm:prSet/>
      <dgm:spPr/>
      <dgm:t>
        <a:bodyPr/>
        <a:lstStyle/>
        <a:p>
          <a:endParaRPr lang="en-GB" sz="2400" b="1">
            <a:latin typeface="Poppins" panose="00000500000000000000" pitchFamily="2" charset="0"/>
            <a:cs typeface="Poppins" panose="00000500000000000000" pitchFamily="2" charset="0"/>
          </a:endParaRPr>
        </a:p>
      </dgm:t>
    </dgm:pt>
    <dgm:pt modelId="{64586962-E8FF-4835-81EC-F2A49A145142}">
      <dgm:prSet phldrT="[Text]" custT="1"/>
      <dgm:spPr/>
      <dgm:t>
        <a:bodyPr/>
        <a:lstStyle/>
        <a:p>
          <a:r>
            <a:rPr lang="en-GB" sz="1050" b="1" dirty="0">
              <a:latin typeface="Poppins" panose="00000500000000000000" pitchFamily="2" charset="0"/>
              <a:cs typeface="Poppins" panose="00000500000000000000" pitchFamily="2" charset="0"/>
            </a:rPr>
            <a:t>Risk</a:t>
          </a:r>
        </a:p>
      </dgm:t>
    </dgm:pt>
    <dgm:pt modelId="{D88A82DD-72BF-4D85-839E-BB7A59814141}" type="parTrans" cxnId="{57988123-68F2-4B48-963E-01C00250912F}">
      <dgm:prSet/>
      <dgm:spPr/>
      <dgm:t>
        <a:bodyPr/>
        <a:lstStyle/>
        <a:p>
          <a:endParaRPr lang="en-GB" sz="2400" b="1">
            <a:latin typeface="Poppins" panose="00000500000000000000" pitchFamily="2" charset="0"/>
            <a:cs typeface="Poppins" panose="00000500000000000000" pitchFamily="2" charset="0"/>
          </a:endParaRPr>
        </a:p>
      </dgm:t>
    </dgm:pt>
    <dgm:pt modelId="{77CF2B41-1B10-47E7-B963-A3485CF952A9}" type="sibTrans" cxnId="{57988123-68F2-4B48-963E-01C00250912F}">
      <dgm:prSet/>
      <dgm:spPr/>
      <dgm:t>
        <a:bodyPr/>
        <a:lstStyle/>
        <a:p>
          <a:endParaRPr lang="en-GB" sz="3600" b="1">
            <a:latin typeface="Poppins" panose="00000500000000000000" pitchFamily="2" charset="0"/>
            <a:cs typeface="Poppins" panose="00000500000000000000" pitchFamily="2" charset="0"/>
          </a:endParaRPr>
        </a:p>
      </dgm:t>
    </dgm:pt>
    <dgm:pt modelId="{F1666917-DA03-42CF-AF05-9A7CD4199415}">
      <dgm:prSet phldrT="[Text]" custT="1"/>
      <dgm:spPr/>
      <dgm:t>
        <a:bodyPr/>
        <a:lstStyle/>
        <a:p>
          <a:r>
            <a:rPr lang="en-GB" sz="1000" b="1" dirty="0">
              <a:latin typeface="Poppins" panose="00000500000000000000" pitchFamily="2" charset="0"/>
              <a:cs typeface="Poppins" panose="00000500000000000000" pitchFamily="2" charset="0"/>
            </a:rPr>
            <a:t>Complexity</a:t>
          </a:r>
        </a:p>
      </dgm:t>
    </dgm:pt>
    <dgm:pt modelId="{D838EC08-4E1D-49CC-A798-88FE0D1858EA}" type="parTrans" cxnId="{4FCD4FEB-2D63-4D55-8F92-C417EDCE8C77}">
      <dgm:prSet/>
      <dgm:spPr/>
      <dgm:t>
        <a:bodyPr/>
        <a:lstStyle/>
        <a:p>
          <a:endParaRPr lang="en-GB" sz="2400" b="1">
            <a:latin typeface="Poppins" panose="00000500000000000000" pitchFamily="2" charset="0"/>
            <a:cs typeface="Poppins" panose="00000500000000000000" pitchFamily="2" charset="0"/>
          </a:endParaRPr>
        </a:p>
      </dgm:t>
    </dgm:pt>
    <dgm:pt modelId="{1D7B41AF-100A-4941-A124-FBC7AD622CF0}" type="sibTrans" cxnId="{4FCD4FEB-2D63-4D55-8F92-C417EDCE8C77}">
      <dgm:prSet/>
      <dgm:spPr/>
      <dgm:t>
        <a:bodyPr/>
        <a:lstStyle/>
        <a:p>
          <a:endParaRPr lang="en-GB" sz="2400" b="1">
            <a:latin typeface="Poppins" panose="00000500000000000000" pitchFamily="2" charset="0"/>
            <a:cs typeface="Poppins" panose="00000500000000000000" pitchFamily="2" charset="0"/>
          </a:endParaRPr>
        </a:p>
      </dgm:t>
    </dgm:pt>
    <dgm:pt modelId="{E10EEDA4-4BCC-4218-8BA9-85C177B0DE64}">
      <dgm:prSet phldrT="[Text]" custT="1"/>
      <dgm:spPr/>
      <dgm:t>
        <a:bodyPr/>
        <a:lstStyle/>
        <a:p>
          <a:r>
            <a:rPr lang="en-GB" sz="1050" b="1" dirty="0">
              <a:latin typeface="Poppins" panose="00000500000000000000" pitchFamily="2" charset="0"/>
              <a:cs typeface="Poppins" panose="00000500000000000000" pitchFamily="2" charset="0"/>
            </a:rPr>
            <a:t>Frequency</a:t>
          </a:r>
        </a:p>
      </dgm:t>
    </dgm:pt>
    <dgm:pt modelId="{7B8E227B-426E-4FD4-8109-CA643A4AB6F1}" type="parTrans" cxnId="{2FF9F2A2-59BF-468E-8A0B-21EA72B3C2E4}">
      <dgm:prSet/>
      <dgm:spPr/>
      <dgm:t>
        <a:bodyPr/>
        <a:lstStyle/>
        <a:p>
          <a:endParaRPr lang="en-GB" sz="2400" b="1">
            <a:latin typeface="Poppins" panose="00000500000000000000" pitchFamily="2" charset="0"/>
            <a:cs typeface="Poppins" panose="00000500000000000000" pitchFamily="2" charset="0"/>
          </a:endParaRPr>
        </a:p>
      </dgm:t>
    </dgm:pt>
    <dgm:pt modelId="{594C5A98-07AA-4B48-9100-44C0A0421FD3}" type="sibTrans" cxnId="{2FF9F2A2-59BF-468E-8A0B-21EA72B3C2E4}">
      <dgm:prSet/>
      <dgm:spPr/>
      <dgm:t>
        <a:bodyPr/>
        <a:lstStyle/>
        <a:p>
          <a:endParaRPr lang="en-GB" sz="2400" b="1">
            <a:latin typeface="Poppins" panose="00000500000000000000" pitchFamily="2" charset="0"/>
            <a:cs typeface="Poppins" panose="00000500000000000000" pitchFamily="2" charset="0"/>
          </a:endParaRPr>
        </a:p>
      </dgm:t>
    </dgm:pt>
    <dgm:pt modelId="{BB7B3BF7-387F-42F6-B6CB-2CBCB0ACD1C3}">
      <dgm:prSet phldrT="[Text]" custT="1"/>
      <dgm:spPr/>
      <dgm:t>
        <a:bodyPr/>
        <a:lstStyle/>
        <a:p>
          <a:r>
            <a:rPr lang="en-GB" sz="1050" b="1" dirty="0">
              <a:latin typeface="Poppins" panose="00000500000000000000" pitchFamily="2" charset="0"/>
              <a:cs typeface="Poppins" panose="00000500000000000000" pitchFamily="2" charset="0"/>
            </a:rPr>
            <a:t>Users</a:t>
          </a:r>
        </a:p>
      </dgm:t>
    </dgm:pt>
    <dgm:pt modelId="{7C47799C-9997-44BF-93CC-724E41D8C3EF}" type="parTrans" cxnId="{F1B2DD11-042D-4D35-B1B7-AE676BF7008D}">
      <dgm:prSet/>
      <dgm:spPr/>
      <dgm:t>
        <a:bodyPr/>
        <a:lstStyle/>
        <a:p>
          <a:endParaRPr lang="en-GB" sz="2400" b="1">
            <a:latin typeface="Poppins" panose="00000500000000000000" pitchFamily="2" charset="0"/>
            <a:cs typeface="Poppins" panose="00000500000000000000" pitchFamily="2" charset="0"/>
          </a:endParaRPr>
        </a:p>
      </dgm:t>
    </dgm:pt>
    <dgm:pt modelId="{329E79A4-990F-44F8-A268-FF3CE808692C}" type="sibTrans" cxnId="{F1B2DD11-042D-4D35-B1B7-AE676BF7008D}">
      <dgm:prSet/>
      <dgm:spPr/>
      <dgm:t>
        <a:bodyPr/>
        <a:lstStyle/>
        <a:p>
          <a:endParaRPr lang="en-GB" sz="2400" b="1">
            <a:latin typeface="Poppins" panose="00000500000000000000" pitchFamily="2" charset="0"/>
            <a:cs typeface="Poppins" panose="00000500000000000000" pitchFamily="2" charset="0"/>
          </a:endParaRPr>
        </a:p>
      </dgm:t>
    </dgm:pt>
    <dgm:pt modelId="{E58D6934-DF2F-414E-9577-FD569ADCE6BF}" type="pres">
      <dgm:prSet presAssocID="{790F2C36-3537-4234-92DE-7614376C413E}" presName="cycle" presStyleCnt="0">
        <dgm:presLayoutVars>
          <dgm:dir/>
          <dgm:resizeHandles val="exact"/>
        </dgm:presLayoutVars>
      </dgm:prSet>
      <dgm:spPr/>
    </dgm:pt>
    <dgm:pt modelId="{ADDD4C3C-E2D4-488C-A077-1AF9F2F3A9AC}" type="pres">
      <dgm:prSet presAssocID="{8B18AD41-D6EC-4A1C-99FD-9634795AFEAA}" presName="node" presStyleLbl="node1" presStyleIdx="0" presStyleCnt="5">
        <dgm:presLayoutVars>
          <dgm:bulletEnabled val="1"/>
        </dgm:presLayoutVars>
      </dgm:prSet>
      <dgm:spPr/>
    </dgm:pt>
    <dgm:pt modelId="{E94CF036-573D-4CAF-863B-D9E97687C3F1}" type="pres">
      <dgm:prSet presAssocID="{8B18AD41-D6EC-4A1C-99FD-9634795AFEAA}" presName="spNode" presStyleCnt="0"/>
      <dgm:spPr/>
    </dgm:pt>
    <dgm:pt modelId="{06C8D3F7-4E12-4273-840F-8C8D587D6EB3}" type="pres">
      <dgm:prSet presAssocID="{2E21361D-572E-4A4A-BA8B-B3B52040486C}" presName="sibTrans" presStyleLbl="sibTrans1D1" presStyleIdx="0" presStyleCnt="5"/>
      <dgm:spPr/>
    </dgm:pt>
    <dgm:pt modelId="{4AD88DF1-8239-4C8C-8BA3-B507E6FC7B84}" type="pres">
      <dgm:prSet presAssocID="{64586962-E8FF-4835-81EC-F2A49A145142}" presName="node" presStyleLbl="node1" presStyleIdx="1" presStyleCnt="5">
        <dgm:presLayoutVars>
          <dgm:bulletEnabled val="1"/>
        </dgm:presLayoutVars>
      </dgm:prSet>
      <dgm:spPr/>
    </dgm:pt>
    <dgm:pt modelId="{4F99D728-7F7D-4D77-9E87-F54385E54763}" type="pres">
      <dgm:prSet presAssocID="{64586962-E8FF-4835-81EC-F2A49A145142}" presName="spNode" presStyleCnt="0"/>
      <dgm:spPr/>
    </dgm:pt>
    <dgm:pt modelId="{2ADF32B1-AFF6-4445-91BA-B77D216F351B}" type="pres">
      <dgm:prSet presAssocID="{77CF2B41-1B10-47E7-B963-A3485CF952A9}" presName="sibTrans" presStyleLbl="sibTrans1D1" presStyleIdx="1" presStyleCnt="5"/>
      <dgm:spPr/>
    </dgm:pt>
    <dgm:pt modelId="{8C6CF8F4-9B5A-4130-B30C-A3176B719BBF}" type="pres">
      <dgm:prSet presAssocID="{F1666917-DA03-42CF-AF05-9A7CD4199415}" presName="node" presStyleLbl="node1" presStyleIdx="2" presStyleCnt="5">
        <dgm:presLayoutVars>
          <dgm:bulletEnabled val="1"/>
        </dgm:presLayoutVars>
      </dgm:prSet>
      <dgm:spPr/>
    </dgm:pt>
    <dgm:pt modelId="{2C54B63F-69AA-481B-948C-12EC72228B30}" type="pres">
      <dgm:prSet presAssocID="{F1666917-DA03-42CF-AF05-9A7CD4199415}" presName="spNode" presStyleCnt="0"/>
      <dgm:spPr/>
    </dgm:pt>
    <dgm:pt modelId="{973B28C2-5B64-4FBF-B165-E7FA6F8B6A77}" type="pres">
      <dgm:prSet presAssocID="{1D7B41AF-100A-4941-A124-FBC7AD622CF0}" presName="sibTrans" presStyleLbl="sibTrans1D1" presStyleIdx="2" presStyleCnt="5"/>
      <dgm:spPr/>
    </dgm:pt>
    <dgm:pt modelId="{3E54DC9C-BE2D-4D5B-B26A-666B47EABF09}" type="pres">
      <dgm:prSet presAssocID="{E10EEDA4-4BCC-4218-8BA9-85C177B0DE64}" presName="node" presStyleLbl="node1" presStyleIdx="3" presStyleCnt="5">
        <dgm:presLayoutVars>
          <dgm:bulletEnabled val="1"/>
        </dgm:presLayoutVars>
      </dgm:prSet>
      <dgm:spPr/>
    </dgm:pt>
    <dgm:pt modelId="{64D200BC-FD35-46DF-BE5F-05D2E513A0A6}" type="pres">
      <dgm:prSet presAssocID="{E10EEDA4-4BCC-4218-8BA9-85C177B0DE64}" presName="spNode" presStyleCnt="0"/>
      <dgm:spPr/>
    </dgm:pt>
    <dgm:pt modelId="{BA73E485-B4C3-413C-9F11-D32AFFA14491}" type="pres">
      <dgm:prSet presAssocID="{594C5A98-07AA-4B48-9100-44C0A0421FD3}" presName="sibTrans" presStyleLbl="sibTrans1D1" presStyleIdx="3" presStyleCnt="5"/>
      <dgm:spPr/>
    </dgm:pt>
    <dgm:pt modelId="{A8222393-E42C-4896-B43F-31526CB25226}" type="pres">
      <dgm:prSet presAssocID="{BB7B3BF7-387F-42F6-B6CB-2CBCB0ACD1C3}" presName="node" presStyleLbl="node1" presStyleIdx="4" presStyleCnt="5">
        <dgm:presLayoutVars>
          <dgm:bulletEnabled val="1"/>
        </dgm:presLayoutVars>
      </dgm:prSet>
      <dgm:spPr/>
    </dgm:pt>
    <dgm:pt modelId="{5475F5B0-1465-4313-8647-FFB2AE94A8E6}" type="pres">
      <dgm:prSet presAssocID="{BB7B3BF7-387F-42F6-B6CB-2CBCB0ACD1C3}" presName="spNode" presStyleCnt="0"/>
      <dgm:spPr/>
    </dgm:pt>
    <dgm:pt modelId="{12173E57-5E70-4CD9-825F-E8CFEB32E8C1}" type="pres">
      <dgm:prSet presAssocID="{329E79A4-990F-44F8-A268-FF3CE808692C}" presName="sibTrans" presStyleLbl="sibTrans1D1" presStyleIdx="4" presStyleCnt="5"/>
      <dgm:spPr/>
    </dgm:pt>
  </dgm:ptLst>
  <dgm:cxnLst>
    <dgm:cxn modelId="{F1B2DD11-042D-4D35-B1B7-AE676BF7008D}" srcId="{790F2C36-3537-4234-92DE-7614376C413E}" destId="{BB7B3BF7-387F-42F6-B6CB-2CBCB0ACD1C3}" srcOrd="4" destOrd="0" parTransId="{7C47799C-9997-44BF-93CC-724E41D8C3EF}" sibTransId="{329E79A4-990F-44F8-A268-FF3CE808692C}"/>
    <dgm:cxn modelId="{57988123-68F2-4B48-963E-01C00250912F}" srcId="{790F2C36-3537-4234-92DE-7614376C413E}" destId="{64586962-E8FF-4835-81EC-F2A49A145142}" srcOrd="1" destOrd="0" parTransId="{D88A82DD-72BF-4D85-839E-BB7A59814141}" sibTransId="{77CF2B41-1B10-47E7-B963-A3485CF952A9}"/>
    <dgm:cxn modelId="{D731212F-6E73-4524-AF6A-E775E0DD1A9A}" type="presOf" srcId="{E10EEDA4-4BCC-4218-8BA9-85C177B0DE64}" destId="{3E54DC9C-BE2D-4D5B-B26A-666B47EABF09}" srcOrd="0" destOrd="0" presId="urn:microsoft.com/office/officeart/2005/8/layout/cycle6"/>
    <dgm:cxn modelId="{B23BFE6C-7B2E-4E8C-9815-C4535D086A2A}" type="presOf" srcId="{329E79A4-990F-44F8-A268-FF3CE808692C}" destId="{12173E57-5E70-4CD9-825F-E8CFEB32E8C1}" srcOrd="0" destOrd="0" presId="urn:microsoft.com/office/officeart/2005/8/layout/cycle6"/>
    <dgm:cxn modelId="{A473D951-BD8C-4F54-BBD1-382935A8B79D}" type="presOf" srcId="{64586962-E8FF-4835-81EC-F2A49A145142}" destId="{4AD88DF1-8239-4C8C-8BA3-B507E6FC7B84}" srcOrd="0" destOrd="0" presId="urn:microsoft.com/office/officeart/2005/8/layout/cycle6"/>
    <dgm:cxn modelId="{77B58F78-3553-47D8-9154-59BEFD5BD783}" type="presOf" srcId="{594C5A98-07AA-4B48-9100-44C0A0421FD3}" destId="{BA73E485-B4C3-413C-9F11-D32AFFA14491}" srcOrd="0" destOrd="0" presId="urn:microsoft.com/office/officeart/2005/8/layout/cycle6"/>
    <dgm:cxn modelId="{3BF01F5A-556D-400F-890B-C0FCB1CCD5AD}" type="presOf" srcId="{2E21361D-572E-4A4A-BA8B-B3B52040486C}" destId="{06C8D3F7-4E12-4273-840F-8C8D587D6EB3}" srcOrd="0" destOrd="0" presId="urn:microsoft.com/office/officeart/2005/8/layout/cycle6"/>
    <dgm:cxn modelId="{721F978F-95EF-42F0-852F-7687787548EC}" type="presOf" srcId="{8B18AD41-D6EC-4A1C-99FD-9634795AFEAA}" destId="{ADDD4C3C-E2D4-488C-A077-1AF9F2F3A9AC}" srcOrd="0" destOrd="0" presId="urn:microsoft.com/office/officeart/2005/8/layout/cycle6"/>
    <dgm:cxn modelId="{374B3C97-DC14-4C43-8513-C4F5BED63F02}" srcId="{790F2C36-3537-4234-92DE-7614376C413E}" destId="{8B18AD41-D6EC-4A1C-99FD-9634795AFEAA}" srcOrd="0" destOrd="0" parTransId="{CC1549CD-8DFB-4A81-B301-CB6BCA61C813}" sibTransId="{2E21361D-572E-4A4A-BA8B-B3B52040486C}"/>
    <dgm:cxn modelId="{0860939F-7F95-47C2-9AD5-93A2D2C6CD03}" type="presOf" srcId="{77CF2B41-1B10-47E7-B963-A3485CF952A9}" destId="{2ADF32B1-AFF6-4445-91BA-B77D216F351B}" srcOrd="0" destOrd="0" presId="urn:microsoft.com/office/officeart/2005/8/layout/cycle6"/>
    <dgm:cxn modelId="{2FF9F2A2-59BF-468E-8A0B-21EA72B3C2E4}" srcId="{790F2C36-3537-4234-92DE-7614376C413E}" destId="{E10EEDA4-4BCC-4218-8BA9-85C177B0DE64}" srcOrd="3" destOrd="0" parTransId="{7B8E227B-426E-4FD4-8109-CA643A4AB6F1}" sibTransId="{594C5A98-07AA-4B48-9100-44C0A0421FD3}"/>
    <dgm:cxn modelId="{288FD2BD-9115-4C76-8A13-4D99E7BDAD14}" type="presOf" srcId="{BB7B3BF7-387F-42F6-B6CB-2CBCB0ACD1C3}" destId="{A8222393-E42C-4896-B43F-31526CB25226}" srcOrd="0" destOrd="0" presId="urn:microsoft.com/office/officeart/2005/8/layout/cycle6"/>
    <dgm:cxn modelId="{E440BFC6-3848-4682-8246-506B8AA4A9E8}" type="presOf" srcId="{790F2C36-3537-4234-92DE-7614376C413E}" destId="{E58D6934-DF2F-414E-9577-FD569ADCE6BF}" srcOrd="0" destOrd="0" presId="urn:microsoft.com/office/officeart/2005/8/layout/cycle6"/>
    <dgm:cxn modelId="{4FCD4FEB-2D63-4D55-8F92-C417EDCE8C77}" srcId="{790F2C36-3537-4234-92DE-7614376C413E}" destId="{F1666917-DA03-42CF-AF05-9A7CD4199415}" srcOrd="2" destOrd="0" parTransId="{D838EC08-4E1D-49CC-A798-88FE0D1858EA}" sibTransId="{1D7B41AF-100A-4941-A124-FBC7AD622CF0}"/>
    <dgm:cxn modelId="{77BEBDF0-06DD-4682-8962-C0C6FD66EF41}" type="presOf" srcId="{F1666917-DA03-42CF-AF05-9A7CD4199415}" destId="{8C6CF8F4-9B5A-4130-B30C-A3176B719BBF}" srcOrd="0" destOrd="0" presId="urn:microsoft.com/office/officeart/2005/8/layout/cycle6"/>
    <dgm:cxn modelId="{C679EEFE-7A73-4035-B175-751F6C2BDC29}" type="presOf" srcId="{1D7B41AF-100A-4941-A124-FBC7AD622CF0}" destId="{973B28C2-5B64-4FBF-B165-E7FA6F8B6A77}" srcOrd="0" destOrd="0" presId="urn:microsoft.com/office/officeart/2005/8/layout/cycle6"/>
    <dgm:cxn modelId="{165FBB7C-595B-45B8-8D59-2BCB0F565DDC}" type="presParOf" srcId="{E58D6934-DF2F-414E-9577-FD569ADCE6BF}" destId="{ADDD4C3C-E2D4-488C-A077-1AF9F2F3A9AC}" srcOrd="0" destOrd="0" presId="urn:microsoft.com/office/officeart/2005/8/layout/cycle6"/>
    <dgm:cxn modelId="{327B3C3C-BBA0-4E14-817C-153A7D59E728}" type="presParOf" srcId="{E58D6934-DF2F-414E-9577-FD569ADCE6BF}" destId="{E94CF036-573D-4CAF-863B-D9E97687C3F1}" srcOrd="1" destOrd="0" presId="urn:microsoft.com/office/officeart/2005/8/layout/cycle6"/>
    <dgm:cxn modelId="{335FB1B4-5305-4A6C-989C-4D10994C014F}" type="presParOf" srcId="{E58D6934-DF2F-414E-9577-FD569ADCE6BF}" destId="{06C8D3F7-4E12-4273-840F-8C8D587D6EB3}" srcOrd="2" destOrd="0" presId="urn:microsoft.com/office/officeart/2005/8/layout/cycle6"/>
    <dgm:cxn modelId="{810E6C1D-00DC-45C8-B74A-B428D553C36E}" type="presParOf" srcId="{E58D6934-DF2F-414E-9577-FD569ADCE6BF}" destId="{4AD88DF1-8239-4C8C-8BA3-B507E6FC7B84}" srcOrd="3" destOrd="0" presId="urn:microsoft.com/office/officeart/2005/8/layout/cycle6"/>
    <dgm:cxn modelId="{75FFFD43-E5A5-4654-BF48-5284A3D1273C}" type="presParOf" srcId="{E58D6934-DF2F-414E-9577-FD569ADCE6BF}" destId="{4F99D728-7F7D-4D77-9E87-F54385E54763}" srcOrd="4" destOrd="0" presId="urn:microsoft.com/office/officeart/2005/8/layout/cycle6"/>
    <dgm:cxn modelId="{205E08AE-9692-4F10-AC13-9E649C92A1C0}" type="presParOf" srcId="{E58D6934-DF2F-414E-9577-FD569ADCE6BF}" destId="{2ADF32B1-AFF6-4445-91BA-B77D216F351B}" srcOrd="5" destOrd="0" presId="urn:microsoft.com/office/officeart/2005/8/layout/cycle6"/>
    <dgm:cxn modelId="{D43E595F-4B1E-4D11-8D8D-5CD9A9B96693}" type="presParOf" srcId="{E58D6934-DF2F-414E-9577-FD569ADCE6BF}" destId="{8C6CF8F4-9B5A-4130-B30C-A3176B719BBF}" srcOrd="6" destOrd="0" presId="urn:microsoft.com/office/officeart/2005/8/layout/cycle6"/>
    <dgm:cxn modelId="{E7E0F481-1811-43A6-A0D0-E1FC631E746B}" type="presParOf" srcId="{E58D6934-DF2F-414E-9577-FD569ADCE6BF}" destId="{2C54B63F-69AA-481B-948C-12EC72228B30}" srcOrd="7" destOrd="0" presId="urn:microsoft.com/office/officeart/2005/8/layout/cycle6"/>
    <dgm:cxn modelId="{AC059998-7913-472B-A69A-E155C5BF4C8E}" type="presParOf" srcId="{E58D6934-DF2F-414E-9577-FD569ADCE6BF}" destId="{973B28C2-5B64-4FBF-B165-E7FA6F8B6A77}" srcOrd="8" destOrd="0" presId="urn:microsoft.com/office/officeart/2005/8/layout/cycle6"/>
    <dgm:cxn modelId="{0BEB1DB5-169E-4B9F-8470-327B934558E4}" type="presParOf" srcId="{E58D6934-DF2F-414E-9577-FD569ADCE6BF}" destId="{3E54DC9C-BE2D-4D5B-B26A-666B47EABF09}" srcOrd="9" destOrd="0" presId="urn:microsoft.com/office/officeart/2005/8/layout/cycle6"/>
    <dgm:cxn modelId="{9CA95F4F-C363-47B4-9BFB-CB54478DDBF5}" type="presParOf" srcId="{E58D6934-DF2F-414E-9577-FD569ADCE6BF}" destId="{64D200BC-FD35-46DF-BE5F-05D2E513A0A6}" srcOrd="10" destOrd="0" presId="urn:microsoft.com/office/officeart/2005/8/layout/cycle6"/>
    <dgm:cxn modelId="{B6D1B31A-CC7D-4764-97AF-E5A70291CA08}" type="presParOf" srcId="{E58D6934-DF2F-414E-9577-FD569ADCE6BF}" destId="{BA73E485-B4C3-413C-9F11-D32AFFA14491}" srcOrd="11" destOrd="0" presId="urn:microsoft.com/office/officeart/2005/8/layout/cycle6"/>
    <dgm:cxn modelId="{BEA134BB-B9EF-40F3-B9F3-586424AA9925}" type="presParOf" srcId="{E58D6934-DF2F-414E-9577-FD569ADCE6BF}" destId="{A8222393-E42C-4896-B43F-31526CB25226}" srcOrd="12" destOrd="0" presId="urn:microsoft.com/office/officeart/2005/8/layout/cycle6"/>
    <dgm:cxn modelId="{4407B13E-1A04-4662-BA92-A730043416EE}" type="presParOf" srcId="{E58D6934-DF2F-414E-9577-FD569ADCE6BF}" destId="{5475F5B0-1465-4313-8647-FFB2AE94A8E6}" srcOrd="13" destOrd="0" presId="urn:microsoft.com/office/officeart/2005/8/layout/cycle6"/>
    <dgm:cxn modelId="{E397F6E1-F4D0-44B5-B25E-B20D0DD689C4}" type="presParOf" srcId="{E58D6934-DF2F-414E-9577-FD569ADCE6BF}" destId="{12173E57-5E70-4CD9-825F-E8CFEB32E8C1}" srcOrd="14" destOrd="0" presId="urn:microsoft.com/office/officeart/2005/8/layout/cycle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9E7ADE-2DFC-4D99-AED2-E29ECA2DB564}">
      <dsp:nvSpPr>
        <dsp:cNvPr id="0" name=""/>
        <dsp:cNvSpPr/>
      </dsp:nvSpPr>
      <dsp:spPr>
        <a:xfrm>
          <a:off x="2292548" y="2369110"/>
          <a:ext cx="1510903" cy="1510903"/>
        </a:xfrm>
        <a:prstGeom prst="ellipse">
          <a:avLst/>
        </a:prstGeom>
        <a:solidFill>
          <a:schemeClr val="accent2">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GB" sz="1300" b="1" kern="1200" dirty="0"/>
            <a:t>Strategic Procurement Projects</a:t>
          </a:r>
        </a:p>
      </dsp:txBody>
      <dsp:txXfrm>
        <a:off x="2513815" y="2590377"/>
        <a:ext cx="1068369" cy="1068369"/>
      </dsp:txXfrm>
    </dsp:sp>
    <dsp:sp modelId="{F31D6B83-C151-4127-BF6C-AA179938394C}">
      <dsp:nvSpPr>
        <dsp:cNvPr id="0" name=""/>
        <dsp:cNvSpPr/>
      </dsp:nvSpPr>
      <dsp:spPr>
        <a:xfrm rot="10800000">
          <a:off x="530476" y="2909258"/>
          <a:ext cx="1665157" cy="430607"/>
        </a:xfrm>
        <a:prstGeom prst="leftArrow">
          <a:avLst>
            <a:gd name="adj1" fmla="val 60000"/>
            <a:gd name="adj2" fmla="val 50000"/>
          </a:avLst>
        </a:prstGeom>
        <a:solidFill>
          <a:schemeClr val="accent2">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BCC924D-AC2D-4A72-98E8-508DF5093271}">
      <dsp:nvSpPr>
        <dsp:cNvPr id="0" name=""/>
        <dsp:cNvSpPr/>
      </dsp:nvSpPr>
      <dsp:spPr>
        <a:xfrm>
          <a:off x="1660" y="2701509"/>
          <a:ext cx="1057632" cy="846105"/>
        </a:xfrm>
        <a:prstGeom prst="roundRect">
          <a:avLst>
            <a:gd name="adj" fmla="val 10000"/>
          </a:avLst>
        </a:prstGeom>
        <a:solidFill>
          <a:schemeClr val="accent2">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n-GB" sz="1200" b="1" kern="1200" dirty="0"/>
            <a:t>Municipality or Department</a:t>
          </a:r>
        </a:p>
      </dsp:txBody>
      <dsp:txXfrm>
        <a:off x="26442" y="2726291"/>
        <a:ext cx="1008068" cy="796541"/>
      </dsp:txXfrm>
    </dsp:sp>
    <dsp:sp modelId="{D646E236-9102-4BF4-BDE3-4D051104C1DD}">
      <dsp:nvSpPr>
        <dsp:cNvPr id="0" name=""/>
        <dsp:cNvSpPr/>
      </dsp:nvSpPr>
      <dsp:spPr>
        <a:xfrm rot="12600000">
          <a:off x="756216" y="2066786"/>
          <a:ext cx="1665157" cy="430607"/>
        </a:xfrm>
        <a:prstGeom prst="leftArrow">
          <a:avLst>
            <a:gd name="adj1" fmla="val 60000"/>
            <a:gd name="adj2" fmla="val 50000"/>
          </a:avLst>
        </a:prstGeom>
        <a:solidFill>
          <a:schemeClr val="accent2">
            <a:shade val="90000"/>
            <a:hueOff val="0"/>
            <a:satOff val="0"/>
            <a:lumOff val="786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3E910F0-F1BB-4AF5-B58B-9D514136E1B5}">
      <dsp:nvSpPr>
        <dsp:cNvPr id="0" name=""/>
        <dsp:cNvSpPr/>
      </dsp:nvSpPr>
      <dsp:spPr>
        <a:xfrm>
          <a:off x="338944" y="1442747"/>
          <a:ext cx="1057632" cy="846105"/>
        </a:xfrm>
        <a:prstGeom prst="roundRect">
          <a:avLst>
            <a:gd name="adj" fmla="val 10000"/>
          </a:avLst>
        </a:prstGeom>
        <a:solidFill>
          <a:schemeClr val="accent2">
            <a:shade val="80000"/>
            <a:hueOff val="0"/>
            <a:satOff val="0"/>
            <a:lumOff val="800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n-GB" sz="1200" b="1" kern="1200" dirty="0"/>
            <a:t>District Coordinators</a:t>
          </a:r>
        </a:p>
      </dsp:txBody>
      <dsp:txXfrm>
        <a:off x="363726" y="1467529"/>
        <a:ext cx="1008068" cy="796541"/>
      </dsp:txXfrm>
    </dsp:sp>
    <dsp:sp modelId="{77412A2A-EF61-4CF5-9DA6-93271BA01A5D}">
      <dsp:nvSpPr>
        <dsp:cNvPr id="0" name=""/>
        <dsp:cNvSpPr/>
      </dsp:nvSpPr>
      <dsp:spPr>
        <a:xfrm rot="14400000">
          <a:off x="1372948" y="1450053"/>
          <a:ext cx="1665157" cy="430607"/>
        </a:xfrm>
        <a:prstGeom prst="leftArrow">
          <a:avLst>
            <a:gd name="adj1" fmla="val 60000"/>
            <a:gd name="adj2" fmla="val 50000"/>
          </a:avLst>
        </a:prstGeom>
        <a:solidFill>
          <a:schemeClr val="accent2">
            <a:shade val="90000"/>
            <a:hueOff val="0"/>
            <a:satOff val="0"/>
            <a:lumOff val="1572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1C90A1B-EDA2-4E5F-98C8-CC4ABB425D90}">
      <dsp:nvSpPr>
        <dsp:cNvPr id="0" name=""/>
        <dsp:cNvSpPr/>
      </dsp:nvSpPr>
      <dsp:spPr>
        <a:xfrm>
          <a:off x="1260422" y="521270"/>
          <a:ext cx="1057632" cy="846105"/>
        </a:xfrm>
        <a:prstGeom prst="roundRect">
          <a:avLst>
            <a:gd name="adj" fmla="val 10000"/>
          </a:avLst>
        </a:prstGeom>
        <a:solidFill>
          <a:schemeClr val="accent2">
            <a:shade val="80000"/>
            <a:hueOff val="0"/>
            <a:satOff val="0"/>
            <a:lumOff val="1600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n-GB" sz="1200" b="1" kern="1200" dirty="0"/>
            <a:t>Provincial Treasury</a:t>
          </a:r>
        </a:p>
      </dsp:txBody>
      <dsp:txXfrm>
        <a:off x="1285204" y="546052"/>
        <a:ext cx="1008068" cy="796541"/>
      </dsp:txXfrm>
    </dsp:sp>
    <dsp:sp modelId="{FBBE53A4-7D37-4311-852A-8C7B06EDE56D}">
      <dsp:nvSpPr>
        <dsp:cNvPr id="0" name=""/>
        <dsp:cNvSpPr/>
      </dsp:nvSpPr>
      <dsp:spPr>
        <a:xfrm rot="16200000">
          <a:off x="2215421" y="1224314"/>
          <a:ext cx="1665157" cy="430607"/>
        </a:xfrm>
        <a:prstGeom prst="leftArrow">
          <a:avLst>
            <a:gd name="adj1" fmla="val 60000"/>
            <a:gd name="adj2" fmla="val 50000"/>
          </a:avLst>
        </a:prstGeom>
        <a:solidFill>
          <a:schemeClr val="accent2">
            <a:shade val="90000"/>
            <a:hueOff val="0"/>
            <a:satOff val="0"/>
            <a:lumOff val="2358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E58DE38-58AF-4BCB-9DDE-58CCF284C854}">
      <dsp:nvSpPr>
        <dsp:cNvPr id="0" name=""/>
        <dsp:cNvSpPr/>
      </dsp:nvSpPr>
      <dsp:spPr>
        <a:xfrm>
          <a:off x="2519183" y="183986"/>
          <a:ext cx="1057632" cy="846105"/>
        </a:xfrm>
        <a:prstGeom prst="roundRect">
          <a:avLst>
            <a:gd name="adj" fmla="val 10000"/>
          </a:avLst>
        </a:prstGeom>
        <a:solidFill>
          <a:schemeClr val="accent2">
            <a:shade val="80000"/>
            <a:hueOff val="0"/>
            <a:satOff val="0"/>
            <a:lumOff val="2400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n-GB" sz="1200" b="1" kern="1200" dirty="0"/>
            <a:t>Other agencies</a:t>
          </a:r>
        </a:p>
        <a:p>
          <a:pPr marL="0" lvl="0" indent="0" algn="ctr" defTabSz="533400">
            <a:lnSpc>
              <a:spcPct val="90000"/>
            </a:lnSpc>
            <a:spcBef>
              <a:spcPct val="0"/>
            </a:spcBef>
            <a:spcAft>
              <a:spcPct val="35000"/>
            </a:spcAft>
            <a:buNone/>
          </a:pPr>
          <a:r>
            <a:rPr lang="en-GB" sz="1200" kern="1200" dirty="0"/>
            <a:t>(NT, SITA, MISA, DBSA)</a:t>
          </a:r>
        </a:p>
      </dsp:txBody>
      <dsp:txXfrm>
        <a:off x="2543965" y="208768"/>
        <a:ext cx="1008068" cy="796541"/>
      </dsp:txXfrm>
    </dsp:sp>
    <dsp:sp modelId="{96CA9989-5C19-4E32-AA95-C6D6A80D8299}">
      <dsp:nvSpPr>
        <dsp:cNvPr id="0" name=""/>
        <dsp:cNvSpPr/>
      </dsp:nvSpPr>
      <dsp:spPr>
        <a:xfrm rot="18000000">
          <a:off x="3057893" y="1450053"/>
          <a:ext cx="1665157" cy="430607"/>
        </a:xfrm>
        <a:prstGeom prst="leftArrow">
          <a:avLst>
            <a:gd name="adj1" fmla="val 60000"/>
            <a:gd name="adj2" fmla="val 50000"/>
          </a:avLst>
        </a:prstGeom>
        <a:solidFill>
          <a:schemeClr val="accent2">
            <a:shade val="90000"/>
            <a:hueOff val="0"/>
            <a:satOff val="0"/>
            <a:lumOff val="3144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10E2D82-0742-44EC-9A5D-89E03675C168}">
      <dsp:nvSpPr>
        <dsp:cNvPr id="0" name=""/>
        <dsp:cNvSpPr/>
      </dsp:nvSpPr>
      <dsp:spPr>
        <a:xfrm>
          <a:off x="3777945" y="521270"/>
          <a:ext cx="1057632" cy="846105"/>
        </a:xfrm>
        <a:prstGeom prst="roundRect">
          <a:avLst>
            <a:gd name="adj" fmla="val 10000"/>
          </a:avLst>
        </a:prstGeom>
        <a:solidFill>
          <a:schemeClr val="accent2">
            <a:shade val="80000"/>
            <a:hueOff val="0"/>
            <a:satOff val="0"/>
            <a:lumOff val="3200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n-GB" sz="1200" b="1" kern="1200" dirty="0"/>
            <a:t>Sector Departments</a:t>
          </a:r>
          <a:endParaRPr lang="en-GB" sz="1200" kern="1200" dirty="0"/>
        </a:p>
      </dsp:txBody>
      <dsp:txXfrm>
        <a:off x="3802727" y="546052"/>
        <a:ext cx="1008068" cy="796541"/>
      </dsp:txXfrm>
    </dsp:sp>
    <dsp:sp modelId="{16E89A22-6FD9-41C9-BB25-441DD1B7C433}">
      <dsp:nvSpPr>
        <dsp:cNvPr id="0" name=""/>
        <dsp:cNvSpPr/>
      </dsp:nvSpPr>
      <dsp:spPr>
        <a:xfrm rot="19800000">
          <a:off x="3674625" y="2066786"/>
          <a:ext cx="1665157" cy="430607"/>
        </a:xfrm>
        <a:prstGeom prst="leftArrow">
          <a:avLst>
            <a:gd name="adj1" fmla="val 60000"/>
            <a:gd name="adj2" fmla="val 50000"/>
          </a:avLst>
        </a:prstGeom>
        <a:solidFill>
          <a:schemeClr val="accent2">
            <a:shade val="90000"/>
            <a:hueOff val="0"/>
            <a:satOff val="0"/>
            <a:lumOff val="39307"/>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B21A42C-ED7C-446F-8013-11CEBA8DA828}">
      <dsp:nvSpPr>
        <dsp:cNvPr id="0" name=""/>
        <dsp:cNvSpPr/>
      </dsp:nvSpPr>
      <dsp:spPr>
        <a:xfrm>
          <a:off x="4699423" y="1442747"/>
          <a:ext cx="1057632" cy="846105"/>
        </a:xfrm>
        <a:prstGeom prst="roundRect">
          <a:avLst>
            <a:gd name="adj" fmla="val 10000"/>
          </a:avLst>
        </a:prstGeom>
        <a:solidFill>
          <a:schemeClr val="accent2">
            <a:shade val="80000"/>
            <a:hueOff val="0"/>
            <a:satOff val="0"/>
            <a:lumOff val="4001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n-GB" sz="1200" b="1" kern="1200" dirty="0"/>
            <a:t>Dept of the Premier</a:t>
          </a:r>
        </a:p>
        <a:p>
          <a:pPr marL="0" lvl="0" indent="0" algn="ctr" defTabSz="533400">
            <a:lnSpc>
              <a:spcPct val="90000"/>
            </a:lnSpc>
            <a:spcBef>
              <a:spcPct val="0"/>
            </a:spcBef>
            <a:spcAft>
              <a:spcPct val="35000"/>
            </a:spcAft>
            <a:buNone/>
          </a:pPr>
          <a:r>
            <a:rPr lang="en-GB" sz="1200" kern="1200" dirty="0"/>
            <a:t>(Legal </a:t>
          </a:r>
          <a:r>
            <a:rPr lang="en-GB" sz="1200" kern="1200" dirty="0" err="1"/>
            <a:t>Svcs</a:t>
          </a:r>
          <a:r>
            <a:rPr lang="en-GB" sz="1200" kern="1200" dirty="0"/>
            <a:t>)</a:t>
          </a:r>
        </a:p>
      </dsp:txBody>
      <dsp:txXfrm>
        <a:off x="4724205" y="1467529"/>
        <a:ext cx="1008068" cy="796541"/>
      </dsp:txXfrm>
    </dsp:sp>
    <dsp:sp modelId="{A9FD59AF-70DC-4E29-8A33-0ED885A6E852}">
      <dsp:nvSpPr>
        <dsp:cNvPr id="0" name=""/>
        <dsp:cNvSpPr/>
      </dsp:nvSpPr>
      <dsp:spPr>
        <a:xfrm>
          <a:off x="3900365" y="2909258"/>
          <a:ext cx="1665157" cy="430607"/>
        </a:xfrm>
        <a:prstGeom prst="leftArrow">
          <a:avLst>
            <a:gd name="adj1" fmla="val 60000"/>
            <a:gd name="adj2" fmla="val 50000"/>
          </a:avLst>
        </a:prstGeom>
        <a:solidFill>
          <a:schemeClr val="accent2">
            <a:shade val="90000"/>
            <a:hueOff val="0"/>
            <a:satOff val="0"/>
            <a:lumOff val="4716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48BD634-4C1C-4B1B-AAA5-725E499F2E09}">
      <dsp:nvSpPr>
        <dsp:cNvPr id="0" name=""/>
        <dsp:cNvSpPr/>
      </dsp:nvSpPr>
      <dsp:spPr>
        <a:xfrm>
          <a:off x="5036707" y="2701509"/>
          <a:ext cx="1057632" cy="846105"/>
        </a:xfrm>
        <a:prstGeom prst="roundRect">
          <a:avLst>
            <a:gd name="adj" fmla="val 10000"/>
          </a:avLst>
        </a:prstGeom>
        <a:solidFill>
          <a:schemeClr val="accent2">
            <a:shade val="80000"/>
            <a:hueOff val="0"/>
            <a:satOff val="0"/>
            <a:lumOff val="4801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n-GB" sz="1200" b="1" kern="1200" dirty="0"/>
            <a:t>Dept of Economic Development</a:t>
          </a:r>
        </a:p>
        <a:p>
          <a:pPr marL="0" lvl="0" indent="0" algn="ctr" defTabSz="533400">
            <a:lnSpc>
              <a:spcPct val="90000"/>
            </a:lnSpc>
            <a:spcBef>
              <a:spcPct val="0"/>
            </a:spcBef>
            <a:spcAft>
              <a:spcPct val="35000"/>
            </a:spcAft>
            <a:buNone/>
          </a:pPr>
          <a:r>
            <a:rPr lang="en-GB" sz="1200" kern="1200" dirty="0"/>
            <a:t>(DEDAT)</a:t>
          </a:r>
        </a:p>
      </dsp:txBody>
      <dsp:txXfrm>
        <a:off x="5061489" y="2726291"/>
        <a:ext cx="1008068" cy="79654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9E7ADE-2DFC-4D99-AED2-E29ECA2DB564}">
      <dsp:nvSpPr>
        <dsp:cNvPr id="0" name=""/>
        <dsp:cNvSpPr/>
      </dsp:nvSpPr>
      <dsp:spPr>
        <a:xfrm>
          <a:off x="2292548" y="2369110"/>
          <a:ext cx="1510903" cy="1510903"/>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GB" sz="2800" b="1" kern="1200" dirty="0"/>
            <a:t>Local teams</a:t>
          </a:r>
        </a:p>
      </dsp:txBody>
      <dsp:txXfrm>
        <a:off x="2513815" y="2590377"/>
        <a:ext cx="1068369" cy="1068369"/>
      </dsp:txXfrm>
    </dsp:sp>
    <dsp:sp modelId="{A9FD59AF-70DC-4E29-8A33-0ED885A6E852}">
      <dsp:nvSpPr>
        <dsp:cNvPr id="0" name=""/>
        <dsp:cNvSpPr/>
      </dsp:nvSpPr>
      <dsp:spPr>
        <a:xfrm rot="10800000">
          <a:off x="530476" y="2909258"/>
          <a:ext cx="1665157" cy="430607"/>
        </a:xfrm>
        <a:prstGeom prst="lef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48BD634-4C1C-4B1B-AAA5-725E499F2E09}">
      <dsp:nvSpPr>
        <dsp:cNvPr id="0" name=""/>
        <dsp:cNvSpPr/>
      </dsp:nvSpPr>
      <dsp:spPr>
        <a:xfrm>
          <a:off x="1660" y="2701509"/>
          <a:ext cx="1057632" cy="846105"/>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n-GB" sz="1200" b="1" kern="1200" dirty="0"/>
            <a:t>Political </a:t>
          </a:r>
          <a:r>
            <a:rPr lang="en-GB" sz="1200" b="1" kern="1200" dirty="0" err="1"/>
            <a:t>roleplayers</a:t>
          </a:r>
          <a:endParaRPr lang="en-GB" sz="1200" kern="1200" dirty="0"/>
        </a:p>
      </dsp:txBody>
      <dsp:txXfrm>
        <a:off x="26442" y="2726291"/>
        <a:ext cx="1008068" cy="796541"/>
      </dsp:txXfrm>
    </dsp:sp>
    <dsp:sp modelId="{77412A2A-EF61-4CF5-9DA6-93271BA01A5D}">
      <dsp:nvSpPr>
        <dsp:cNvPr id="0" name=""/>
        <dsp:cNvSpPr/>
      </dsp:nvSpPr>
      <dsp:spPr>
        <a:xfrm rot="12600000">
          <a:off x="756216" y="2066786"/>
          <a:ext cx="1665157" cy="430607"/>
        </a:xfrm>
        <a:prstGeom prst="lef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1C90A1B-EDA2-4E5F-98C8-CC4ABB425D90}">
      <dsp:nvSpPr>
        <dsp:cNvPr id="0" name=""/>
        <dsp:cNvSpPr/>
      </dsp:nvSpPr>
      <dsp:spPr>
        <a:xfrm>
          <a:off x="338944" y="1442747"/>
          <a:ext cx="1057632" cy="846105"/>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n-GB" sz="1200" b="1" kern="1200" dirty="0"/>
            <a:t>Senior Management</a:t>
          </a:r>
        </a:p>
      </dsp:txBody>
      <dsp:txXfrm>
        <a:off x="363726" y="1467529"/>
        <a:ext cx="1008068" cy="796541"/>
      </dsp:txXfrm>
    </dsp:sp>
    <dsp:sp modelId="{F31D6B83-C151-4127-BF6C-AA179938394C}">
      <dsp:nvSpPr>
        <dsp:cNvPr id="0" name=""/>
        <dsp:cNvSpPr/>
      </dsp:nvSpPr>
      <dsp:spPr>
        <a:xfrm rot="14400000">
          <a:off x="1372948" y="1450053"/>
          <a:ext cx="1665157" cy="430607"/>
        </a:xfrm>
        <a:prstGeom prst="lef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BCC924D-AC2D-4A72-98E8-508DF5093271}">
      <dsp:nvSpPr>
        <dsp:cNvPr id="0" name=""/>
        <dsp:cNvSpPr/>
      </dsp:nvSpPr>
      <dsp:spPr>
        <a:xfrm>
          <a:off x="1260422" y="521270"/>
          <a:ext cx="1057632" cy="846105"/>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n-GB" sz="1200" b="1" kern="1200" dirty="0"/>
            <a:t>End users</a:t>
          </a:r>
        </a:p>
      </dsp:txBody>
      <dsp:txXfrm>
        <a:off x="1285204" y="546052"/>
        <a:ext cx="1008068" cy="796541"/>
      </dsp:txXfrm>
    </dsp:sp>
    <dsp:sp modelId="{D646E236-9102-4BF4-BDE3-4D051104C1DD}">
      <dsp:nvSpPr>
        <dsp:cNvPr id="0" name=""/>
        <dsp:cNvSpPr/>
      </dsp:nvSpPr>
      <dsp:spPr>
        <a:xfrm rot="16200000">
          <a:off x="2215421" y="1224314"/>
          <a:ext cx="1665157" cy="430607"/>
        </a:xfrm>
        <a:prstGeom prst="lef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3E910F0-F1BB-4AF5-B58B-9D514136E1B5}">
      <dsp:nvSpPr>
        <dsp:cNvPr id="0" name=""/>
        <dsp:cNvSpPr/>
      </dsp:nvSpPr>
      <dsp:spPr>
        <a:xfrm>
          <a:off x="2519183" y="183986"/>
          <a:ext cx="1057632" cy="846105"/>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n-GB" sz="1200" b="1" kern="1200" dirty="0"/>
            <a:t>SCM</a:t>
          </a:r>
        </a:p>
      </dsp:txBody>
      <dsp:txXfrm>
        <a:off x="2543965" y="208768"/>
        <a:ext cx="1008068" cy="796541"/>
      </dsp:txXfrm>
    </dsp:sp>
    <dsp:sp modelId="{FBBE53A4-7D37-4311-852A-8C7B06EDE56D}">
      <dsp:nvSpPr>
        <dsp:cNvPr id="0" name=""/>
        <dsp:cNvSpPr/>
      </dsp:nvSpPr>
      <dsp:spPr>
        <a:xfrm rot="18000000">
          <a:off x="3057893" y="1450053"/>
          <a:ext cx="1665157" cy="430607"/>
        </a:xfrm>
        <a:prstGeom prst="lef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E58DE38-58AF-4BCB-9DDE-58CCF284C854}">
      <dsp:nvSpPr>
        <dsp:cNvPr id="0" name=""/>
        <dsp:cNvSpPr/>
      </dsp:nvSpPr>
      <dsp:spPr>
        <a:xfrm>
          <a:off x="3777945" y="521270"/>
          <a:ext cx="1057632" cy="846105"/>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n-GB" sz="1200" b="1" kern="1200" dirty="0"/>
            <a:t>Planning</a:t>
          </a:r>
        </a:p>
      </dsp:txBody>
      <dsp:txXfrm>
        <a:off x="3802727" y="546052"/>
        <a:ext cx="1008068" cy="796541"/>
      </dsp:txXfrm>
    </dsp:sp>
    <dsp:sp modelId="{96CA9989-5C19-4E32-AA95-C6D6A80D8299}">
      <dsp:nvSpPr>
        <dsp:cNvPr id="0" name=""/>
        <dsp:cNvSpPr/>
      </dsp:nvSpPr>
      <dsp:spPr>
        <a:xfrm rot="19800000">
          <a:off x="3674625" y="2066786"/>
          <a:ext cx="1665157" cy="430607"/>
        </a:xfrm>
        <a:prstGeom prst="lef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10E2D82-0742-44EC-9A5D-89E03675C168}">
      <dsp:nvSpPr>
        <dsp:cNvPr id="0" name=""/>
        <dsp:cNvSpPr/>
      </dsp:nvSpPr>
      <dsp:spPr>
        <a:xfrm>
          <a:off x="4699423" y="1442747"/>
          <a:ext cx="1057632" cy="846105"/>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n-GB" sz="1200" b="1" kern="1200" dirty="0"/>
            <a:t>Local Economic Development</a:t>
          </a:r>
          <a:endParaRPr lang="en-GB" sz="1200" kern="1200" dirty="0"/>
        </a:p>
      </dsp:txBody>
      <dsp:txXfrm>
        <a:off x="4724205" y="1467529"/>
        <a:ext cx="1008068" cy="796541"/>
      </dsp:txXfrm>
    </dsp:sp>
    <dsp:sp modelId="{FB9BBD44-8327-45F0-8998-BF99D9303E5C}">
      <dsp:nvSpPr>
        <dsp:cNvPr id="0" name=""/>
        <dsp:cNvSpPr/>
      </dsp:nvSpPr>
      <dsp:spPr>
        <a:xfrm>
          <a:off x="3900365" y="2909258"/>
          <a:ext cx="1665157" cy="430607"/>
        </a:xfrm>
        <a:prstGeom prst="lef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6C8D8C8-A3FA-4160-A40C-A3CCD4C619F1}">
      <dsp:nvSpPr>
        <dsp:cNvPr id="0" name=""/>
        <dsp:cNvSpPr/>
      </dsp:nvSpPr>
      <dsp:spPr>
        <a:xfrm>
          <a:off x="5036707" y="2701509"/>
          <a:ext cx="1057632" cy="846105"/>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n-GB" sz="1200" b="1" kern="1200" dirty="0"/>
            <a:t>Legal</a:t>
          </a:r>
        </a:p>
      </dsp:txBody>
      <dsp:txXfrm>
        <a:off x="5061489" y="2726291"/>
        <a:ext cx="1008068" cy="79654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DD4C3C-E2D4-488C-A077-1AF9F2F3A9AC}">
      <dsp:nvSpPr>
        <dsp:cNvPr id="0" name=""/>
        <dsp:cNvSpPr/>
      </dsp:nvSpPr>
      <dsp:spPr>
        <a:xfrm>
          <a:off x="1135664" y="870"/>
          <a:ext cx="897391" cy="58330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GB" sz="1050" b="1" kern="1200" dirty="0">
              <a:latin typeface="Poppins" panose="00000500000000000000" pitchFamily="2" charset="0"/>
              <a:cs typeface="Poppins" panose="00000500000000000000" pitchFamily="2" charset="0"/>
            </a:rPr>
            <a:t>Value </a:t>
          </a:r>
        </a:p>
        <a:p>
          <a:pPr marL="0" lvl="0" indent="0" algn="ctr" defTabSz="466725">
            <a:lnSpc>
              <a:spcPct val="90000"/>
            </a:lnSpc>
            <a:spcBef>
              <a:spcPct val="0"/>
            </a:spcBef>
            <a:spcAft>
              <a:spcPct val="35000"/>
            </a:spcAft>
            <a:buNone/>
          </a:pPr>
          <a:r>
            <a:rPr lang="en-GB" sz="1050" b="1" kern="1200" dirty="0">
              <a:latin typeface="Poppins" panose="00000500000000000000" pitchFamily="2" charset="0"/>
              <a:cs typeface="Poppins" panose="00000500000000000000" pitchFamily="2" charset="0"/>
            </a:rPr>
            <a:t>(Cost)</a:t>
          </a:r>
        </a:p>
      </dsp:txBody>
      <dsp:txXfrm>
        <a:off x="1164139" y="29345"/>
        <a:ext cx="840441" cy="526354"/>
      </dsp:txXfrm>
    </dsp:sp>
    <dsp:sp modelId="{06C8D3F7-4E12-4273-840F-8C8D587D6EB3}">
      <dsp:nvSpPr>
        <dsp:cNvPr id="0" name=""/>
        <dsp:cNvSpPr/>
      </dsp:nvSpPr>
      <dsp:spPr>
        <a:xfrm>
          <a:off x="419395" y="292522"/>
          <a:ext cx="2329929" cy="2329929"/>
        </a:xfrm>
        <a:custGeom>
          <a:avLst/>
          <a:gdLst/>
          <a:ahLst/>
          <a:cxnLst/>
          <a:rect l="0" t="0" r="0" b="0"/>
          <a:pathLst>
            <a:path>
              <a:moveTo>
                <a:pt x="1619820" y="92467"/>
              </a:moveTo>
              <a:arcTo wR="1164964" hR="1164964" stAng="17578934" swAng="1960613"/>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AD88DF1-8239-4C8C-8BA3-B507E6FC7B84}">
      <dsp:nvSpPr>
        <dsp:cNvPr id="0" name=""/>
        <dsp:cNvSpPr/>
      </dsp:nvSpPr>
      <dsp:spPr>
        <a:xfrm>
          <a:off x="2243612" y="805841"/>
          <a:ext cx="897391" cy="58330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GB" sz="1050" b="1" kern="1200" dirty="0">
              <a:latin typeface="Poppins" panose="00000500000000000000" pitchFamily="2" charset="0"/>
              <a:cs typeface="Poppins" panose="00000500000000000000" pitchFamily="2" charset="0"/>
            </a:rPr>
            <a:t>Risk</a:t>
          </a:r>
        </a:p>
      </dsp:txBody>
      <dsp:txXfrm>
        <a:off x="2272087" y="834316"/>
        <a:ext cx="840441" cy="526354"/>
      </dsp:txXfrm>
    </dsp:sp>
    <dsp:sp modelId="{2ADF32B1-AFF6-4445-91BA-B77D216F351B}">
      <dsp:nvSpPr>
        <dsp:cNvPr id="0" name=""/>
        <dsp:cNvSpPr/>
      </dsp:nvSpPr>
      <dsp:spPr>
        <a:xfrm>
          <a:off x="419395" y="292522"/>
          <a:ext cx="2329929" cy="2329929"/>
        </a:xfrm>
        <a:custGeom>
          <a:avLst/>
          <a:gdLst/>
          <a:ahLst/>
          <a:cxnLst/>
          <a:rect l="0" t="0" r="0" b="0"/>
          <a:pathLst>
            <a:path>
              <a:moveTo>
                <a:pt x="2328336" y="1104067"/>
              </a:moveTo>
              <a:arcTo wR="1164964" hR="1164964" stAng="21420214" swAng="2195592"/>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8C6CF8F4-9B5A-4130-B30C-A3176B719BBF}">
      <dsp:nvSpPr>
        <dsp:cNvPr id="0" name=""/>
        <dsp:cNvSpPr/>
      </dsp:nvSpPr>
      <dsp:spPr>
        <a:xfrm>
          <a:off x="1820413" y="2108311"/>
          <a:ext cx="897391" cy="58330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1" kern="1200" dirty="0">
              <a:latin typeface="Poppins" panose="00000500000000000000" pitchFamily="2" charset="0"/>
              <a:cs typeface="Poppins" panose="00000500000000000000" pitchFamily="2" charset="0"/>
            </a:rPr>
            <a:t>Complexity</a:t>
          </a:r>
        </a:p>
      </dsp:txBody>
      <dsp:txXfrm>
        <a:off x="1848888" y="2136786"/>
        <a:ext cx="840441" cy="526354"/>
      </dsp:txXfrm>
    </dsp:sp>
    <dsp:sp modelId="{973B28C2-5B64-4FBF-B165-E7FA6F8B6A77}">
      <dsp:nvSpPr>
        <dsp:cNvPr id="0" name=""/>
        <dsp:cNvSpPr/>
      </dsp:nvSpPr>
      <dsp:spPr>
        <a:xfrm>
          <a:off x="419395" y="292522"/>
          <a:ext cx="2329929" cy="2329929"/>
        </a:xfrm>
        <a:custGeom>
          <a:avLst/>
          <a:gdLst/>
          <a:ahLst/>
          <a:cxnLst/>
          <a:rect l="0" t="0" r="0" b="0"/>
          <a:pathLst>
            <a:path>
              <a:moveTo>
                <a:pt x="1396393" y="2306710"/>
              </a:moveTo>
              <a:arcTo wR="1164964" hR="1164964" stAng="4712494" swAng="1375011"/>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3E54DC9C-BE2D-4D5B-B26A-666B47EABF09}">
      <dsp:nvSpPr>
        <dsp:cNvPr id="0" name=""/>
        <dsp:cNvSpPr/>
      </dsp:nvSpPr>
      <dsp:spPr>
        <a:xfrm>
          <a:off x="450915" y="2108311"/>
          <a:ext cx="897391" cy="58330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GB" sz="1050" b="1" kern="1200" dirty="0">
              <a:latin typeface="Poppins" panose="00000500000000000000" pitchFamily="2" charset="0"/>
              <a:cs typeface="Poppins" panose="00000500000000000000" pitchFamily="2" charset="0"/>
            </a:rPr>
            <a:t>Frequency</a:t>
          </a:r>
        </a:p>
      </dsp:txBody>
      <dsp:txXfrm>
        <a:off x="479390" y="2136786"/>
        <a:ext cx="840441" cy="526354"/>
      </dsp:txXfrm>
    </dsp:sp>
    <dsp:sp modelId="{BA73E485-B4C3-413C-9F11-D32AFFA14491}">
      <dsp:nvSpPr>
        <dsp:cNvPr id="0" name=""/>
        <dsp:cNvSpPr/>
      </dsp:nvSpPr>
      <dsp:spPr>
        <a:xfrm>
          <a:off x="419395" y="292522"/>
          <a:ext cx="2329929" cy="2329929"/>
        </a:xfrm>
        <a:custGeom>
          <a:avLst/>
          <a:gdLst/>
          <a:ahLst/>
          <a:cxnLst/>
          <a:rect l="0" t="0" r="0" b="0"/>
          <a:pathLst>
            <a:path>
              <a:moveTo>
                <a:pt x="194604" y="1809591"/>
              </a:moveTo>
              <a:arcTo wR="1164964" hR="1164964" stAng="8784194" swAng="2195592"/>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A8222393-E42C-4896-B43F-31526CB25226}">
      <dsp:nvSpPr>
        <dsp:cNvPr id="0" name=""/>
        <dsp:cNvSpPr/>
      </dsp:nvSpPr>
      <dsp:spPr>
        <a:xfrm>
          <a:off x="27717" y="805841"/>
          <a:ext cx="897391" cy="58330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GB" sz="1050" b="1" kern="1200" dirty="0">
              <a:latin typeface="Poppins" panose="00000500000000000000" pitchFamily="2" charset="0"/>
              <a:cs typeface="Poppins" panose="00000500000000000000" pitchFamily="2" charset="0"/>
            </a:rPr>
            <a:t>Users</a:t>
          </a:r>
        </a:p>
      </dsp:txBody>
      <dsp:txXfrm>
        <a:off x="56192" y="834316"/>
        <a:ext cx="840441" cy="526354"/>
      </dsp:txXfrm>
    </dsp:sp>
    <dsp:sp modelId="{12173E57-5E70-4CD9-825F-E8CFEB32E8C1}">
      <dsp:nvSpPr>
        <dsp:cNvPr id="0" name=""/>
        <dsp:cNvSpPr/>
      </dsp:nvSpPr>
      <dsp:spPr>
        <a:xfrm>
          <a:off x="419395" y="292522"/>
          <a:ext cx="2329929" cy="2329929"/>
        </a:xfrm>
        <a:custGeom>
          <a:avLst/>
          <a:gdLst/>
          <a:ahLst/>
          <a:cxnLst/>
          <a:rect l="0" t="0" r="0" b="0"/>
          <a:pathLst>
            <a:path>
              <a:moveTo>
                <a:pt x="203058" y="507790"/>
              </a:moveTo>
              <a:arcTo wR="1164964" hR="1164964" stAng="12860454" swAng="1960613"/>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g32758dec75e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2758dec75e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EFA51EAD-5D5D-1EF4-5CA3-F3193183966D}"/>
            </a:ext>
          </a:extLst>
        </p:cNvPr>
        <p:cNvGrpSpPr/>
        <p:nvPr/>
      </p:nvGrpSpPr>
      <p:grpSpPr>
        <a:xfrm>
          <a:off x="0" y="0"/>
          <a:ext cx="0" cy="0"/>
          <a:chOff x="0" y="0"/>
          <a:chExt cx="0" cy="0"/>
        </a:xfrm>
      </p:grpSpPr>
      <p:sp>
        <p:nvSpPr>
          <p:cNvPr id="60" name="Google Shape;60;g32758dec75e_0_1:notes">
            <a:extLst>
              <a:ext uri="{FF2B5EF4-FFF2-40B4-BE49-F238E27FC236}">
                <a16:creationId xmlns:a16="http://schemas.microsoft.com/office/drawing/2014/main" id="{99D46716-54C4-DC96-EDCA-76A8578A30D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2758dec75e_0_1:notes">
            <a:extLst>
              <a:ext uri="{FF2B5EF4-FFF2-40B4-BE49-F238E27FC236}">
                <a16:creationId xmlns:a16="http://schemas.microsoft.com/office/drawing/2014/main" id="{A53981DA-FEDF-328D-B4C4-4221EEABC95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98211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32758dec75e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32758dec75e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960151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32758dec75e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32758dec75e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5288968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GB" sz="1600" b="1" dirty="0"/>
              <a:t>Procurement failures lead to project delays or even loss of funding</a:t>
            </a:r>
            <a:r>
              <a:rPr lang="en-GB" sz="1600" dirty="0"/>
              <a:t>: Inherently lengthy processes, </a:t>
            </a:r>
            <a:r>
              <a:rPr lang="en-GB" sz="1600" dirty="0" err="1"/>
              <a:t>BxC</a:t>
            </a:r>
            <a:r>
              <a:rPr lang="en-GB" sz="1600" dirty="0"/>
              <a:t> meetings cancelled, non-responsive processes require cancellation &amp; readvertisement</a:t>
            </a:r>
          </a:p>
          <a:p>
            <a:pPr marL="285750" indent="-285750">
              <a:buFont typeface="Arial" panose="020B0604020202020204" pitchFamily="34" charset="0"/>
              <a:buChar char="•"/>
            </a:pPr>
            <a:r>
              <a:rPr lang="en-GB" sz="1600" b="1" dirty="0"/>
              <a:t>Poorly implemented processes</a:t>
            </a:r>
            <a:r>
              <a:rPr lang="en-GB" sz="1600" dirty="0"/>
              <a:t>: Regulations inconsistent with contract docs; poor stakeholder collaboration; SCM perceived as obstructive at worst or ineffective at best</a:t>
            </a:r>
          </a:p>
          <a:p>
            <a:pPr marL="285750" indent="-285750">
              <a:buFont typeface="Arial" panose="020B0604020202020204" pitchFamily="34" charset="0"/>
              <a:buChar char="•"/>
            </a:pPr>
            <a:r>
              <a:rPr lang="en-GB" sz="1600" b="1" dirty="0"/>
              <a:t>Exorbitant tender prices</a:t>
            </a:r>
            <a:r>
              <a:rPr lang="en-GB" sz="1600" dirty="0"/>
              <a:t>: Scope creep &amp; cost escalations</a:t>
            </a:r>
          </a:p>
          <a:p>
            <a:pPr marL="285750" indent="-285750">
              <a:buFont typeface="Arial" panose="020B0604020202020204" pitchFamily="34" charset="0"/>
              <a:buChar char="•"/>
            </a:pPr>
            <a:r>
              <a:rPr lang="en-GB" sz="1600" b="1" dirty="0"/>
              <a:t>Contract management: </a:t>
            </a:r>
            <a:r>
              <a:rPr lang="en-GB" sz="1600" dirty="0"/>
              <a:t>Contract variations poorly managed; contract expiry = irregular expenditure</a:t>
            </a:r>
          </a:p>
          <a:p>
            <a:pPr marL="285750" indent="-285750">
              <a:buFont typeface="Arial" panose="020B0604020202020204" pitchFamily="34" charset="0"/>
              <a:buChar char="•"/>
            </a:pPr>
            <a:r>
              <a:rPr lang="en-GB" sz="1600" b="1" dirty="0"/>
              <a:t>Contractor performance: </a:t>
            </a:r>
            <a:r>
              <a:rPr lang="en-GB" sz="1600" dirty="0"/>
              <a:t>Difficult (impossible?) to restrict poorly performing contractors; complicated processes to monitor &amp; report non-performance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25923F-580B-A047-9C0E-6EE78A3965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99482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There are many methods to assess expenditure or planned activities to determine project priority, including e.g. </a:t>
            </a:r>
            <a:r>
              <a:rPr lang="en-GB" dirty="0" err="1"/>
              <a:t>Kraljic</a:t>
            </a:r>
            <a:r>
              <a:rPr lang="en-GB" dirty="0"/>
              <a:t> matrix which assesses expenditure based on value vs risk. </a:t>
            </a:r>
          </a:p>
          <a:p>
            <a:endParaRPr lang="en-GB" dirty="0"/>
          </a:p>
          <a:p>
            <a:r>
              <a:rPr lang="en-GB" dirty="0"/>
              <a:t>However, given the breadth &amp; scope of municipal requirements, I like this model – which is not exhaustive! </a:t>
            </a:r>
          </a:p>
          <a:p>
            <a:endParaRPr lang="en-GB" dirty="0"/>
          </a:p>
          <a:p>
            <a:r>
              <a:rPr lang="en-GB" dirty="0"/>
              <a:t>Crucial to remember that this approach identifies that various assessment criteria will have different weights across various municipalities at various times, so the examples we are going to work through reflect are examples of what could be achieved through strategic procurement interventions.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25923F-580B-A047-9C0E-6EE78A3965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53045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25923F-580B-A047-9C0E-6EE78A3965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02404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2758dec75e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2758dec75e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xml"/><Relationship Id="rId1" Type="http://schemas.openxmlformats.org/officeDocument/2006/relationships/tags" Target="../tags/tag1.xml"/></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tags" Target="../tags/tag3.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xml"/><Relationship Id="rId1" Type="http://schemas.openxmlformats.org/officeDocument/2006/relationships/tags" Target="../tags/tag7.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4.xml"/><Relationship Id="rId1" Type="http://schemas.openxmlformats.org/officeDocument/2006/relationships/tags" Target="../tags/tag13.xml"/></Relationships>
</file>

<file path=ppt/slideLayouts/_rels/slideLayout22.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6.xml"/><Relationship Id="rId1" Type="http://schemas.openxmlformats.org/officeDocument/2006/relationships/tags" Target="../tags/tag15.xml"/></Relationships>
</file>

<file path=ppt/slideLayouts/_rels/slideLayout23.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8.xml"/><Relationship Id="rId1" Type="http://schemas.openxmlformats.org/officeDocument/2006/relationships/tags" Target="../tags/tag17.xml"/></Relationships>
</file>

<file path=ppt/slideLayouts/_rels/slideLayout24.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0.xml"/><Relationship Id="rId1" Type="http://schemas.openxmlformats.org/officeDocument/2006/relationships/tags" Target="../tags/tag19.xml"/></Relationships>
</file>

<file path=ppt/slideLayouts/_rels/slideLayout25.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2.xml"/><Relationship Id="rId1" Type="http://schemas.openxmlformats.org/officeDocument/2006/relationships/tags" Target="../tags/tag21.xml"/></Relationships>
</file>

<file path=ppt/slideLayouts/_rels/slideLayout26.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4.xml"/><Relationship Id="rId1" Type="http://schemas.openxmlformats.org/officeDocument/2006/relationships/tags" Target="../tags/tag23.xml"/></Relationships>
</file>

<file path=ppt/slideLayouts/_rels/slideLayout27.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6.xml"/><Relationship Id="rId1" Type="http://schemas.openxmlformats.org/officeDocument/2006/relationships/tags" Target="../tags/tag25.xml"/></Relationships>
</file>

<file path=ppt/slideLayouts/_rels/slideLayout28.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8.xml"/><Relationship Id="rId1" Type="http://schemas.openxmlformats.org/officeDocument/2006/relationships/tags" Target="../tags/tag27.xml"/></Relationships>
</file>

<file path=ppt/slideLayouts/_rels/slideLayout29.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30.xml"/><Relationship Id="rId1" Type="http://schemas.openxmlformats.org/officeDocument/2006/relationships/tags" Target="../tags/tag29.xml"/></Relationships>
</file>

<file path=ppt/slideLayouts/_rels/slideLayout30.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32.xml"/><Relationship Id="rId1" Type="http://schemas.openxmlformats.org/officeDocument/2006/relationships/tags" Target="../tags/tag31.xml"/></Relationships>
</file>

<file path=ppt/slideLayouts/_rels/slideLayout31.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34.xml"/><Relationship Id="rId1" Type="http://schemas.openxmlformats.org/officeDocument/2006/relationships/tags" Target="../tags/tag33.xml"/></Relationships>
</file>

<file path=ppt/slideLayouts/_rels/slideLayout32.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36.xml"/><Relationship Id="rId1" Type="http://schemas.openxmlformats.org/officeDocument/2006/relationships/tags" Target="../tags/tag35.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38.xml"/><Relationship Id="rId1" Type="http://schemas.openxmlformats.org/officeDocument/2006/relationships/tags" Target="../tags/tag37.xml"/></Relationships>
</file>

<file path=ppt/slideLayouts/_rels/slideLayout35.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40.xml"/><Relationship Id="rId1" Type="http://schemas.openxmlformats.org/officeDocument/2006/relationships/tags" Target="../tags/tag39.xml"/></Relationships>
</file>

<file path=ppt/slideLayouts/_rels/slideLayout36.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42.xml"/><Relationship Id="rId1" Type="http://schemas.openxmlformats.org/officeDocument/2006/relationships/tags" Target="../tags/tag41.xml"/></Relationships>
</file>

<file path=ppt/slideLayouts/_rels/slideLayout37.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44.xml"/><Relationship Id="rId1" Type="http://schemas.openxmlformats.org/officeDocument/2006/relationships/tags" Target="../tags/tag43.xml"/></Relationships>
</file>

<file path=ppt/slideLayouts/_rels/slideLayout38.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46.xml"/><Relationship Id="rId1" Type="http://schemas.openxmlformats.org/officeDocument/2006/relationships/tags" Target="../tags/tag45.xml"/></Relationships>
</file>

<file path=ppt/slideLayouts/_rels/slideLayout39.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48.xml"/><Relationship Id="rId1" Type="http://schemas.openxmlformats.org/officeDocument/2006/relationships/tags" Target="../tags/tag47.xml"/></Relationships>
</file>

<file path=ppt/slideLayouts/_rels/slideLayout40.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50.xml"/><Relationship Id="rId1" Type="http://schemas.openxmlformats.org/officeDocument/2006/relationships/tags" Target="../tags/tag49.xml"/></Relationships>
</file>

<file path=ppt/slideLayouts/_rels/slideLayout41.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52.xml"/><Relationship Id="rId1" Type="http://schemas.openxmlformats.org/officeDocument/2006/relationships/tags" Target="../tags/tag5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56.xml"/></Relationships>
</file>

<file path=ppt/slideLayouts/_rels/slideLayout46.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57.xml"/></Relationships>
</file>

<file path=ppt/slideLayouts/_rels/slideLayout47.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58.xml"/></Relationships>
</file>

<file path=ppt/slideLayouts/_rels/slideLayout48.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59.xml"/></Relationships>
</file>

<file path=ppt/slideLayouts/_rels/slideLayout49.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60.xml"/></Relationships>
</file>

<file path=ppt/slideLayouts/_rels/slideLayout50.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61.xml"/></Relationships>
</file>

<file path=ppt/slideLayouts/_rels/slideLayout51.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62.xml"/></Relationships>
</file>

<file path=ppt/slideLayouts/_rels/slideLayout52.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63.xml"/></Relationships>
</file>

<file path=ppt/slideLayouts/_rels/slideLayout53.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64.xml"/></Relationships>
</file>

<file path=ppt/slideLayouts/_rels/slideLayout54.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65.xml"/></Relationships>
</file>

<file path=ppt/slideLayouts/_rels/slideLayout55.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66.xml"/></Relationships>
</file>

<file path=ppt/slideLayouts/_rels/slideLayout56.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67.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68.xml"/></Relationships>
</file>

<file path=ppt/slideLayouts/_rels/slideLayout59.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69.xml"/></Relationships>
</file>

<file path=ppt/slideLayouts/_rels/slideLayout60.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70.xml"/></Relationships>
</file>

<file path=ppt/slideLayouts/_rels/slideLayout61.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71.xml"/></Relationships>
</file>

<file path=ppt/slideLayouts/_rels/slideLayout62.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72.xml"/></Relationships>
</file>

<file path=ppt/slideLayouts/_rels/slideLayout63.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73.xml"/></Relationships>
</file>

<file path=ppt/slideLayouts/_rels/slideLayout64.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74.xml"/></Relationships>
</file>

<file path=ppt/slideLayouts/_rels/slideLayout65.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75.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4.xml"/><Relationship Id="rId4" Type="http://schemas.openxmlformats.org/officeDocument/2006/relationships/image" Target="../media/image15.png"/></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81.xml"/><Relationship Id="rId1" Type="http://schemas.openxmlformats.org/officeDocument/2006/relationships/tags" Target="../tags/tag80.xml"/></Relationships>
</file>

<file path=ppt/slideLayouts/_rels/slideLayout73.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83.xml"/><Relationship Id="rId1" Type="http://schemas.openxmlformats.org/officeDocument/2006/relationships/tags" Target="../tags/tag82.xml"/></Relationships>
</file>

<file path=ppt/slideLayouts/_rels/slideLayout74.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85.xml"/><Relationship Id="rId1" Type="http://schemas.openxmlformats.org/officeDocument/2006/relationships/tags" Target="../tags/tag84.xml"/></Relationships>
</file>

<file path=ppt/slideLayouts/_rels/slideLayout75.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87.xml"/><Relationship Id="rId1" Type="http://schemas.openxmlformats.org/officeDocument/2006/relationships/tags" Target="../tags/tag86.xml"/></Relationships>
</file>

<file path=ppt/slideLayouts/_rels/slideLayout76.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89.xml"/><Relationship Id="rId1" Type="http://schemas.openxmlformats.org/officeDocument/2006/relationships/tags" Target="../tags/tag88.xml"/></Relationships>
</file>

<file path=ppt/slideLayouts/_rels/slideLayout77.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91.xml"/><Relationship Id="rId1" Type="http://schemas.openxmlformats.org/officeDocument/2006/relationships/tags" Target="../tags/tag90.xml"/></Relationships>
</file>

<file path=ppt/slideLayouts/_rels/slideLayout78.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93.xml"/><Relationship Id="rId1" Type="http://schemas.openxmlformats.org/officeDocument/2006/relationships/tags" Target="../tags/tag92.xml"/></Relationships>
</file>

<file path=ppt/slideLayouts/_rels/slideLayout79.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95.xml"/><Relationship Id="rId1" Type="http://schemas.openxmlformats.org/officeDocument/2006/relationships/tags" Target="../tags/tag94.xml"/></Relationships>
</file>

<file path=ppt/slideLayouts/_rels/slideLayout80.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97.xml"/><Relationship Id="rId1" Type="http://schemas.openxmlformats.org/officeDocument/2006/relationships/tags" Target="../tags/tag96.xml"/></Relationships>
</file>

<file path=ppt/slideLayouts/_rels/slideLayout81.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99.xml"/><Relationship Id="rId1" Type="http://schemas.openxmlformats.org/officeDocument/2006/relationships/tags" Target="../tags/tag98.xml"/></Relationships>
</file>

<file path=ppt/slideLayouts/_rels/slideLayout82.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101.xml"/><Relationship Id="rId1" Type="http://schemas.openxmlformats.org/officeDocument/2006/relationships/tags" Target="../tags/tag100.xml"/></Relationships>
</file>

<file path=ppt/slideLayouts/_rels/slideLayout83.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103.xml"/><Relationship Id="rId1" Type="http://schemas.openxmlformats.org/officeDocument/2006/relationships/tags" Target="../tags/tag102.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105.xml"/><Relationship Id="rId1" Type="http://schemas.openxmlformats.org/officeDocument/2006/relationships/tags" Target="../tags/tag104.xml"/></Relationships>
</file>

<file path=ppt/slideLayouts/_rels/slideLayout86.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107.xml"/><Relationship Id="rId1" Type="http://schemas.openxmlformats.org/officeDocument/2006/relationships/tags" Target="../tags/tag106.xml"/></Relationships>
</file>

<file path=ppt/slideLayouts/_rels/slideLayout87.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109.xml"/><Relationship Id="rId1" Type="http://schemas.openxmlformats.org/officeDocument/2006/relationships/tags" Target="../tags/tag108.xml"/></Relationships>
</file>

<file path=ppt/slideLayouts/_rels/slideLayout88.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111.xml"/><Relationship Id="rId1" Type="http://schemas.openxmlformats.org/officeDocument/2006/relationships/tags" Target="../tags/tag110.xml"/></Relationships>
</file>

<file path=ppt/slideLayouts/_rels/slideLayout89.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113.xml"/><Relationship Id="rId1" Type="http://schemas.openxmlformats.org/officeDocument/2006/relationships/tags" Target="../tags/tag112.xml"/></Relationships>
</file>

<file path=ppt/slideLayouts/_rels/slideLayout90.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115.xml"/><Relationship Id="rId1" Type="http://schemas.openxmlformats.org/officeDocument/2006/relationships/tags" Target="../tags/tag114.xml"/></Relationships>
</file>

<file path=ppt/slideLayouts/_rels/slideLayout91.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117.xml"/><Relationship Id="rId1" Type="http://schemas.openxmlformats.org/officeDocument/2006/relationships/tags" Target="../tags/tag116.xml"/></Relationships>
</file>

<file path=ppt/slideLayouts/_rels/slideLayout92.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119.xml"/><Relationship Id="rId1" Type="http://schemas.openxmlformats.org/officeDocument/2006/relationships/tags" Target="../tags/tag118.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dirty="0"/>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dirty="0"/>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95276" y="135732"/>
            <a:ext cx="8597205" cy="419442"/>
          </a:xfrm>
        </p:spPr>
        <p:txBody>
          <a:bodyPr/>
          <a:lstStyle/>
          <a:p>
            <a:r>
              <a:rPr lang="en-US"/>
              <a:t>Click to edit Master title style</a:t>
            </a:r>
            <a:endParaRPr lang="en-ZA" dirty="0"/>
          </a:p>
        </p:txBody>
      </p:sp>
      <p:sp>
        <p:nvSpPr>
          <p:cNvPr id="5" name="Text Placeholder 4"/>
          <p:cNvSpPr>
            <a:spLocks noGrp="1"/>
          </p:cNvSpPr>
          <p:nvPr>
            <p:ph type="body" sz="quarter" idx="13"/>
          </p:nvPr>
        </p:nvSpPr>
        <p:spPr>
          <a:xfrm>
            <a:off x="295276" y="779985"/>
            <a:ext cx="8597205" cy="216694"/>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
        <p:nvSpPr>
          <p:cNvPr id="8" name="Slide Number Placeholder 5"/>
          <p:cNvSpPr>
            <a:spLocks noGrp="1"/>
          </p:cNvSpPr>
          <p:nvPr>
            <p:ph type="sldNum" sz="quarter" idx="4"/>
            <p:custDataLst>
              <p:tags r:id="rId1"/>
            </p:custDataLst>
          </p:nvPr>
        </p:nvSpPr>
        <p:spPr>
          <a:xfrm>
            <a:off x="8378080" y="4851113"/>
            <a:ext cx="514400" cy="173124"/>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9" name="Footer Placeholder 4"/>
          <p:cNvSpPr>
            <a:spLocks noGrp="1"/>
          </p:cNvSpPr>
          <p:nvPr>
            <p:ph type="ftr" sz="quarter" idx="3"/>
            <p:custDataLst>
              <p:tags r:id="rId2"/>
            </p:custDataLst>
          </p:nvPr>
        </p:nvSpPr>
        <p:spPr>
          <a:xfrm>
            <a:off x="4043081" y="4851113"/>
            <a:ext cx="4138573" cy="173124"/>
          </a:xfrm>
          <a:prstGeom prst="rect">
            <a:avLst/>
          </a:prstGeom>
        </p:spPr>
        <p:txBody>
          <a:bodyPr vert="horz" lIns="0" tIns="72000" rIns="72000" bIns="0" rtlCol="0" anchor="b"/>
          <a:lstStyle>
            <a:lvl1pPr algn="l">
              <a:defRPr sz="600">
                <a:solidFill>
                  <a:schemeClr val="accent3"/>
                </a:solidFill>
              </a:defRPr>
            </a:lvl1pPr>
          </a:lstStyle>
          <a:p>
            <a:r>
              <a:rPr lang="en-US">
                <a:solidFill>
                  <a:srgbClr val="998F86"/>
                </a:solidFill>
              </a:rPr>
              <a:t>Provincial Budget &amp; Governance Forum, 9 December 2024</a:t>
            </a:r>
            <a:endParaRPr lang="en-GB" dirty="0">
              <a:solidFill>
                <a:srgbClr val="998F86"/>
              </a:solidFill>
            </a:endParaRPr>
          </a:p>
        </p:txBody>
      </p:sp>
      <p:sp>
        <p:nvSpPr>
          <p:cNvPr id="11" name="Text Placeholder 4"/>
          <p:cNvSpPr>
            <a:spLocks noGrp="1"/>
          </p:cNvSpPr>
          <p:nvPr>
            <p:ph type="body" sz="quarter" idx="10"/>
          </p:nvPr>
        </p:nvSpPr>
        <p:spPr>
          <a:xfrm>
            <a:off x="295276" y="1059583"/>
            <a:ext cx="8597205" cy="35100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0900465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wrap="none">
            <a:noAutofit/>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8378080" y="4851113"/>
            <a:ext cx="514400" cy="173124"/>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6" name="Footer Placeholder 4"/>
          <p:cNvSpPr>
            <a:spLocks noGrp="1"/>
          </p:cNvSpPr>
          <p:nvPr>
            <p:ph type="ftr" sz="quarter" idx="3"/>
            <p:custDataLst>
              <p:tags r:id="rId2"/>
            </p:custDataLst>
          </p:nvPr>
        </p:nvSpPr>
        <p:spPr>
          <a:xfrm>
            <a:off x="4043081" y="4851113"/>
            <a:ext cx="4138573" cy="173124"/>
          </a:xfrm>
          <a:prstGeom prst="rect">
            <a:avLst/>
          </a:prstGeom>
        </p:spPr>
        <p:txBody>
          <a:bodyPr vert="horz" lIns="0" tIns="72000" rIns="72000" bIns="0" rtlCol="0" anchor="b"/>
          <a:lstStyle>
            <a:lvl1pPr algn="l">
              <a:defRPr sz="1350">
                <a:solidFill>
                  <a:schemeClr val="accent3"/>
                </a:solidFill>
              </a:defRPr>
            </a:lvl1pPr>
          </a:lstStyle>
          <a:p>
            <a:r>
              <a:rPr lang="en-US">
                <a:solidFill>
                  <a:srgbClr val="998F86"/>
                </a:solidFill>
              </a:rPr>
              <a:t>Provincial Budget &amp; Governance Forum, 9 December 2024</a:t>
            </a:r>
            <a:endParaRPr lang="en-GB" dirty="0">
              <a:solidFill>
                <a:srgbClr val="998F86"/>
              </a:solidFill>
            </a:endParaRPr>
          </a:p>
        </p:txBody>
      </p:sp>
      <p:sp>
        <p:nvSpPr>
          <p:cNvPr id="10" name="Text Placeholder 4"/>
          <p:cNvSpPr>
            <a:spLocks noGrp="1"/>
          </p:cNvSpPr>
          <p:nvPr>
            <p:ph type="body" sz="quarter" idx="10"/>
          </p:nvPr>
        </p:nvSpPr>
        <p:spPr>
          <a:xfrm>
            <a:off x="295276" y="897565"/>
            <a:ext cx="8597205" cy="36720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483285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Picture Layout 1">
    <p:spTree>
      <p:nvGrpSpPr>
        <p:cNvPr id="1" name=""/>
        <p:cNvGrpSpPr/>
        <p:nvPr/>
      </p:nvGrpSpPr>
      <p:grpSpPr>
        <a:xfrm>
          <a:off x="0" y="0"/>
          <a:ext cx="0" cy="0"/>
          <a:chOff x="0" y="0"/>
          <a:chExt cx="0" cy="0"/>
        </a:xfrm>
      </p:grpSpPr>
      <p:sp>
        <p:nvSpPr>
          <p:cNvPr id="2" name="Title 1"/>
          <p:cNvSpPr>
            <a:spLocks noGrp="1"/>
          </p:cNvSpPr>
          <p:nvPr>
            <p:ph type="title"/>
          </p:nvPr>
        </p:nvSpPr>
        <p:spPr>
          <a:xfrm>
            <a:off x="295276" y="135732"/>
            <a:ext cx="8597205" cy="419442"/>
          </a:xfrm>
        </p:spPr>
        <p:txBody>
          <a:bodyPr/>
          <a:lstStyle/>
          <a:p>
            <a:r>
              <a:rPr lang="en-US" dirty="0"/>
              <a:t>Click to edit Master title style</a:t>
            </a:r>
            <a:endParaRPr lang="en-ZA" dirty="0"/>
          </a:p>
        </p:txBody>
      </p:sp>
      <p:sp>
        <p:nvSpPr>
          <p:cNvPr id="10" name="Footer Placeholder 4"/>
          <p:cNvSpPr>
            <a:spLocks noGrp="1"/>
          </p:cNvSpPr>
          <p:nvPr>
            <p:ph type="ftr" sz="quarter" idx="3"/>
            <p:custDataLst>
              <p:tags r:id="rId1"/>
            </p:custDataLst>
          </p:nvPr>
        </p:nvSpPr>
        <p:spPr>
          <a:xfrm>
            <a:off x="4043081" y="4851113"/>
            <a:ext cx="4138573" cy="173124"/>
          </a:xfrm>
          <a:prstGeom prst="rect">
            <a:avLst/>
          </a:prstGeom>
        </p:spPr>
        <p:txBody>
          <a:bodyPr vert="horz" lIns="0" tIns="72000" rIns="72000" bIns="0" rtlCol="0" anchor="b"/>
          <a:lstStyle>
            <a:lvl1pPr algn="l">
              <a:defRPr sz="600">
                <a:solidFill>
                  <a:schemeClr val="accent3"/>
                </a:solidFill>
              </a:defRPr>
            </a:lvl1pPr>
          </a:lstStyle>
          <a:p>
            <a:r>
              <a:rPr lang="en-GB">
                <a:solidFill>
                  <a:srgbClr val="998F86"/>
                </a:solidFill>
              </a:rPr>
              <a:t>MFMIP Forum 27 September 2024</a:t>
            </a:r>
            <a:endParaRPr lang="en-GB" dirty="0">
              <a:solidFill>
                <a:srgbClr val="998F86"/>
              </a:solidFill>
            </a:endParaRPr>
          </a:p>
        </p:txBody>
      </p:sp>
      <p:sp>
        <p:nvSpPr>
          <p:cNvPr id="4" name="Picture Placeholder 3"/>
          <p:cNvSpPr>
            <a:spLocks noGrp="1"/>
          </p:cNvSpPr>
          <p:nvPr>
            <p:ph type="pic" sz="quarter" idx="14" hasCustomPrompt="1"/>
          </p:nvPr>
        </p:nvSpPr>
        <p:spPr>
          <a:xfrm>
            <a:off x="323851" y="1059581"/>
            <a:ext cx="2908573" cy="3510037"/>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4" name="Text Placeholder 4"/>
          <p:cNvSpPr>
            <a:spLocks noGrp="1"/>
          </p:cNvSpPr>
          <p:nvPr>
            <p:ph type="body" sz="quarter" idx="15"/>
          </p:nvPr>
        </p:nvSpPr>
        <p:spPr>
          <a:xfrm>
            <a:off x="3448447" y="1059583"/>
            <a:ext cx="5472608" cy="3510037"/>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295276" y="779985"/>
            <a:ext cx="8597205" cy="216694"/>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24803599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95276" y="135732"/>
            <a:ext cx="8597205" cy="419442"/>
          </a:xfrm>
        </p:spPr>
        <p:txBody>
          <a:bodyPr wrap="none">
            <a:noAutofit/>
          </a:bodyPr>
          <a:lstStyle/>
          <a:p>
            <a:r>
              <a:rPr lang="en-US"/>
              <a:t>Click to edit Master title style</a:t>
            </a:r>
            <a:endParaRPr lang="en-ZA"/>
          </a:p>
        </p:txBody>
      </p:sp>
      <p:sp>
        <p:nvSpPr>
          <p:cNvPr id="10" name="Footer Placeholder 4"/>
          <p:cNvSpPr>
            <a:spLocks noGrp="1"/>
          </p:cNvSpPr>
          <p:nvPr>
            <p:ph type="ftr" sz="quarter" idx="3"/>
            <p:custDataLst>
              <p:tags r:id="rId1"/>
            </p:custDataLst>
          </p:nvPr>
        </p:nvSpPr>
        <p:spPr>
          <a:xfrm>
            <a:off x="4043081" y="4851113"/>
            <a:ext cx="4138573" cy="173124"/>
          </a:xfrm>
          <a:prstGeom prst="rect">
            <a:avLst/>
          </a:prstGeom>
        </p:spPr>
        <p:txBody>
          <a:bodyPr vert="horz" lIns="0" tIns="72000" rIns="72000" bIns="0" rtlCol="0" anchor="b"/>
          <a:lstStyle>
            <a:lvl1pPr algn="l">
              <a:defRPr sz="600">
                <a:solidFill>
                  <a:schemeClr val="accent3"/>
                </a:solidFill>
              </a:defRPr>
            </a:lvl1pPr>
          </a:lstStyle>
          <a:p>
            <a:r>
              <a:rPr lang="en-GB">
                <a:solidFill>
                  <a:srgbClr val="998F86"/>
                </a:solidFill>
              </a:rPr>
              <a:t>MFMIP Forum 27 September 2024</a:t>
            </a:r>
            <a:endParaRPr lang="en-GB" dirty="0">
              <a:solidFill>
                <a:srgbClr val="998F86"/>
              </a:solidFill>
            </a:endParaRPr>
          </a:p>
        </p:txBody>
      </p:sp>
      <p:sp>
        <p:nvSpPr>
          <p:cNvPr id="14" name="Text Placeholder 4"/>
          <p:cNvSpPr>
            <a:spLocks noGrp="1"/>
          </p:cNvSpPr>
          <p:nvPr>
            <p:ph type="body" sz="quarter" idx="10"/>
          </p:nvPr>
        </p:nvSpPr>
        <p:spPr>
          <a:xfrm>
            <a:off x="295276" y="897565"/>
            <a:ext cx="4060701" cy="3672055"/>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Text Placeholder 4"/>
          <p:cNvSpPr>
            <a:spLocks noGrp="1"/>
          </p:cNvSpPr>
          <p:nvPr>
            <p:ph type="body" sz="quarter" idx="11"/>
          </p:nvPr>
        </p:nvSpPr>
        <p:spPr>
          <a:xfrm>
            <a:off x="4831780" y="897565"/>
            <a:ext cx="4060701" cy="3672055"/>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082313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D16A4-8DBD-4CB7-8246-21816789F18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4021A72-B214-4BDE-9C18-4137A0F95BFF}"/>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5AF0413-8DFC-4050-B0CA-749815A19C8D}"/>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C6C73B9-FB7A-4A5F-A7CB-2D3E16D8BA42}"/>
              </a:ext>
            </a:extLst>
          </p:cNvPr>
          <p:cNvSpPr>
            <a:spLocks noGrp="1"/>
          </p:cNvSpPr>
          <p:nvPr>
            <p:ph type="dt" sz="half" idx="10"/>
          </p:nvPr>
        </p:nvSpPr>
        <p:spPr/>
        <p:txBody>
          <a:bodyPr/>
          <a:lstStyle/>
          <a:p>
            <a:fld id="{3518D081-DEB4-4ACC-BA8F-42FA9946D78A}" type="datetimeFigureOut">
              <a:rPr lang="en-GB" smtClean="0"/>
              <a:t>28/05/2025</a:t>
            </a:fld>
            <a:endParaRPr lang="en-GB"/>
          </a:p>
        </p:txBody>
      </p:sp>
      <p:sp>
        <p:nvSpPr>
          <p:cNvPr id="6" name="Footer Placeholder 5">
            <a:extLst>
              <a:ext uri="{FF2B5EF4-FFF2-40B4-BE49-F238E27FC236}">
                <a16:creationId xmlns:a16="http://schemas.microsoft.com/office/drawing/2014/main" id="{9A5408B2-EACF-4630-ADC0-82A15CC086E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C0DB6EB-ABF1-4831-A815-A31501ECFCF5}"/>
              </a:ext>
            </a:extLst>
          </p:cNvPr>
          <p:cNvSpPr>
            <a:spLocks noGrp="1"/>
          </p:cNvSpPr>
          <p:nvPr>
            <p:ph type="sldNum" sz="quarter" idx="12"/>
          </p:nvPr>
        </p:nvSpPr>
        <p:spPr/>
        <p:txBody>
          <a:bodyPr/>
          <a:lstStyle/>
          <a:p>
            <a:fld id="{E1E01AD0-0438-40A0-AC90-C66625D09740}" type="slidenum">
              <a:rPr lang="en-GB" smtClean="0"/>
              <a:t>‹#›</a:t>
            </a:fld>
            <a:endParaRPr lang="en-GB"/>
          </a:p>
        </p:txBody>
      </p:sp>
    </p:spTree>
    <p:extLst>
      <p:ext uri="{BB962C8B-B14F-4D97-AF65-F5344CB8AC3E}">
        <p14:creationId xmlns:p14="http://schemas.microsoft.com/office/powerpoint/2010/main" val="17083303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Title, Sub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295277" y="135732"/>
            <a:ext cx="8597205" cy="419442"/>
          </a:xfrm>
        </p:spPr>
        <p:txBody>
          <a:bodyPr/>
          <a:lstStyle/>
          <a:p>
            <a:r>
              <a:rPr lang="en-US" dirty="0"/>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8378080" y="4851113"/>
            <a:ext cx="514400" cy="173124"/>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3" name="Footer Placeholder 4"/>
          <p:cNvSpPr>
            <a:spLocks noGrp="1"/>
          </p:cNvSpPr>
          <p:nvPr>
            <p:ph type="ftr" sz="quarter" idx="3"/>
            <p:custDataLst>
              <p:tags r:id="rId2"/>
            </p:custDataLst>
          </p:nvPr>
        </p:nvSpPr>
        <p:spPr>
          <a:xfrm>
            <a:off x="4043081" y="4851113"/>
            <a:ext cx="4138573" cy="173124"/>
          </a:xfrm>
          <a:prstGeom prst="rect">
            <a:avLst/>
          </a:prstGeom>
        </p:spPr>
        <p:txBody>
          <a:bodyPr vert="horz" lIns="0" tIns="72000" rIns="72000" bIns="0" rtlCol="0" anchor="b"/>
          <a:lstStyle>
            <a:lvl1pPr algn="l">
              <a:defRPr sz="600">
                <a:solidFill>
                  <a:schemeClr val="accent3"/>
                </a:solidFill>
              </a:defRPr>
            </a:lvl1pPr>
          </a:lstStyle>
          <a:p>
            <a:r>
              <a:rPr lang="en-US">
                <a:solidFill>
                  <a:srgbClr val="998F86"/>
                </a:solidFill>
              </a:rPr>
              <a:t>SmartProcurement Western Cape 10 April 2019</a:t>
            </a:r>
            <a:endParaRPr lang="en-GB" dirty="0">
              <a:solidFill>
                <a:srgbClr val="998F86"/>
              </a:solidFill>
            </a:endParaRPr>
          </a:p>
        </p:txBody>
      </p:sp>
      <p:sp>
        <p:nvSpPr>
          <p:cNvPr id="15" name="Text Placeholder 4"/>
          <p:cNvSpPr>
            <a:spLocks noGrp="1"/>
          </p:cNvSpPr>
          <p:nvPr>
            <p:ph type="body" sz="quarter" idx="14"/>
          </p:nvPr>
        </p:nvSpPr>
        <p:spPr>
          <a:xfrm>
            <a:off x="295277" y="1059583"/>
            <a:ext cx="4060701" cy="3211081"/>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7" name="Text Placeholder 4"/>
          <p:cNvSpPr>
            <a:spLocks noGrp="1"/>
          </p:cNvSpPr>
          <p:nvPr>
            <p:ph type="body" sz="quarter" idx="10" hasCustomPrompt="1"/>
          </p:nvPr>
        </p:nvSpPr>
        <p:spPr>
          <a:xfrm>
            <a:off x="295277" y="4261387"/>
            <a:ext cx="8597205" cy="307102"/>
          </a:xfrm>
        </p:spPr>
        <p:txBody>
          <a:bodyPr bIns="0" anchor="b">
            <a:noAutofit/>
          </a:bodyPr>
          <a:lstStyle>
            <a:lvl1pPr>
              <a:spcBef>
                <a:spcPts val="0"/>
              </a:spcBef>
              <a:defRPr sz="600" b="0"/>
            </a:lvl1pPr>
          </a:lstStyle>
          <a:p>
            <a:pPr lvl="0"/>
            <a:r>
              <a:rPr lang="en-US" dirty="0"/>
              <a:t>Source: Xxx</a:t>
            </a:r>
          </a:p>
        </p:txBody>
      </p:sp>
      <p:sp>
        <p:nvSpPr>
          <p:cNvPr id="9" name="Text Placeholder 4"/>
          <p:cNvSpPr>
            <a:spLocks noGrp="1"/>
          </p:cNvSpPr>
          <p:nvPr>
            <p:ph type="body" sz="quarter" idx="13"/>
          </p:nvPr>
        </p:nvSpPr>
        <p:spPr>
          <a:xfrm>
            <a:off x="295277" y="779985"/>
            <a:ext cx="8597205" cy="216694"/>
          </a:xfrm>
        </p:spPr>
        <p:txBody>
          <a:bodyPr anchor="ctr">
            <a:noAutofit/>
          </a:bodyPr>
          <a:lstStyle>
            <a:lvl1pPr>
              <a:defRPr sz="1350" b="1" i="1">
                <a:solidFill>
                  <a:schemeClr val="bg1">
                    <a:lumMod val="50000"/>
                  </a:schemeClr>
                </a:solidFill>
              </a:defRPr>
            </a:lvl1pPr>
          </a:lstStyle>
          <a:p>
            <a:pPr lvl="0"/>
            <a:r>
              <a:rPr lang="en-US" dirty="0"/>
              <a:t>Click to edit Master text styles</a:t>
            </a:r>
          </a:p>
        </p:txBody>
      </p:sp>
      <p:sp>
        <p:nvSpPr>
          <p:cNvPr id="10" name="Text Placeholder 4"/>
          <p:cNvSpPr>
            <a:spLocks noGrp="1"/>
          </p:cNvSpPr>
          <p:nvPr>
            <p:ph type="body" sz="quarter" idx="15"/>
          </p:nvPr>
        </p:nvSpPr>
        <p:spPr>
          <a:xfrm>
            <a:off x="4831781" y="1059583"/>
            <a:ext cx="4060701" cy="3211081"/>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323247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457200" y="205978"/>
            <a:ext cx="8229600" cy="536972"/>
          </a:xfrm>
          <a:prstGeom prst="rect">
            <a:avLst/>
          </a:prstGeom>
        </p:spPr>
        <p:txBody>
          <a:bodyPr anchor="t"/>
          <a:lstStyle>
            <a:lvl1pPr algn="l">
              <a:defRPr sz="1950" b="1">
                <a:latin typeface="Arial"/>
                <a:cs typeface="Aria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2047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742951"/>
            <a:ext cx="4038600" cy="3394472"/>
          </a:xfrm>
        </p:spPr>
        <p:txBody>
          <a:bodyPr/>
          <a:lstStyle>
            <a:lvl1pPr>
              <a:defRPr sz="1650"/>
            </a:lvl1pPr>
            <a:lvl2pPr>
              <a:defRPr sz="1500"/>
            </a:lvl2pPr>
            <a:lvl3pPr>
              <a:defRPr sz="1350"/>
            </a:lvl3pPr>
            <a:lvl4pPr>
              <a:defRPr sz="1200"/>
            </a:lvl4pPr>
            <a:lvl5pPr>
              <a:defRPr sz="1050"/>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742951"/>
            <a:ext cx="4038600" cy="3394472"/>
          </a:xfrm>
        </p:spPr>
        <p:txBody>
          <a:bodyPr/>
          <a:lstStyle>
            <a:lvl1pPr>
              <a:defRPr sz="1650"/>
            </a:lvl1pPr>
            <a:lvl2pPr>
              <a:defRPr sz="1500"/>
            </a:lvl2pPr>
            <a:lvl3pPr>
              <a:defRPr sz="1350"/>
            </a:lvl3pPr>
            <a:lvl4pPr>
              <a:defRPr sz="1200"/>
            </a:lvl4pPr>
            <a:lvl5pPr>
              <a:defRPr sz="1050"/>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1"/>
          <p:cNvSpPr>
            <a:spLocks noGrp="1"/>
          </p:cNvSpPr>
          <p:nvPr>
            <p:ph type="title"/>
          </p:nvPr>
        </p:nvSpPr>
        <p:spPr>
          <a:xfrm>
            <a:off x="457200" y="205978"/>
            <a:ext cx="8229600" cy="536972"/>
          </a:xfrm>
          <a:prstGeom prst="rect">
            <a:avLst/>
          </a:prstGeom>
        </p:spPr>
        <p:txBody>
          <a:bodyPr anchor="t"/>
          <a:lstStyle>
            <a:lvl1pPr algn="l">
              <a:defRPr sz="1950" b="1">
                <a:latin typeface="Arial"/>
                <a:cs typeface="Arial"/>
              </a:defRPr>
            </a:lvl1pPr>
          </a:lstStyle>
          <a:p>
            <a:r>
              <a:rPr lang="en-US" dirty="0"/>
              <a:t>Click to edit Master title style</a:t>
            </a:r>
          </a:p>
        </p:txBody>
      </p:sp>
    </p:spTree>
    <p:extLst>
      <p:ext uri="{BB962C8B-B14F-4D97-AF65-F5344CB8AC3E}">
        <p14:creationId xmlns:p14="http://schemas.microsoft.com/office/powerpoint/2010/main" val="10837481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itle 1"/>
          <p:cNvSpPr>
            <a:spLocks noGrp="1"/>
          </p:cNvSpPr>
          <p:nvPr>
            <p:ph type="title"/>
          </p:nvPr>
        </p:nvSpPr>
        <p:spPr>
          <a:xfrm>
            <a:off x="457200" y="205978"/>
            <a:ext cx="8229600" cy="536972"/>
          </a:xfrm>
          <a:prstGeom prst="rect">
            <a:avLst/>
          </a:prstGeom>
        </p:spPr>
        <p:txBody>
          <a:bodyPr anchor="t"/>
          <a:lstStyle>
            <a:lvl1pPr algn="l">
              <a:defRPr sz="1950" b="1">
                <a:latin typeface="Arial"/>
                <a:cs typeface="Arial"/>
              </a:defRPr>
            </a:lvl1pPr>
          </a:lstStyle>
          <a:p>
            <a:r>
              <a:rPr lang="en-US" dirty="0"/>
              <a:t>Click to edit Master title style</a:t>
            </a:r>
          </a:p>
        </p:txBody>
      </p:sp>
    </p:spTree>
    <p:extLst>
      <p:ext uri="{BB962C8B-B14F-4D97-AF65-F5344CB8AC3E}">
        <p14:creationId xmlns:p14="http://schemas.microsoft.com/office/powerpoint/2010/main" val="31686482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rgbClr val="001484"/>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67544" y="2571751"/>
            <a:ext cx="8208912" cy="756085"/>
          </a:xfrm>
          <a:noFill/>
          <a:extLst>
            <a:ext uri="{909E8E84-426E-40DD-AFC4-6F175D3DCCD1}">
              <a14:hiddenFill xmlns:a14="http://schemas.microsoft.com/office/drawing/2010/main">
                <a:solidFill>
                  <a:srgbClr val="00329B"/>
                </a:solidFill>
              </a14:hiddenFill>
            </a:ext>
          </a:extLst>
        </p:spPr>
        <p:txBody>
          <a:bodyPr lIns="72000" tIns="0" rIns="72000" bIns="0" anchor="b">
            <a:normAutofit/>
          </a:bodyPr>
          <a:lstStyle>
            <a:lvl1pPr algn="r">
              <a:spcBef>
                <a:spcPts val="225"/>
              </a:spcBef>
              <a:defRPr sz="1950" cap="all" baseline="0">
                <a:solidFill>
                  <a:schemeClr val="bg1"/>
                </a:solidFill>
                <a:latin typeface="Century Gothic" pitchFamily="34" charset="0"/>
              </a:defRPr>
            </a:lvl1pPr>
          </a:lstStyle>
          <a:p>
            <a:r>
              <a:rPr lang="en-US"/>
              <a:t>Click to edit Master title style</a:t>
            </a:r>
            <a:endParaRPr lang="en-ZA" dirty="0"/>
          </a:p>
        </p:txBody>
      </p:sp>
      <p:sp>
        <p:nvSpPr>
          <p:cNvPr id="10" name="Subtitle 2"/>
          <p:cNvSpPr>
            <a:spLocks noGrp="1"/>
          </p:cNvSpPr>
          <p:nvPr>
            <p:ph type="subTitle" idx="1"/>
          </p:nvPr>
        </p:nvSpPr>
        <p:spPr>
          <a:xfrm>
            <a:off x="467544" y="3399396"/>
            <a:ext cx="8208912" cy="381414"/>
          </a:xfrm>
        </p:spPr>
        <p:txBody>
          <a:bodyPr lIns="72000" tIns="0" rIns="72000" bIns="0" anchor="ctr">
            <a:normAutofit/>
          </a:bodyPr>
          <a:lstStyle>
            <a:lvl1pPr marL="0" indent="0" algn="r">
              <a:buNone/>
              <a:defRPr sz="1500" b="0">
                <a:solidFill>
                  <a:schemeClr val="bg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ZA" dirty="0"/>
          </a:p>
        </p:txBody>
      </p:sp>
      <p:sp>
        <p:nvSpPr>
          <p:cNvPr id="15" name="Date Placeholder 11"/>
          <p:cNvSpPr>
            <a:spLocks noGrp="1"/>
          </p:cNvSpPr>
          <p:nvPr>
            <p:ph type="dt" sz="half" idx="2"/>
          </p:nvPr>
        </p:nvSpPr>
        <p:spPr>
          <a:xfrm>
            <a:off x="7164288" y="4048535"/>
            <a:ext cx="1512168" cy="273844"/>
          </a:xfrm>
          <a:prstGeom prst="rect">
            <a:avLst/>
          </a:prstGeom>
        </p:spPr>
        <p:txBody>
          <a:bodyPr vert="horz" lIns="91440" tIns="45720" rIns="91440" bIns="45720" rtlCol="0" anchor="ctr"/>
          <a:lstStyle>
            <a:lvl1pPr algn="r">
              <a:defRPr sz="825">
                <a:solidFill>
                  <a:schemeClr val="bg1"/>
                </a:solidFill>
              </a:defRPr>
            </a:lvl1pPr>
          </a:lstStyle>
          <a:p>
            <a:endParaRPr lang="en-GB" dirty="0">
              <a:solidFill>
                <a:prstClr val="white"/>
              </a:solidFill>
            </a:endParaRPr>
          </a:p>
        </p:txBody>
      </p:sp>
      <p:sp>
        <p:nvSpPr>
          <p:cNvPr id="17" name="Text Placeholder 16"/>
          <p:cNvSpPr>
            <a:spLocks noGrp="1"/>
          </p:cNvSpPr>
          <p:nvPr>
            <p:ph type="body" sz="quarter" idx="10" hasCustomPrompt="1"/>
          </p:nvPr>
        </p:nvSpPr>
        <p:spPr>
          <a:xfrm>
            <a:off x="3635548" y="4048535"/>
            <a:ext cx="1584176" cy="273844"/>
          </a:xfrm>
        </p:spPr>
        <p:txBody>
          <a:bodyPr>
            <a:normAutofit/>
          </a:bodyPr>
          <a:lstStyle>
            <a:lvl1pPr algn="r">
              <a:defRPr sz="825" b="0">
                <a:solidFill>
                  <a:schemeClr val="bg1"/>
                </a:solidFill>
              </a:defRPr>
            </a:lvl1pPr>
          </a:lstStyle>
          <a:p>
            <a:pPr lvl="0"/>
            <a:r>
              <a:rPr lang="en-US" dirty="0"/>
              <a:t>Location   |</a:t>
            </a:r>
            <a:endParaRPr lang="en-GB" dirty="0"/>
          </a:p>
        </p:txBody>
      </p:sp>
      <p:sp>
        <p:nvSpPr>
          <p:cNvPr id="18" name="Text Placeholder 16"/>
          <p:cNvSpPr>
            <a:spLocks noGrp="1"/>
          </p:cNvSpPr>
          <p:nvPr>
            <p:ph type="body" sz="quarter" idx="11" hasCustomPrompt="1"/>
          </p:nvPr>
        </p:nvSpPr>
        <p:spPr>
          <a:xfrm>
            <a:off x="5220072" y="4048535"/>
            <a:ext cx="1944216" cy="273844"/>
          </a:xfrm>
        </p:spPr>
        <p:txBody>
          <a:bodyPr>
            <a:normAutofit/>
          </a:bodyPr>
          <a:lstStyle>
            <a:lvl1pPr algn="r">
              <a:defRPr sz="825" b="0" baseline="0">
                <a:solidFill>
                  <a:schemeClr val="bg1"/>
                </a:solidFill>
              </a:defRPr>
            </a:lvl1pPr>
          </a:lstStyle>
          <a:p>
            <a:pPr lvl="0"/>
            <a:r>
              <a:rPr lang="en-US" dirty="0"/>
              <a:t>Initial. Surname  |</a:t>
            </a:r>
            <a:endParaRPr lang="en-GB" dirty="0"/>
          </a:p>
        </p:txBody>
      </p:sp>
      <p:pic>
        <p:nvPicPr>
          <p:cNvPr id="6" name="Picture 5" descr="Shape, rectangle&#10;&#10;Description automatically generated">
            <a:extLst>
              <a:ext uri="{FF2B5EF4-FFF2-40B4-BE49-F238E27FC236}">
                <a16:creationId xmlns:a16="http://schemas.microsoft.com/office/drawing/2014/main" id="{8F4B28A5-175F-4616-AB3B-7AD74BC551D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2025143"/>
          </a:xfrm>
          <a:prstGeom prst="rect">
            <a:avLst/>
          </a:prstGeom>
        </p:spPr>
      </p:pic>
    </p:spTree>
    <p:extLst>
      <p:ext uri="{BB962C8B-B14F-4D97-AF65-F5344CB8AC3E}">
        <p14:creationId xmlns:p14="http://schemas.microsoft.com/office/powerpoint/2010/main" val="16585281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wrap="none">
            <a:noAutofit/>
          </a:bodyPr>
          <a:lstStyle>
            <a:lvl1pPr>
              <a:defRPr>
                <a:solidFill>
                  <a:srgbClr val="001489"/>
                </a:solidFill>
              </a:defRPr>
            </a:lvl1pPr>
          </a:lstStyle>
          <a:p>
            <a:r>
              <a:rPr lang="en-US" dirty="0"/>
              <a:t>Click to edit Master title style</a:t>
            </a:r>
            <a:endParaRPr lang="en-ZA" dirty="0"/>
          </a:p>
        </p:txBody>
      </p:sp>
      <p:sp>
        <p:nvSpPr>
          <p:cNvPr id="7" name="Slide Number Placeholder 5"/>
          <p:cNvSpPr>
            <a:spLocks noGrp="1"/>
          </p:cNvSpPr>
          <p:nvPr>
            <p:ph type="sldNum" sz="quarter" idx="4"/>
            <p:custDataLst>
              <p:tags r:id="rId1"/>
            </p:custDataLst>
          </p:nvPr>
        </p:nvSpPr>
        <p:spPr>
          <a:xfrm>
            <a:off x="8378080" y="4851113"/>
            <a:ext cx="514400" cy="173124"/>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6" name="Footer Placeholder 4"/>
          <p:cNvSpPr>
            <a:spLocks noGrp="1"/>
          </p:cNvSpPr>
          <p:nvPr>
            <p:ph type="ftr" sz="quarter" idx="3"/>
            <p:custDataLst>
              <p:tags r:id="rId2"/>
            </p:custDataLst>
          </p:nvPr>
        </p:nvSpPr>
        <p:spPr>
          <a:xfrm>
            <a:off x="4043081" y="4851113"/>
            <a:ext cx="4138573" cy="173124"/>
          </a:xfrm>
          <a:prstGeom prst="rect">
            <a:avLst/>
          </a:prstGeom>
        </p:spPr>
        <p:txBody>
          <a:bodyPr vert="horz" lIns="0" tIns="72000" rIns="72000" bIns="0" rtlCol="0" anchor="b"/>
          <a:lstStyle>
            <a:lvl1pPr algn="l">
              <a:defRPr sz="1350">
                <a:solidFill>
                  <a:schemeClr val="accent3"/>
                </a:solidFill>
              </a:defRPr>
            </a:lvl1pPr>
          </a:lstStyle>
          <a:p>
            <a:r>
              <a:rPr lang="en-US">
                <a:solidFill>
                  <a:srgbClr val="998F86"/>
                </a:solidFill>
              </a:rPr>
              <a:t>SmartProcurement – Procuring in times of crisis – 15 September 2022</a:t>
            </a:r>
            <a:endParaRPr lang="en-GB" dirty="0">
              <a:solidFill>
                <a:srgbClr val="998F86"/>
              </a:solidFill>
            </a:endParaRPr>
          </a:p>
        </p:txBody>
      </p:sp>
      <p:sp>
        <p:nvSpPr>
          <p:cNvPr id="10" name="Text Placeholder 4"/>
          <p:cNvSpPr>
            <a:spLocks noGrp="1"/>
          </p:cNvSpPr>
          <p:nvPr>
            <p:ph type="body" sz="quarter" idx="10"/>
          </p:nvPr>
        </p:nvSpPr>
        <p:spPr>
          <a:xfrm>
            <a:off x="295276" y="897565"/>
            <a:ext cx="8597205" cy="367205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581005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95276" y="135732"/>
            <a:ext cx="8597205" cy="419442"/>
          </a:xfrm>
        </p:spPr>
        <p:txBody>
          <a:bodyPr wrap="none">
            <a:noAutofit/>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8378080" y="4851113"/>
            <a:ext cx="514400" cy="173124"/>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4043081" y="4851113"/>
            <a:ext cx="4138573" cy="173124"/>
          </a:xfrm>
          <a:prstGeom prst="rect">
            <a:avLst/>
          </a:prstGeom>
        </p:spPr>
        <p:txBody>
          <a:bodyPr vert="horz" lIns="0" tIns="72000" rIns="72000" bIns="0" rtlCol="0" anchor="b"/>
          <a:lstStyle>
            <a:lvl1pPr algn="l">
              <a:defRPr sz="600">
                <a:solidFill>
                  <a:schemeClr val="accent3"/>
                </a:solidFill>
              </a:defRPr>
            </a:lvl1pPr>
          </a:lstStyle>
          <a:p>
            <a:r>
              <a:rPr lang="en-US">
                <a:solidFill>
                  <a:srgbClr val="998F86"/>
                </a:solidFill>
              </a:rPr>
              <a:t>SmartProcurement – Procuring in times of crisis – 15 September 2022</a:t>
            </a:r>
            <a:endParaRPr lang="en-GB" dirty="0">
              <a:solidFill>
                <a:srgbClr val="998F86"/>
              </a:solidFill>
            </a:endParaRPr>
          </a:p>
        </p:txBody>
      </p:sp>
      <p:sp>
        <p:nvSpPr>
          <p:cNvPr id="14" name="Text Placeholder 4"/>
          <p:cNvSpPr>
            <a:spLocks noGrp="1"/>
          </p:cNvSpPr>
          <p:nvPr>
            <p:ph type="body" sz="quarter" idx="10"/>
          </p:nvPr>
        </p:nvSpPr>
        <p:spPr>
          <a:xfrm>
            <a:off x="295276" y="897565"/>
            <a:ext cx="4060701" cy="3672055"/>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Text Placeholder 4"/>
          <p:cNvSpPr>
            <a:spLocks noGrp="1"/>
          </p:cNvSpPr>
          <p:nvPr>
            <p:ph type="body" sz="quarter" idx="11"/>
          </p:nvPr>
        </p:nvSpPr>
        <p:spPr>
          <a:xfrm>
            <a:off x="4831780" y="897565"/>
            <a:ext cx="4060701" cy="3672055"/>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898609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wrap="none">
            <a:noAutofit/>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8378080" y="4851113"/>
            <a:ext cx="514400" cy="173124"/>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5" name="Footer Placeholder 4"/>
          <p:cNvSpPr>
            <a:spLocks noGrp="1"/>
          </p:cNvSpPr>
          <p:nvPr>
            <p:ph type="ftr" sz="quarter" idx="3"/>
            <p:custDataLst>
              <p:tags r:id="rId2"/>
            </p:custDataLst>
          </p:nvPr>
        </p:nvSpPr>
        <p:spPr>
          <a:xfrm>
            <a:off x="4043081" y="4851113"/>
            <a:ext cx="4138573" cy="173124"/>
          </a:xfrm>
          <a:prstGeom prst="rect">
            <a:avLst/>
          </a:prstGeom>
        </p:spPr>
        <p:txBody>
          <a:bodyPr vert="horz" lIns="0" tIns="72000" rIns="72000" bIns="0" rtlCol="0" anchor="b"/>
          <a:lstStyle>
            <a:lvl1pPr algn="l">
              <a:defRPr sz="1350">
                <a:solidFill>
                  <a:schemeClr val="accent3"/>
                </a:solidFill>
              </a:defRPr>
            </a:lvl1pPr>
          </a:lstStyle>
          <a:p>
            <a:r>
              <a:rPr lang="en-US">
                <a:solidFill>
                  <a:srgbClr val="998F86"/>
                </a:solidFill>
              </a:rPr>
              <a:t>SmartProcurement – Procuring in times of crisis – 15 September 2022</a:t>
            </a:r>
            <a:endParaRPr lang="en-GB" dirty="0">
              <a:solidFill>
                <a:srgbClr val="998F86"/>
              </a:solidFill>
            </a:endParaRPr>
          </a:p>
        </p:txBody>
      </p:sp>
    </p:spTree>
    <p:extLst>
      <p:ext uri="{BB962C8B-B14F-4D97-AF65-F5344CB8AC3E}">
        <p14:creationId xmlns:p14="http://schemas.microsoft.com/office/powerpoint/2010/main" val="193398107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95276" y="135732"/>
            <a:ext cx="8597205" cy="419442"/>
          </a:xfrm>
        </p:spPr>
        <p:txBody>
          <a:bodyPr/>
          <a:lstStyle/>
          <a:p>
            <a:r>
              <a:rPr lang="en-US"/>
              <a:t>Click to edit Master title style</a:t>
            </a:r>
            <a:endParaRPr lang="en-ZA" dirty="0"/>
          </a:p>
        </p:txBody>
      </p:sp>
      <p:sp>
        <p:nvSpPr>
          <p:cNvPr id="5" name="Text Placeholder 4"/>
          <p:cNvSpPr>
            <a:spLocks noGrp="1"/>
          </p:cNvSpPr>
          <p:nvPr>
            <p:ph type="body" sz="quarter" idx="13"/>
          </p:nvPr>
        </p:nvSpPr>
        <p:spPr>
          <a:xfrm>
            <a:off x="295276" y="779985"/>
            <a:ext cx="8597205" cy="216694"/>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
        <p:nvSpPr>
          <p:cNvPr id="8" name="Slide Number Placeholder 5"/>
          <p:cNvSpPr>
            <a:spLocks noGrp="1"/>
          </p:cNvSpPr>
          <p:nvPr>
            <p:ph type="sldNum" sz="quarter" idx="4"/>
            <p:custDataLst>
              <p:tags r:id="rId1"/>
            </p:custDataLst>
          </p:nvPr>
        </p:nvSpPr>
        <p:spPr>
          <a:xfrm>
            <a:off x="8378080" y="4851113"/>
            <a:ext cx="514400" cy="173124"/>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9" name="Footer Placeholder 4"/>
          <p:cNvSpPr>
            <a:spLocks noGrp="1"/>
          </p:cNvSpPr>
          <p:nvPr>
            <p:ph type="ftr" sz="quarter" idx="3"/>
            <p:custDataLst>
              <p:tags r:id="rId2"/>
            </p:custDataLst>
          </p:nvPr>
        </p:nvSpPr>
        <p:spPr>
          <a:xfrm>
            <a:off x="4043081" y="4851113"/>
            <a:ext cx="4138573" cy="173124"/>
          </a:xfrm>
          <a:prstGeom prst="rect">
            <a:avLst/>
          </a:prstGeom>
        </p:spPr>
        <p:txBody>
          <a:bodyPr vert="horz" lIns="0" tIns="72000" rIns="72000" bIns="0" rtlCol="0" anchor="b"/>
          <a:lstStyle>
            <a:lvl1pPr algn="l">
              <a:defRPr sz="600">
                <a:solidFill>
                  <a:schemeClr val="accent3"/>
                </a:solidFill>
              </a:defRPr>
            </a:lvl1pPr>
          </a:lstStyle>
          <a:p>
            <a:r>
              <a:rPr lang="en-US">
                <a:solidFill>
                  <a:srgbClr val="998F86"/>
                </a:solidFill>
              </a:rPr>
              <a:t>SmartProcurement – Procuring in times of crisis – 15 September 2022</a:t>
            </a:r>
            <a:endParaRPr lang="en-GB" dirty="0">
              <a:solidFill>
                <a:srgbClr val="998F86"/>
              </a:solidFill>
            </a:endParaRPr>
          </a:p>
        </p:txBody>
      </p:sp>
      <p:sp>
        <p:nvSpPr>
          <p:cNvPr id="11" name="Text Placeholder 4"/>
          <p:cNvSpPr>
            <a:spLocks noGrp="1"/>
          </p:cNvSpPr>
          <p:nvPr>
            <p:ph type="body" sz="quarter" idx="10"/>
          </p:nvPr>
        </p:nvSpPr>
        <p:spPr>
          <a:xfrm>
            <a:off x="295276" y="1059583"/>
            <a:ext cx="8597205" cy="35100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695386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95276" y="135732"/>
            <a:ext cx="8597205" cy="419442"/>
          </a:xfrm>
        </p:spPr>
        <p:txBody>
          <a:bodyPr/>
          <a:lstStyle/>
          <a:p>
            <a:r>
              <a:rPr lang="en-US"/>
              <a:t>Click to edit Master title style</a:t>
            </a:r>
            <a:endParaRPr lang="en-ZA" dirty="0"/>
          </a:p>
        </p:txBody>
      </p:sp>
      <p:sp>
        <p:nvSpPr>
          <p:cNvPr id="5" name="Text Placeholder 4"/>
          <p:cNvSpPr>
            <a:spLocks noGrp="1"/>
          </p:cNvSpPr>
          <p:nvPr>
            <p:ph type="body" sz="quarter" idx="13"/>
          </p:nvPr>
        </p:nvSpPr>
        <p:spPr>
          <a:xfrm>
            <a:off x="295276" y="779985"/>
            <a:ext cx="8597205" cy="216694"/>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
        <p:nvSpPr>
          <p:cNvPr id="8" name="Slide Number Placeholder 5"/>
          <p:cNvSpPr>
            <a:spLocks noGrp="1"/>
          </p:cNvSpPr>
          <p:nvPr>
            <p:ph type="sldNum" sz="quarter" idx="4"/>
            <p:custDataLst>
              <p:tags r:id="rId1"/>
            </p:custDataLst>
          </p:nvPr>
        </p:nvSpPr>
        <p:spPr>
          <a:xfrm>
            <a:off x="8378080" y="4851113"/>
            <a:ext cx="514400" cy="173124"/>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2" name="Footer Placeholder 4"/>
          <p:cNvSpPr>
            <a:spLocks noGrp="1"/>
          </p:cNvSpPr>
          <p:nvPr>
            <p:ph type="ftr" sz="quarter" idx="3"/>
            <p:custDataLst>
              <p:tags r:id="rId2"/>
            </p:custDataLst>
          </p:nvPr>
        </p:nvSpPr>
        <p:spPr>
          <a:xfrm>
            <a:off x="4043081" y="4851113"/>
            <a:ext cx="4138573" cy="173124"/>
          </a:xfrm>
          <a:prstGeom prst="rect">
            <a:avLst/>
          </a:prstGeom>
        </p:spPr>
        <p:txBody>
          <a:bodyPr vert="horz" lIns="0" tIns="72000" rIns="72000" bIns="0" rtlCol="0" anchor="b"/>
          <a:lstStyle>
            <a:lvl1pPr algn="l">
              <a:defRPr sz="600">
                <a:solidFill>
                  <a:schemeClr val="accent3"/>
                </a:solidFill>
              </a:defRPr>
            </a:lvl1pPr>
          </a:lstStyle>
          <a:p>
            <a:r>
              <a:rPr lang="en-US">
                <a:solidFill>
                  <a:srgbClr val="998F86"/>
                </a:solidFill>
              </a:rPr>
              <a:t>SmartProcurement – Procuring in times of crisis – 15 September 2022</a:t>
            </a:r>
            <a:endParaRPr lang="en-GB" dirty="0">
              <a:solidFill>
                <a:srgbClr val="998F86"/>
              </a:solidFill>
            </a:endParaRPr>
          </a:p>
        </p:txBody>
      </p:sp>
      <p:sp>
        <p:nvSpPr>
          <p:cNvPr id="14" name="Text Placeholder 4"/>
          <p:cNvSpPr>
            <a:spLocks noGrp="1"/>
          </p:cNvSpPr>
          <p:nvPr>
            <p:ph type="body" sz="quarter" idx="14"/>
          </p:nvPr>
        </p:nvSpPr>
        <p:spPr>
          <a:xfrm>
            <a:off x="295276" y="1059583"/>
            <a:ext cx="4060701" cy="3510037"/>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Text Placeholder 4"/>
          <p:cNvSpPr>
            <a:spLocks noGrp="1"/>
          </p:cNvSpPr>
          <p:nvPr>
            <p:ph type="body" sz="quarter" idx="15"/>
          </p:nvPr>
        </p:nvSpPr>
        <p:spPr>
          <a:xfrm>
            <a:off x="4831780" y="1059583"/>
            <a:ext cx="4060701" cy="3510037"/>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0807062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Subtitle ">
    <p:spTree>
      <p:nvGrpSpPr>
        <p:cNvPr id="1" name=""/>
        <p:cNvGrpSpPr/>
        <p:nvPr/>
      </p:nvGrpSpPr>
      <p:grpSpPr>
        <a:xfrm>
          <a:off x="0" y="0"/>
          <a:ext cx="0" cy="0"/>
          <a:chOff x="0" y="0"/>
          <a:chExt cx="0" cy="0"/>
        </a:xfrm>
      </p:grpSpPr>
      <p:sp>
        <p:nvSpPr>
          <p:cNvPr id="2" name="Title 1"/>
          <p:cNvSpPr>
            <a:spLocks noGrp="1"/>
          </p:cNvSpPr>
          <p:nvPr>
            <p:ph type="title"/>
          </p:nvPr>
        </p:nvSpPr>
        <p:spPr>
          <a:xfrm>
            <a:off x="295276" y="135732"/>
            <a:ext cx="8597205" cy="419442"/>
          </a:xfrm>
        </p:spPr>
        <p:txBody>
          <a:bodyPr/>
          <a:lstStyle/>
          <a:p>
            <a:r>
              <a:rPr lang="en-US"/>
              <a:t>Click to edit Master title style</a:t>
            </a:r>
            <a:endParaRPr lang="en-ZA" dirty="0"/>
          </a:p>
        </p:txBody>
      </p:sp>
      <p:sp>
        <p:nvSpPr>
          <p:cNvPr id="5" name="Text Placeholder 4"/>
          <p:cNvSpPr>
            <a:spLocks noGrp="1"/>
          </p:cNvSpPr>
          <p:nvPr>
            <p:ph type="body" sz="quarter" idx="13"/>
          </p:nvPr>
        </p:nvSpPr>
        <p:spPr>
          <a:xfrm>
            <a:off x="295276" y="779985"/>
            <a:ext cx="8597205" cy="216694"/>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
        <p:nvSpPr>
          <p:cNvPr id="8" name="Slide Number Placeholder 5"/>
          <p:cNvSpPr>
            <a:spLocks noGrp="1"/>
          </p:cNvSpPr>
          <p:nvPr>
            <p:ph type="sldNum" sz="quarter" idx="4"/>
            <p:custDataLst>
              <p:tags r:id="rId1"/>
            </p:custDataLst>
          </p:nvPr>
        </p:nvSpPr>
        <p:spPr>
          <a:xfrm>
            <a:off x="8378080" y="4851113"/>
            <a:ext cx="514400" cy="173124"/>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6" name="Footer Placeholder 4"/>
          <p:cNvSpPr>
            <a:spLocks noGrp="1"/>
          </p:cNvSpPr>
          <p:nvPr>
            <p:ph type="ftr" sz="quarter" idx="3"/>
            <p:custDataLst>
              <p:tags r:id="rId2"/>
            </p:custDataLst>
          </p:nvPr>
        </p:nvSpPr>
        <p:spPr>
          <a:xfrm>
            <a:off x="4043081" y="4851113"/>
            <a:ext cx="4138573" cy="173124"/>
          </a:xfrm>
          <a:prstGeom prst="rect">
            <a:avLst/>
          </a:prstGeom>
        </p:spPr>
        <p:txBody>
          <a:bodyPr vert="horz" lIns="0" tIns="72000" rIns="72000" bIns="0" rtlCol="0" anchor="b"/>
          <a:lstStyle>
            <a:lvl1pPr algn="l">
              <a:defRPr sz="600">
                <a:solidFill>
                  <a:schemeClr val="accent3"/>
                </a:solidFill>
              </a:defRPr>
            </a:lvl1pPr>
          </a:lstStyle>
          <a:p>
            <a:r>
              <a:rPr lang="en-US">
                <a:solidFill>
                  <a:srgbClr val="998F86"/>
                </a:solidFill>
              </a:rPr>
              <a:t>SmartProcurement – Procuring in times of crisis – 15 September 2022</a:t>
            </a:r>
            <a:endParaRPr lang="en-GB" dirty="0">
              <a:solidFill>
                <a:srgbClr val="998F86"/>
              </a:solidFill>
            </a:endParaRPr>
          </a:p>
        </p:txBody>
      </p:sp>
    </p:spTree>
    <p:extLst>
      <p:ext uri="{BB962C8B-B14F-4D97-AF65-F5344CB8AC3E}">
        <p14:creationId xmlns:p14="http://schemas.microsoft.com/office/powerpoint/2010/main" val="14977310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8378080" y="4851113"/>
            <a:ext cx="514400" cy="173124"/>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5" name="Text Placeholder 4"/>
          <p:cNvSpPr>
            <a:spLocks noGrp="1"/>
          </p:cNvSpPr>
          <p:nvPr>
            <p:ph type="body" sz="quarter" idx="10" hasCustomPrompt="1"/>
          </p:nvPr>
        </p:nvSpPr>
        <p:spPr>
          <a:xfrm>
            <a:off x="295276" y="4261387"/>
            <a:ext cx="8597205" cy="307102"/>
          </a:xfrm>
        </p:spPr>
        <p:txBody>
          <a:bodyPr bIns="0" anchor="b">
            <a:noAutofit/>
          </a:bodyPr>
          <a:lstStyle>
            <a:lvl1pPr>
              <a:spcBef>
                <a:spcPts val="0"/>
              </a:spcBef>
              <a:defRPr sz="600" b="0"/>
            </a:lvl1pPr>
          </a:lstStyle>
          <a:p>
            <a:pPr lvl="0"/>
            <a:r>
              <a:rPr lang="en-US" dirty="0"/>
              <a:t>Source: Xxx</a:t>
            </a:r>
          </a:p>
        </p:txBody>
      </p:sp>
      <p:sp>
        <p:nvSpPr>
          <p:cNvPr id="8" name="Footer Placeholder 4"/>
          <p:cNvSpPr>
            <a:spLocks noGrp="1"/>
          </p:cNvSpPr>
          <p:nvPr>
            <p:ph type="ftr" sz="quarter" idx="3"/>
            <p:custDataLst>
              <p:tags r:id="rId2"/>
            </p:custDataLst>
          </p:nvPr>
        </p:nvSpPr>
        <p:spPr>
          <a:xfrm>
            <a:off x="4043081" y="4851113"/>
            <a:ext cx="4138573" cy="173124"/>
          </a:xfrm>
          <a:prstGeom prst="rect">
            <a:avLst/>
          </a:prstGeom>
        </p:spPr>
        <p:txBody>
          <a:bodyPr vert="horz" lIns="0" tIns="72000" rIns="72000" bIns="0" rtlCol="0" anchor="b"/>
          <a:lstStyle>
            <a:lvl1pPr algn="l">
              <a:defRPr sz="600">
                <a:solidFill>
                  <a:schemeClr val="accent3"/>
                </a:solidFill>
              </a:defRPr>
            </a:lvl1pPr>
          </a:lstStyle>
          <a:p>
            <a:r>
              <a:rPr lang="en-US">
                <a:solidFill>
                  <a:srgbClr val="998F86"/>
                </a:solidFill>
              </a:rPr>
              <a:t>SmartProcurement – Procuring in times of crisis – 15 September 2022</a:t>
            </a:r>
            <a:endParaRPr lang="en-GB" dirty="0">
              <a:solidFill>
                <a:srgbClr val="998F86"/>
              </a:solidFill>
            </a:endParaRPr>
          </a:p>
        </p:txBody>
      </p:sp>
      <p:sp>
        <p:nvSpPr>
          <p:cNvPr id="9" name="Text Placeholder 4"/>
          <p:cNvSpPr>
            <a:spLocks noGrp="1"/>
          </p:cNvSpPr>
          <p:nvPr>
            <p:ph type="body" sz="quarter" idx="11"/>
          </p:nvPr>
        </p:nvSpPr>
        <p:spPr>
          <a:xfrm>
            <a:off x="295276" y="897564"/>
            <a:ext cx="8597205" cy="33653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296079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295276" y="135732"/>
            <a:ext cx="8597205" cy="419442"/>
          </a:xfrm>
        </p:spPr>
        <p:txBody>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8378080" y="4851113"/>
            <a:ext cx="514400" cy="173124"/>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8" name="Footer Placeholder 4"/>
          <p:cNvSpPr>
            <a:spLocks noGrp="1"/>
          </p:cNvSpPr>
          <p:nvPr>
            <p:ph type="ftr" sz="quarter" idx="3"/>
            <p:custDataLst>
              <p:tags r:id="rId2"/>
            </p:custDataLst>
          </p:nvPr>
        </p:nvSpPr>
        <p:spPr>
          <a:xfrm>
            <a:off x="4043081" y="4851113"/>
            <a:ext cx="4138573" cy="173124"/>
          </a:xfrm>
          <a:prstGeom prst="rect">
            <a:avLst/>
          </a:prstGeom>
        </p:spPr>
        <p:txBody>
          <a:bodyPr vert="horz" lIns="0" tIns="72000" rIns="72000" bIns="0" rtlCol="0" anchor="b"/>
          <a:lstStyle>
            <a:lvl1pPr algn="l">
              <a:defRPr sz="600">
                <a:solidFill>
                  <a:schemeClr val="accent3"/>
                </a:solidFill>
              </a:defRPr>
            </a:lvl1pPr>
          </a:lstStyle>
          <a:p>
            <a:r>
              <a:rPr lang="en-US">
                <a:solidFill>
                  <a:srgbClr val="998F86"/>
                </a:solidFill>
              </a:rPr>
              <a:t>SmartProcurement – Procuring in times of crisis – 15 September 2022</a:t>
            </a:r>
            <a:endParaRPr lang="en-GB" dirty="0">
              <a:solidFill>
                <a:srgbClr val="998F86"/>
              </a:solidFill>
            </a:endParaRPr>
          </a:p>
        </p:txBody>
      </p:sp>
      <p:sp>
        <p:nvSpPr>
          <p:cNvPr id="9" name="Text Placeholder 4"/>
          <p:cNvSpPr>
            <a:spLocks noGrp="1"/>
          </p:cNvSpPr>
          <p:nvPr>
            <p:ph type="body" sz="quarter" idx="10" hasCustomPrompt="1"/>
          </p:nvPr>
        </p:nvSpPr>
        <p:spPr>
          <a:xfrm>
            <a:off x="295276" y="4261387"/>
            <a:ext cx="8597205" cy="307102"/>
          </a:xfrm>
        </p:spPr>
        <p:txBody>
          <a:bodyPr bIns="0" anchor="b">
            <a:noAutofit/>
          </a:bodyPr>
          <a:lstStyle>
            <a:lvl1pPr>
              <a:spcBef>
                <a:spcPts val="0"/>
              </a:spcBef>
              <a:defRPr sz="600" b="0"/>
            </a:lvl1pPr>
          </a:lstStyle>
          <a:p>
            <a:pPr lvl="0"/>
            <a:r>
              <a:rPr lang="en-US" dirty="0"/>
              <a:t>Source: Xxx</a:t>
            </a:r>
          </a:p>
        </p:txBody>
      </p:sp>
      <p:sp>
        <p:nvSpPr>
          <p:cNvPr id="10" name="Text Placeholder 4"/>
          <p:cNvSpPr>
            <a:spLocks noGrp="1"/>
          </p:cNvSpPr>
          <p:nvPr>
            <p:ph type="body" sz="quarter" idx="12"/>
          </p:nvPr>
        </p:nvSpPr>
        <p:spPr>
          <a:xfrm>
            <a:off x="295276" y="897564"/>
            <a:ext cx="4060701" cy="3365306"/>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4" name="Text Placeholder 4"/>
          <p:cNvSpPr>
            <a:spLocks noGrp="1"/>
          </p:cNvSpPr>
          <p:nvPr>
            <p:ph type="body" sz="quarter" idx="13"/>
          </p:nvPr>
        </p:nvSpPr>
        <p:spPr>
          <a:xfrm>
            <a:off x="4831780" y="897564"/>
            <a:ext cx="4060701" cy="3365306"/>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5870227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Footno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8378080" y="4851113"/>
            <a:ext cx="514400" cy="173124"/>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6" name="Footer Placeholder 4"/>
          <p:cNvSpPr>
            <a:spLocks noGrp="1"/>
          </p:cNvSpPr>
          <p:nvPr>
            <p:ph type="ftr" sz="quarter" idx="3"/>
            <p:custDataLst>
              <p:tags r:id="rId2"/>
            </p:custDataLst>
          </p:nvPr>
        </p:nvSpPr>
        <p:spPr>
          <a:xfrm>
            <a:off x="4043081" y="4851113"/>
            <a:ext cx="4138573" cy="173124"/>
          </a:xfrm>
          <a:prstGeom prst="rect">
            <a:avLst/>
          </a:prstGeom>
        </p:spPr>
        <p:txBody>
          <a:bodyPr vert="horz" lIns="0" tIns="72000" rIns="72000" bIns="0" rtlCol="0" anchor="b"/>
          <a:lstStyle>
            <a:lvl1pPr algn="l">
              <a:defRPr sz="600">
                <a:solidFill>
                  <a:schemeClr val="accent3"/>
                </a:solidFill>
              </a:defRPr>
            </a:lvl1pPr>
          </a:lstStyle>
          <a:p>
            <a:r>
              <a:rPr lang="en-US">
                <a:solidFill>
                  <a:srgbClr val="998F86"/>
                </a:solidFill>
              </a:rPr>
              <a:t>SmartProcurement – Procuring in times of crisis – 15 September 2022</a:t>
            </a:r>
            <a:endParaRPr lang="en-GB" dirty="0">
              <a:solidFill>
                <a:srgbClr val="998F86"/>
              </a:solidFill>
            </a:endParaRPr>
          </a:p>
        </p:txBody>
      </p:sp>
      <p:sp>
        <p:nvSpPr>
          <p:cNvPr id="8" name="Text Placeholder 4"/>
          <p:cNvSpPr>
            <a:spLocks noGrp="1"/>
          </p:cNvSpPr>
          <p:nvPr>
            <p:ph type="body" sz="quarter" idx="10" hasCustomPrompt="1"/>
          </p:nvPr>
        </p:nvSpPr>
        <p:spPr>
          <a:xfrm>
            <a:off x="295276" y="4261387"/>
            <a:ext cx="8597205" cy="307102"/>
          </a:xfrm>
        </p:spPr>
        <p:txBody>
          <a:bodyPr bIns="0" anchor="b">
            <a:noAutofit/>
          </a:bodyPr>
          <a:lstStyle>
            <a:lvl1pPr>
              <a:spcBef>
                <a:spcPts val="0"/>
              </a:spcBef>
              <a:defRPr sz="600" b="0"/>
            </a:lvl1pPr>
          </a:lstStyle>
          <a:p>
            <a:pPr lvl="0"/>
            <a:r>
              <a:rPr lang="en-US" dirty="0"/>
              <a:t>Source: Xxx</a:t>
            </a:r>
          </a:p>
        </p:txBody>
      </p:sp>
    </p:spTree>
    <p:extLst>
      <p:ext uri="{BB962C8B-B14F-4D97-AF65-F5344CB8AC3E}">
        <p14:creationId xmlns:p14="http://schemas.microsoft.com/office/powerpoint/2010/main" val="40297363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ub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295276" y="135732"/>
            <a:ext cx="8597205" cy="419442"/>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8378080" y="4851113"/>
            <a:ext cx="514400" cy="173124"/>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9" name="Footer Placeholder 4"/>
          <p:cNvSpPr>
            <a:spLocks noGrp="1"/>
          </p:cNvSpPr>
          <p:nvPr>
            <p:ph type="ftr" sz="quarter" idx="3"/>
            <p:custDataLst>
              <p:tags r:id="rId2"/>
            </p:custDataLst>
          </p:nvPr>
        </p:nvSpPr>
        <p:spPr>
          <a:xfrm>
            <a:off x="4043081" y="4851113"/>
            <a:ext cx="4138573" cy="173124"/>
          </a:xfrm>
          <a:prstGeom prst="rect">
            <a:avLst/>
          </a:prstGeom>
        </p:spPr>
        <p:txBody>
          <a:bodyPr vert="horz" lIns="0" tIns="72000" rIns="72000" bIns="0" rtlCol="0" anchor="b"/>
          <a:lstStyle>
            <a:lvl1pPr algn="l">
              <a:defRPr sz="600">
                <a:solidFill>
                  <a:schemeClr val="accent3"/>
                </a:solidFill>
              </a:defRPr>
            </a:lvl1pPr>
          </a:lstStyle>
          <a:p>
            <a:r>
              <a:rPr lang="en-US">
                <a:solidFill>
                  <a:srgbClr val="998F86"/>
                </a:solidFill>
              </a:rPr>
              <a:t>SmartProcurement – Procuring in times of crisis – 15 September 2022</a:t>
            </a:r>
            <a:endParaRPr lang="en-GB" dirty="0">
              <a:solidFill>
                <a:srgbClr val="998F86"/>
              </a:solidFill>
            </a:endParaRPr>
          </a:p>
        </p:txBody>
      </p:sp>
      <p:sp>
        <p:nvSpPr>
          <p:cNvPr id="12" name="Text Placeholder 4"/>
          <p:cNvSpPr>
            <a:spLocks noGrp="1"/>
          </p:cNvSpPr>
          <p:nvPr>
            <p:ph type="body" sz="quarter" idx="10" hasCustomPrompt="1"/>
          </p:nvPr>
        </p:nvSpPr>
        <p:spPr>
          <a:xfrm>
            <a:off x="295276" y="4261387"/>
            <a:ext cx="8597205" cy="307102"/>
          </a:xfrm>
        </p:spPr>
        <p:txBody>
          <a:bodyPr bIns="0" anchor="b">
            <a:noAutofit/>
          </a:bodyPr>
          <a:lstStyle>
            <a:lvl1pPr>
              <a:spcBef>
                <a:spcPts val="0"/>
              </a:spcBef>
              <a:defRPr sz="600" b="0"/>
            </a:lvl1pPr>
          </a:lstStyle>
          <a:p>
            <a:pPr lvl="0"/>
            <a:r>
              <a:rPr lang="en-US" dirty="0"/>
              <a:t>Source: Xxx</a:t>
            </a:r>
          </a:p>
        </p:txBody>
      </p:sp>
      <p:sp>
        <p:nvSpPr>
          <p:cNvPr id="13" name="Text Placeholder 4"/>
          <p:cNvSpPr>
            <a:spLocks noGrp="1"/>
          </p:cNvSpPr>
          <p:nvPr>
            <p:ph type="body" sz="quarter" idx="14"/>
          </p:nvPr>
        </p:nvSpPr>
        <p:spPr>
          <a:xfrm>
            <a:off x="295276" y="1059583"/>
            <a:ext cx="8597205" cy="3203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4"/>
          <p:cNvSpPr>
            <a:spLocks noGrp="1"/>
          </p:cNvSpPr>
          <p:nvPr>
            <p:ph type="body" sz="quarter" idx="13"/>
          </p:nvPr>
        </p:nvSpPr>
        <p:spPr>
          <a:xfrm>
            <a:off x="295276" y="779985"/>
            <a:ext cx="8597205" cy="216694"/>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7099987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ub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295276" y="135732"/>
            <a:ext cx="8597205" cy="419442"/>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8378080" y="4851113"/>
            <a:ext cx="514400" cy="173124"/>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3" name="Footer Placeholder 4"/>
          <p:cNvSpPr>
            <a:spLocks noGrp="1"/>
          </p:cNvSpPr>
          <p:nvPr>
            <p:ph type="ftr" sz="quarter" idx="3"/>
            <p:custDataLst>
              <p:tags r:id="rId2"/>
            </p:custDataLst>
          </p:nvPr>
        </p:nvSpPr>
        <p:spPr>
          <a:xfrm>
            <a:off x="4043081" y="4851113"/>
            <a:ext cx="4138573" cy="173124"/>
          </a:xfrm>
          <a:prstGeom prst="rect">
            <a:avLst/>
          </a:prstGeom>
        </p:spPr>
        <p:txBody>
          <a:bodyPr vert="horz" lIns="0" tIns="72000" rIns="72000" bIns="0" rtlCol="0" anchor="b"/>
          <a:lstStyle>
            <a:lvl1pPr algn="l">
              <a:defRPr sz="600">
                <a:solidFill>
                  <a:schemeClr val="accent3"/>
                </a:solidFill>
              </a:defRPr>
            </a:lvl1pPr>
          </a:lstStyle>
          <a:p>
            <a:r>
              <a:rPr lang="en-US">
                <a:solidFill>
                  <a:srgbClr val="998F86"/>
                </a:solidFill>
              </a:rPr>
              <a:t>SmartProcurement – Procuring in times of crisis – 15 September 2022</a:t>
            </a:r>
            <a:endParaRPr lang="en-GB" dirty="0">
              <a:solidFill>
                <a:srgbClr val="998F86"/>
              </a:solidFill>
            </a:endParaRPr>
          </a:p>
        </p:txBody>
      </p:sp>
      <p:sp>
        <p:nvSpPr>
          <p:cNvPr id="15" name="Text Placeholder 4"/>
          <p:cNvSpPr>
            <a:spLocks noGrp="1"/>
          </p:cNvSpPr>
          <p:nvPr>
            <p:ph type="body" sz="quarter" idx="14"/>
          </p:nvPr>
        </p:nvSpPr>
        <p:spPr>
          <a:xfrm>
            <a:off x="295276" y="1059583"/>
            <a:ext cx="4060701" cy="3211081"/>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7" name="Text Placeholder 4"/>
          <p:cNvSpPr>
            <a:spLocks noGrp="1"/>
          </p:cNvSpPr>
          <p:nvPr>
            <p:ph type="body" sz="quarter" idx="10" hasCustomPrompt="1"/>
          </p:nvPr>
        </p:nvSpPr>
        <p:spPr>
          <a:xfrm>
            <a:off x="295276" y="4261387"/>
            <a:ext cx="8597205" cy="307102"/>
          </a:xfrm>
        </p:spPr>
        <p:txBody>
          <a:bodyPr bIns="0" anchor="b">
            <a:noAutofit/>
          </a:bodyPr>
          <a:lstStyle>
            <a:lvl1pPr>
              <a:spcBef>
                <a:spcPts val="0"/>
              </a:spcBef>
              <a:defRPr sz="600" b="0"/>
            </a:lvl1pPr>
          </a:lstStyle>
          <a:p>
            <a:pPr lvl="0"/>
            <a:r>
              <a:rPr lang="en-US" dirty="0"/>
              <a:t>Source: Xxx</a:t>
            </a:r>
          </a:p>
        </p:txBody>
      </p:sp>
      <p:sp>
        <p:nvSpPr>
          <p:cNvPr id="9" name="Text Placeholder 4"/>
          <p:cNvSpPr>
            <a:spLocks noGrp="1"/>
          </p:cNvSpPr>
          <p:nvPr>
            <p:ph type="body" sz="quarter" idx="13"/>
          </p:nvPr>
        </p:nvSpPr>
        <p:spPr>
          <a:xfrm>
            <a:off x="295276" y="779985"/>
            <a:ext cx="8597205" cy="216694"/>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
        <p:nvSpPr>
          <p:cNvPr id="10" name="Text Placeholder 4"/>
          <p:cNvSpPr>
            <a:spLocks noGrp="1"/>
          </p:cNvSpPr>
          <p:nvPr>
            <p:ph type="body" sz="quarter" idx="15"/>
          </p:nvPr>
        </p:nvSpPr>
        <p:spPr>
          <a:xfrm>
            <a:off x="4831780" y="1059583"/>
            <a:ext cx="4060701" cy="3211081"/>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0712881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Subtitle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295276" y="135732"/>
            <a:ext cx="8597205" cy="419442"/>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8378080" y="4851113"/>
            <a:ext cx="514400" cy="173124"/>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7" name="Footer Placeholder 4"/>
          <p:cNvSpPr>
            <a:spLocks noGrp="1"/>
          </p:cNvSpPr>
          <p:nvPr>
            <p:ph type="ftr" sz="quarter" idx="3"/>
            <p:custDataLst>
              <p:tags r:id="rId2"/>
            </p:custDataLst>
          </p:nvPr>
        </p:nvSpPr>
        <p:spPr>
          <a:xfrm>
            <a:off x="4043081" y="4851113"/>
            <a:ext cx="4138573" cy="173124"/>
          </a:xfrm>
          <a:prstGeom prst="rect">
            <a:avLst/>
          </a:prstGeom>
        </p:spPr>
        <p:txBody>
          <a:bodyPr vert="horz" lIns="0" tIns="72000" rIns="72000" bIns="0" rtlCol="0" anchor="b"/>
          <a:lstStyle>
            <a:lvl1pPr algn="l">
              <a:defRPr sz="600">
                <a:solidFill>
                  <a:schemeClr val="accent3"/>
                </a:solidFill>
              </a:defRPr>
            </a:lvl1pPr>
          </a:lstStyle>
          <a:p>
            <a:r>
              <a:rPr lang="en-US">
                <a:solidFill>
                  <a:srgbClr val="998F86"/>
                </a:solidFill>
              </a:rPr>
              <a:t>SmartProcurement – Procuring in times of crisis – 15 September 2022</a:t>
            </a:r>
            <a:endParaRPr lang="en-GB" dirty="0">
              <a:solidFill>
                <a:srgbClr val="998F86"/>
              </a:solidFill>
            </a:endParaRPr>
          </a:p>
        </p:txBody>
      </p:sp>
      <p:sp>
        <p:nvSpPr>
          <p:cNvPr id="9" name="Text Placeholder 4"/>
          <p:cNvSpPr>
            <a:spLocks noGrp="1"/>
          </p:cNvSpPr>
          <p:nvPr>
            <p:ph type="body" sz="quarter" idx="10" hasCustomPrompt="1"/>
          </p:nvPr>
        </p:nvSpPr>
        <p:spPr>
          <a:xfrm>
            <a:off x="295276" y="4261387"/>
            <a:ext cx="8597205" cy="307102"/>
          </a:xfrm>
        </p:spPr>
        <p:txBody>
          <a:bodyPr bIns="0" anchor="b">
            <a:noAutofit/>
          </a:bodyPr>
          <a:lstStyle>
            <a:lvl1pPr>
              <a:spcBef>
                <a:spcPts val="0"/>
              </a:spcBef>
              <a:defRPr sz="600" b="0"/>
            </a:lvl1pPr>
          </a:lstStyle>
          <a:p>
            <a:pPr lvl="0"/>
            <a:r>
              <a:rPr lang="en-US" dirty="0"/>
              <a:t>Source: Xxx</a:t>
            </a:r>
          </a:p>
        </p:txBody>
      </p:sp>
      <p:sp>
        <p:nvSpPr>
          <p:cNvPr id="10" name="Text Placeholder 4"/>
          <p:cNvSpPr>
            <a:spLocks noGrp="1"/>
          </p:cNvSpPr>
          <p:nvPr>
            <p:ph type="body" sz="quarter" idx="13"/>
          </p:nvPr>
        </p:nvSpPr>
        <p:spPr>
          <a:xfrm>
            <a:off x="295276" y="779985"/>
            <a:ext cx="8597205" cy="216694"/>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61721056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Divider Slide">
    <p:bg>
      <p:bgPr>
        <a:solidFill>
          <a:srgbClr val="001484"/>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2" hasCustomPrompt="1"/>
          </p:nvPr>
        </p:nvSpPr>
        <p:spPr>
          <a:xfrm>
            <a:off x="611189" y="1707655"/>
            <a:ext cx="8281291" cy="702469"/>
          </a:xfrm>
          <a:prstGeom prst="rect">
            <a:avLst/>
          </a:prstGeom>
          <a:noFill/>
        </p:spPr>
        <p:txBody>
          <a:bodyPr anchor="ctr">
            <a:normAutofit/>
          </a:bodyPr>
          <a:lstStyle>
            <a:lvl1pPr>
              <a:defRPr sz="24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Divider Theme</a:t>
            </a:r>
          </a:p>
        </p:txBody>
      </p:sp>
      <p:pic>
        <p:nvPicPr>
          <p:cNvPr id="8" name="Picture 115"/>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p:blipFill>
        <p:spPr bwMode="auto">
          <a:xfrm>
            <a:off x="182154" y="4622653"/>
            <a:ext cx="836661" cy="3203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338747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Picture Layout 1">
    <p:spTree>
      <p:nvGrpSpPr>
        <p:cNvPr id="1" name=""/>
        <p:cNvGrpSpPr/>
        <p:nvPr/>
      </p:nvGrpSpPr>
      <p:grpSpPr>
        <a:xfrm>
          <a:off x="0" y="0"/>
          <a:ext cx="0" cy="0"/>
          <a:chOff x="0" y="0"/>
          <a:chExt cx="0" cy="0"/>
        </a:xfrm>
      </p:grpSpPr>
      <p:sp>
        <p:nvSpPr>
          <p:cNvPr id="2" name="Title 1"/>
          <p:cNvSpPr>
            <a:spLocks noGrp="1"/>
          </p:cNvSpPr>
          <p:nvPr>
            <p:ph type="title"/>
          </p:nvPr>
        </p:nvSpPr>
        <p:spPr>
          <a:xfrm>
            <a:off x="295276" y="135732"/>
            <a:ext cx="8597205" cy="419442"/>
          </a:xfrm>
        </p:spPr>
        <p:txBody>
          <a:bodyPr/>
          <a:lstStyle/>
          <a:p>
            <a:r>
              <a:rPr lang="en-US" dirty="0"/>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8378080" y="4851113"/>
            <a:ext cx="514400" cy="173124"/>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4043081" y="4851113"/>
            <a:ext cx="4138573" cy="173124"/>
          </a:xfrm>
          <a:prstGeom prst="rect">
            <a:avLst/>
          </a:prstGeom>
        </p:spPr>
        <p:txBody>
          <a:bodyPr vert="horz" lIns="0" tIns="72000" rIns="72000" bIns="0" rtlCol="0" anchor="b"/>
          <a:lstStyle>
            <a:lvl1pPr algn="l">
              <a:defRPr sz="600">
                <a:solidFill>
                  <a:schemeClr val="accent3"/>
                </a:solidFill>
              </a:defRPr>
            </a:lvl1pPr>
          </a:lstStyle>
          <a:p>
            <a:r>
              <a:rPr lang="en-US">
                <a:solidFill>
                  <a:srgbClr val="998F86"/>
                </a:solidFill>
              </a:rPr>
              <a:t>SmartProcurement – Procuring in times of crisis – 15 September 2022</a:t>
            </a:r>
            <a:endParaRPr lang="en-GB" dirty="0">
              <a:solidFill>
                <a:srgbClr val="998F86"/>
              </a:solidFill>
            </a:endParaRPr>
          </a:p>
        </p:txBody>
      </p:sp>
      <p:sp>
        <p:nvSpPr>
          <p:cNvPr id="4" name="Picture Placeholder 3"/>
          <p:cNvSpPr>
            <a:spLocks noGrp="1"/>
          </p:cNvSpPr>
          <p:nvPr>
            <p:ph type="pic" sz="quarter" idx="14" hasCustomPrompt="1"/>
          </p:nvPr>
        </p:nvSpPr>
        <p:spPr>
          <a:xfrm>
            <a:off x="323851" y="1059581"/>
            <a:ext cx="2908573" cy="3510037"/>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4" name="Text Placeholder 4"/>
          <p:cNvSpPr>
            <a:spLocks noGrp="1"/>
          </p:cNvSpPr>
          <p:nvPr>
            <p:ph type="body" sz="quarter" idx="15"/>
          </p:nvPr>
        </p:nvSpPr>
        <p:spPr>
          <a:xfrm>
            <a:off x="3448447" y="1059583"/>
            <a:ext cx="5472608" cy="3510037"/>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295276" y="779985"/>
            <a:ext cx="8597205" cy="216694"/>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288552544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Picture Layout 2">
    <p:spTree>
      <p:nvGrpSpPr>
        <p:cNvPr id="1" name=""/>
        <p:cNvGrpSpPr/>
        <p:nvPr/>
      </p:nvGrpSpPr>
      <p:grpSpPr>
        <a:xfrm>
          <a:off x="0" y="0"/>
          <a:ext cx="0" cy="0"/>
          <a:chOff x="0" y="0"/>
          <a:chExt cx="0" cy="0"/>
        </a:xfrm>
      </p:grpSpPr>
      <p:sp>
        <p:nvSpPr>
          <p:cNvPr id="2" name="Title 1"/>
          <p:cNvSpPr>
            <a:spLocks noGrp="1"/>
          </p:cNvSpPr>
          <p:nvPr>
            <p:ph type="title"/>
          </p:nvPr>
        </p:nvSpPr>
        <p:spPr>
          <a:xfrm>
            <a:off x="295276" y="135732"/>
            <a:ext cx="8597205" cy="419442"/>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8378080" y="4851113"/>
            <a:ext cx="514400" cy="173124"/>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4043081" y="4851113"/>
            <a:ext cx="4138573" cy="173124"/>
          </a:xfrm>
          <a:prstGeom prst="rect">
            <a:avLst/>
          </a:prstGeom>
        </p:spPr>
        <p:txBody>
          <a:bodyPr vert="horz" lIns="0" tIns="72000" rIns="72000" bIns="0" rtlCol="0" anchor="b"/>
          <a:lstStyle>
            <a:lvl1pPr algn="l">
              <a:defRPr sz="600">
                <a:solidFill>
                  <a:schemeClr val="accent3"/>
                </a:solidFill>
              </a:defRPr>
            </a:lvl1pPr>
          </a:lstStyle>
          <a:p>
            <a:r>
              <a:rPr lang="en-US">
                <a:solidFill>
                  <a:srgbClr val="998F86"/>
                </a:solidFill>
              </a:rPr>
              <a:t>SmartProcurement – Procuring in times of crisis – 15 September 2022</a:t>
            </a:r>
            <a:endParaRPr lang="en-GB" dirty="0">
              <a:solidFill>
                <a:srgbClr val="998F86"/>
              </a:solidFill>
            </a:endParaRPr>
          </a:p>
        </p:txBody>
      </p:sp>
      <p:sp>
        <p:nvSpPr>
          <p:cNvPr id="13" name="Picture Placeholder 3"/>
          <p:cNvSpPr>
            <a:spLocks noGrp="1"/>
          </p:cNvSpPr>
          <p:nvPr>
            <p:ph type="pic" sz="quarter" idx="14" hasCustomPrompt="1"/>
          </p:nvPr>
        </p:nvSpPr>
        <p:spPr>
          <a:xfrm>
            <a:off x="6516217" y="1059582"/>
            <a:ext cx="2404517" cy="3510036"/>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5" name="Text Placeholder 4"/>
          <p:cNvSpPr>
            <a:spLocks noGrp="1"/>
          </p:cNvSpPr>
          <p:nvPr>
            <p:ph type="body" sz="quarter" idx="15"/>
          </p:nvPr>
        </p:nvSpPr>
        <p:spPr>
          <a:xfrm>
            <a:off x="323851" y="1059583"/>
            <a:ext cx="6004917" cy="3510036"/>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295276" y="779985"/>
            <a:ext cx="8597205" cy="216694"/>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405411066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Picture Layout 3">
    <p:spTree>
      <p:nvGrpSpPr>
        <p:cNvPr id="1" name=""/>
        <p:cNvGrpSpPr/>
        <p:nvPr/>
      </p:nvGrpSpPr>
      <p:grpSpPr>
        <a:xfrm>
          <a:off x="0" y="0"/>
          <a:ext cx="0" cy="0"/>
          <a:chOff x="0" y="0"/>
          <a:chExt cx="0" cy="0"/>
        </a:xfrm>
      </p:grpSpPr>
      <p:sp>
        <p:nvSpPr>
          <p:cNvPr id="2" name="Title 1"/>
          <p:cNvSpPr>
            <a:spLocks noGrp="1"/>
          </p:cNvSpPr>
          <p:nvPr>
            <p:ph type="title"/>
          </p:nvPr>
        </p:nvSpPr>
        <p:spPr>
          <a:xfrm>
            <a:off x="295276" y="135732"/>
            <a:ext cx="8597205" cy="419442"/>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8378080" y="4851113"/>
            <a:ext cx="514400" cy="173124"/>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4043081" y="4851113"/>
            <a:ext cx="4138573" cy="173124"/>
          </a:xfrm>
          <a:prstGeom prst="rect">
            <a:avLst/>
          </a:prstGeom>
        </p:spPr>
        <p:txBody>
          <a:bodyPr vert="horz" lIns="0" tIns="72000" rIns="72000" bIns="0" rtlCol="0" anchor="b"/>
          <a:lstStyle>
            <a:lvl1pPr algn="l">
              <a:defRPr sz="600">
                <a:solidFill>
                  <a:schemeClr val="accent3"/>
                </a:solidFill>
              </a:defRPr>
            </a:lvl1pPr>
          </a:lstStyle>
          <a:p>
            <a:r>
              <a:rPr lang="en-US">
                <a:solidFill>
                  <a:srgbClr val="998F86"/>
                </a:solidFill>
              </a:rPr>
              <a:t>SmartProcurement – Procuring in times of crisis – 15 September 2022</a:t>
            </a:r>
            <a:endParaRPr lang="en-GB" dirty="0">
              <a:solidFill>
                <a:srgbClr val="998F86"/>
              </a:solidFill>
            </a:endParaRPr>
          </a:p>
        </p:txBody>
      </p:sp>
      <p:sp>
        <p:nvSpPr>
          <p:cNvPr id="13" name="Picture Placeholder 3"/>
          <p:cNvSpPr>
            <a:spLocks noGrp="1"/>
          </p:cNvSpPr>
          <p:nvPr>
            <p:ph type="pic" sz="quarter" idx="14" hasCustomPrompt="1"/>
          </p:nvPr>
        </p:nvSpPr>
        <p:spPr>
          <a:xfrm>
            <a:off x="290287" y="1059582"/>
            <a:ext cx="3921674" cy="1404156"/>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4" name="Picture Placeholder 3"/>
          <p:cNvSpPr>
            <a:spLocks noGrp="1"/>
          </p:cNvSpPr>
          <p:nvPr>
            <p:ph type="pic" sz="quarter" idx="15" hasCustomPrompt="1"/>
          </p:nvPr>
        </p:nvSpPr>
        <p:spPr>
          <a:xfrm>
            <a:off x="4999381" y="1059582"/>
            <a:ext cx="3921674" cy="1404156"/>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5" name="Text Placeholder 4"/>
          <p:cNvSpPr>
            <a:spLocks noGrp="1"/>
          </p:cNvSpPr>
          <p:nvPr>
            <p:ph type="body" sz="quarter" idx="16"/>
          </p:nvPr>
        </p:nvSpPr>
        <p:spPr>
          <a:xfrm>
            <a:off x="323851" y="2649136"/>
            <a:ext cx="8597205" cy="1913588"/>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295276" y="779985"/>
            <a:ext cx="8597205" cy="216694"/>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312998894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icture Layout 4">
    <p:spTree>
      <p:nvGrpSpPr>
        <p:cNvPr id="1" name=""/>
        <p:cNvGrpSpPr/>
        <p:nvPr/>
      </p:nvGrpSpPr>
      <p:grpSpPr>
        <a:xfrm>
          <a:off x="0" y="0"/>
          <a:ext cx="0" cy="0"/>
          <a:chOff x="0" y="0"/>
          <a:chExt cx="0" cy="0"/>
        </a:xfrm>
      </p:grpSpPr>
      <p:sp>
        <p:nvSpPr>
          <p:cNvPr id="2" name="Title 1"/>
          <p:cNvSpPr>
            <a:spLocks noGrp="1"/>
          </p:cNvSpPr>
          <p:nvPr>
            <p:ph type="title"/>
          </p:nvPr>
        </p:nvSpPr>
        <p:spPr>
          <a:xfrm>
            <a:off x="295276" y="135732"/>
            <a:ext cx="8597205" cy="419442"/>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8378080" y="4851113"/>
            <a:ext cx="514400" cy="173124"/>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4043081" y="4851113"/>
            <a:ext cx="4138573" cy="173124"/>
          </a:xfrm>
          <a:prstGeom prst="rect">
            <a:avLst/>
          </a:prstGeom>
        </p:spPr>
        <p:txBody>
          <a:bodyPr vert="horz" lIns="0" tIns="72000" rIns="72000" bIns="0" rtlCol="0" anchor="b"/>
          <a:lstStyle>
            <a:lvl1pPr algn="l">
              <a:defRPr sz="600">
                <a:solidFill>
                  <a:schemeClr val="accent3"/>
                </a:solidFill>
              </a:defRPr>
            </a:lvl1pPr>
          </a:lstStyle>
          <a:p>
            <a:r>
              <a:rPr lang="en-US">
                <a:solidFill>
                  <a:srgbClr val="998F86"/>
                </a:solidFill>
              </a:rPr>
              <a:t>SmartProcurement – Procuring in times of crisis – 15 September 2022</a:t>
            </a:r>
            <a:endParaRPr lang="en-GB" dirty="0">
              <a:solidFill>
                <a:srgbClr val="998F86"/>
              </a:solidFill>
            </a:endParaRPr>
          </a:p>
        </p:txBody>
      </p:sp>
      <p:sp>
        <p:nvSpPr>
          <p:cNvPr id="13" name="Picture Placeholder 3"/>
          <p:cNvSpPr>
            <a:spLocks noGrp="1"/>
          </p:cNvSpPr>
          <p:nvPr>
            <p:ph type="pic" sz="quarter" idx="14" hasCustomPrompt="1"/>
          </p:nvPr>
        </p:nvSpPr>
        <p:spPr>
          <a:xfrm>
            <a:off x="290287" y="2733768"/>
            <a:ext cx="3921674" cy="1728192"/>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4" name="Picture Placeholder 3"/>
          <p:cNvSpPr>
            <a:spLocks noGrp="1"/>
          </p:cNvSpPr>
          <p:nvPr>
            <p:ph type="pic" sz="quarter" idx="15" hasCustomPrompt="1"/>
          </p:nvPr>
        </p:nvSpPr>
        <p:spPr>
          <a:xfrm>
            <a:off x="4999381" y="2733768"/>
            <a:ext cx="3921674" cy="1728192"/>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5" name="Text Placeholder 4"/>
          <p:cNvSpPr>
            <a:spLocks noGrp="1"/>
          </p:cNvSpPr>
          <p:nvPr>
            <p:ph type="body" sz="quarter" idx="16"/>
          </p:nvPr>
        </p:nvSpPr>
        <p:spPr>
          <a:xfrm>
            <a:off x="323851" y="1059582"/>
            <a:ext cx="8597205" cy="1607418"/>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295276" y="779985"/>
            <a:ext cx="8597205" cy="216694"/>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165390226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icture Layout 5">
    <p:spTree>
      <p:nvGrpSpPr>
        <p:cNvPr id="1" name=""/>
        <p:cNvGrpSpPr/>
        <p:nvPr/>
      </p:nvGrpSpPr>
      <p:grpSpPr>
        <a:xfrm>
          <a:off x="0" y="0"/>
          <a:ext cx="0" cy="0"/>
          <a:chOff x="0" y="0"/>
          <a:chExt cx="0" cy="0"/>
        </a:xfrm>
      </p:grpSpPr>
      <p:sp>
        <p:nvSpPr>
          <p:cNvPr id="2" name="Title 1"/>
          <p:cNvSpPr>
            <a:spLocks noGrp="1"/>
          </p:cNvSpPr>
          <p:nvPr>
            <p:ph type="title"/>
          </p:nvPr>
        </p:nvSpPr>
        <p:spPr>
          <a:xfrm>
            <a:off x="295276" y="135732"/>
            <a:ext cx="8597205" cy="419442"/>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8378080" y="4851113"/>
            <a:ext cx="514400" cy="173124"/>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4043081" y="4851113"/>
            <a:ext cx="4138573" cy="173124"/>
          </a:xfrm>
          <a:prstGeom prst="rect">
            <a:avLst/>
          </a:prstGeom>
        </p:spPr>
        <p:txBody>
          <a:bodyPr vert="horz" lIns="0" tIns="72000" rIns="72000" bIns="0" rtlCol="0" anchor="b"/>
          <a:lstStyle>
            <a:lvl1pPr algn="l">
              <a:defRPr sz="600">
                <a:solidFill>
                  <a:schemeClr val="accent3"/>
                </a:solidFill>
              </a:defRPr>
            </a:lvl1pPr>
          </a:lstStyle>
          <a:p>
            <a:r>
              <a:rPr lang="en-US">
                <a:solidFill>
                  <a:srgbClr val="998F86"/>
                </a:solidFill>
              </a:rPr>
              <a:t>SmartProcurement – Procuring in times of crisis – 15 September 2022</a:t>
            </a:r>
            <a:endParaRPr lang="en-GB" dirty="0">
              <a:solidFill>
                <a:srgbClr val="998F86"/>
              </a:solidFill>
            </a:endParaRPr>
          </a:p>
        </p:txBody>
      </p:sp>
      <p:sp>
        <p:nvSpPr>
          <p:cNvPr id="13" name="Picture Placeholder 3"/>
          <p:cNvSpPr>
            <a:spLocks noGrp="1"/>
          </p:cNvSpPr>
          <p:nvPr>
            <p:ph type="pic" sz="quarter" idx="14" hasCustomPrompt="1"/>
          </p:nvPr>
        </p:nvSpPr>
        <p:spPr>
          <a:xfrm>
            <a:off x="290288" y="2733768"/>
            <a:ext cx="2625529" cy="1728192"/>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7" name="Picture Placeholder 3"/>
          <p:cNvSpPr>
            <a:spLocks noGrp="1"/>
          </p:cNvSpPr>
          <p:nvPr>
            <p:ph type="pic" sz="quarter" idx="15" hasCustomPrompt="1"/>
          </p:nvPr>
        </p:nvSpPr>
        <p:spPr>
          <a:xfrm>
            <a:off x="3292908" y="2733768"/>
            <a:ext cx="2625529" cy="1728192"/>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8" name="Picture Placeholder 3"/>
          <p:cNvSpPr>
            <a:spLocks noGrp="1"/>
          </p:cNvSpPr>
          <p:nvPr>
            <p:ph type="pic" sz="quarter" idx="16" hasCustomPrompt="1"/>
          </p:nvPr>
        </p:nvSpPr>
        <p:spPr>
          <a:xfrm>
            <a:off x="6295527" y="2733768"/>
            <a:ext cx="2625529" cy="1728192"/>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9" name="Text Placeholder 4"/>
          <p:cNvSpPr>
            <a:spLocks noGrp="1"/>
          </p:cNvSpPr>
          <p:nvPr>
            <p:ph type="body" sz="quarter" idx="17"/>
          </p:nvPr>
        </p:nvSpPr>
        <p:spPr>
          <a:xfrm>
            <a:off x="323851" y="1059582"/>
            <a:ext cx="8597205" cy="1607418"/>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ext Placeholder 4"/>
          <p:cNvSpPr>
            <a:spLocks noGrp="1"/>
          </p:cNvSpPr>
          <p:nvPr>
            <p:ph type="body" sz="quarter" idx="13"/>
          </p:nvPr>
        </p:nvSpPr>
        <p:spPr>
          <a:xfrm>
            <a:off x="295276" y="779985"/>
            <a:ext cx="8597205" cy="216694"/>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263290257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icture Layout 6">
    <p:spTree>
      <p:nvGrpSpPr>
        <p:cNvPr id="1" name=""/>
        <p:cNvGrpSpPr/>
        <p:nvPr/>
      </p:nvGrpSpPr>
      <p:grpSpPr>
        <a:xfrm>
          <a:off x="0" y="0"/>
          <a:ext cx="0" cy="0"/>
          <a:chOff x="0" y="0"/>
          <a:chExt cx="0" cy="0"/>
        </a:xfrm>
      </p:grpSpPr>
      <p:sp>
        <p:nvSpPr>
          <p:cNvPr id="2" name="Title 1"/>
          <p:cNvSpPr>
            <a:spLocks noGrp="1"/>
          </p:cNvSpPr>
          <p:nvPr>
            <p:ph type="title"/>
          </p:nvPr>
        </p:nvSpPr>
        <p:spPr>
          <a:xfrm>
            <a:off x="295276" y="135732"/>
            <a:ext cx="8597205" cy="419442"/>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8378080" y="4851113"/>
            <a:ext cx="514400" cy="173124"/>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2" name="Footer Placeholder 4"/>
          <p:cNvSpPr>
            <a:spLocks noGrp="1"/>
          </p:cNvSpPr>
          <p:nvPr>
            <p:ph type="ftr" sz="quarter" idx="3"/>
            <p:custDataLst>
              <p:tags r:id="rId2"/>
            </p:custDataLst>
          </p:nvPr>
        </p:nvSpPr>
        <p:spPr>
          <a:xfrm>
            <a:off x="4043081" y="4851113"/>
            <a:ext cx="4138573" cy="173124"/>
          </a:xfrm>
          <a:prstGeom prst="rect">
            <a:avLst/>
          </a:prstGeom>
        </p:spPr>
        <p:txBody>
          <a:bodyPr vert="horz" lIns="0" tIns="72000" rIns="72000" bIns="0" rtlCol="0" anchor="b"/>
          <a:lstStyle>
            <a:lvl1pPr algn="l">
              <a:defRPr sz="600">
                <a:solidFill>
                  <a:schemeClr val="accent3"/>
                </a:solidFill>
              </a:defRPr>
            </a:lvl1pPr>
          </a:lstStyle>
          <a:p>
            <a:r>
              <a:rPr lang="en-US">
                <a:solidFill>
                  <a:srgbClr val="998F86"/>
                </a:solidFill>
              </a:rPr>
              <a:t>SmartProcurement – Procuring in times of crisis – 15 September 2022</a:t>
            </a:r>
            <a:endParaRPr lang="en-GB" dirty="0">
              <a:solidFill>
                <a:srgbClr val="998F86"/>
              </a:solidFill>
            </a:endParaRPr>
          </a:p>
        </p:txBody>
      </p:sp>
      <p:sp>
        <p:nvSpPr>
          <p:cNvPr id="16" name="Picture Placeholder 3"/>
          <p:cNvSpPr>
            <a:spLocks noGrp="1"/>
          </p:cNvSpPr>
          <p:nvPr>
            <p:ph type="pic" sz="quarter" idx="14" hasCustomPrompt="1"/>
          </p:nvPr>
        </p:nvSpPr>
        <p:spPr>
          <a:xfrm>
            <a:off x="290288" y="1059582"/>
            <a:ext cx="2625529" cy="1620180"/>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7" name="Picture Placeholder 3"/>
          <p:cNvSpPr>
            <a:spLocks noGrp="1"/>
          </p:cNvSpPr>
          <p:nvPr>
            <p:ph type="pic" sz="quarter" idx="15" hasCustomPrompt="1"/>
          </p:nvPr>
        </p:nvSpPr>
        <p:spPr>
          <a:xfrm>
            <a:off x="3292908" y="1059582"/>
            <a:ext cx="2625529" cy="1620180"/>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8" name="Picture Placeholder 3"/>
          <p:cNvSpPr>
            <a:spLocks noGrp="1"/>
          </p:cNvSpPr>
          <p:nvPr>
            <p:ph type="pic" sz="quarter" idx="16" hasCustomPrompt="1"/>
          </p:nvPr>
        </p:nvSpPr>
        <p:spPr>
          <a:xfrm>
            <a:off x="6295527" y="1059582"/>
            <a:ext cx="2625529" cy="1620180"/>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20" name="Text Placeholder 4"/>
          <p:cNvSpPr>
            <a:spLocks noGrp="1"/>
          </p:cNvSpPr>
          <p:nvPr>
            <p:ph type="body" sz="quarter" idx="17"/>
          </p:nvPr>
        </p:nvSpPr>
        <p:spPr>
          <a:xfrm>
            <a:off x="323851" y="2777465"/>
            <a:ext cx="8597205" cy="1785258"/>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4"/>
          <p:cNvSpPr>
            <a:spLocks noGrp="1"/>
          </p:cNvSpPr>
          <p:nvPr>
            <p:ph type="body" sz="quarter" idx="13"/>
          </p:nvPr>
        </p:nvSpPr>
        <p:spPr>
          <a:xfrm>
            <a:off x="295276" y="779985"/>
            <a:ext cx="8597205" cy="216694"/>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421891647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Picture Layout 7">
    <p:spTree>
      <p:nvGrpSpPr>
        <p:cNvPr id="1" name=""/>
        <p:cNvGrpSpPr/>
        <p:nvPr/>
      </p:nvGrpSpPr>
      <p:grpSpPr>
        <a:xfrm>
          <a:off x="0" y="0"/>
          <a:ext cx="0" cy="0"/>
          <a:chOff x="0" y="0"/>
          <a:chExt cx="0" cy="0"/>
        </a:xfrm>
      </p:grpSpPr>
      <p:sp>
        <p:nvSpPr>
          <p:cNvPr id="2" name="Title 1"/>
          <p:cNvSpPr>
            <a:spLocks noGrp="1"/>
          </p:cNvSpPr>
          <p:nvPr>
            <p:ph type="title"/>
          </p:nvPr>
        </p:nvSpPr>
        <p:spPr>
          <a:xfrm>
            <a:off x="295276" y="135732"/>
            <a:ext cx="8597205" cy="419442"/>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8378080" y="4851113"/>
            <a:ext cx="514400" cy="173124"/>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9" name="Footer Placeholder 4"/>
          <p:cNvSpPr>
            <a:spLocks noGrp="1"/>
          </p:cNvSpPr>
          <p:nvPr>
            <p:ph type="ftr" sz="quarter" idx="3"/>
            <p:custDataLst>
              <p:tags r:id="rId2"/>
            </p:custDataLst>
          </p:nvPr>
        </p:nvSpPr>
        <p:spPr>
          <a:xfrm>
            <a:off x="4043081" y="4851113"/>
            <a:ext cx="4138573" cy="173124"/>
          </a:xfrm>
          <a:prstGeom prst="rect">
            <a:avLst/>
          </a:prstGeom>
        </p:spPr>
        <p:txBody>
          <a:bodyPr vert="horz" lIns="0" tIns="72000" rIns="72000" bIns="0" rtlCol="0" anchor="b"/>
          <a:lstStyle>
            <a:lvl1pPr algn="l">
              <a:defRPr sz="600">
                <a:solidFill>
                  <a:schemeClr val="accent3"/>
                </a:solidFill>
              </a:defRPr>
            </a:lvl1pPr>
          </a:lstStyle>
          <a:p>
            <a:r>
              <a:rPr lang="en-US">
                <a:solidFill>
                  <a:srgbClr val="998F86"/>
                </a:solidFill>
              </a:rPr>
              <a:t>SmartProcurement – Procuring in times of crisis – 15 September 2022</a:t>
            </a:r>
            <a:endParaRPr lang="en-GB" dirty="0">
              <a:solidFill>
                <a:srgbClr val="998F86"/>
              </a:solidFill>
            </a:endParaRPr>
          </a:p>
        </p:txBody>
      </p:sp>
      <p:sp>
        <p:nvSpPr>
          <p:cNvPr id="17" name="Picture Placeholder 3"/>
          <p:cNvSpPr>
            <a:spLocks noGrp="1"/>
          </p:cNvSpPr>
          <p:nvPr>
            <p:ph type="pic" sz="quarter" idx="14" hasCustomPrompt="1"/>
          </p:nvPr>
        </p:nvSpPr>
        <p:spPr>
          <a:xfrm>
            <a:off x="323851" y="1059582"/>
            <a:ext cx="2908573" cy="1134126"/>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9" name="Picture Placeholder 3"/>
          <p:cNvSpPr>
            <a:spLocks noGrp="1"/>
          </p:cNvSpPr>
          <p:nvPr>
            <p:ph type="pic" sz="quarter" idx="15" hasCustomPrompt="1"/>
          </p:nvPr>
        </p:nvSpPr>
        <p:spPr>
          <a:xfrm>
            <a:off x="323851" y="2231385"/>
            <a:ext cx="2908573" cy="1134126"/>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20" name="Picture Placeholder 3"/>
          <p:cNvSpPr>
            <a:spLocks noGrp="1"/>
          </p:cNvSpPr>
          <p:nvPr>
            <p:ph type="pic" sz="quarter" idx="16" hasCustomPrompt="1"/>
          </p:nvPr>
        </p:nvSpPr>
        <p:spPr>
          <a:xfrm>
            <a:off x="323851" y="3403188"/>
            <a:ext cx="2908573" cy="1155824"/>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21" name="Text Placeholder 4"/>
          <p:cNvSpPr>
            <a:spLocks noGrp="1"/>
          </p:cNvSpPr>
          <p:nvPr>
            <p:ph type="body" sz="quarter" idx="17"/>
          </p:nvPr>
        </p:nvSpPr>
        <p:spPr>
          <a:xfrm>
            <a:off x="3448447" y="1059582"/>
            <a:ext cx="5472608" cy="3498508"/>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4"/>
          <p:cNvSpPr>
            <a:spLocks noGrp="1"/>
          </p:cNvSpPr>
          <p:nvPr>
            <p:ph type="body" sz="quarter" idx="13"/>
          </p:nvPr>
        </p:nvSpPr>
        <p:spPr>
          <a:xfrm>
            <a:off x="295276" y="779985"/>
            <a:ext cx="8597205" cy="216694"/>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340735374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Picture Layout 7">
    <p:spTree>
      <p:nvGrpSpPr>
        <p:cNvPr id="1" name=""/>
        <p:cNvGrpSpPr/>
        <p:nvPr/>
      </p:nvGrpSpPr>
      <p:grpSpPr>
        <a:xfrm>
          <a:off x="0" y="0"/>
          <a:ext cx="0" cy="0"/>
          <a:chOff x="0" y="0"/>
          <a:chExt cx="0" cy="0"/>
        </a:xfrm>
      </p:grpSpPr>
      <p:sp>
        <p:nvSpPr>
          <p:cNvPr id="2" name="Title 1"/>
          <p:cNvSpPr>
            <a:spLocks noGrp="1"/>
          </p:cNvSpPr>
          <p:nvPr>
            <p:ph type="title"/>
          </p:nvPr>
        </p:nvSpPr>
        <p:spPr>
          <a:xfrm>
            <a:off x="295276" y="135732"/>
            <a:ext cx="8597205" cy="419442"/>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8378080" y="4851113"/>
            <a:ext cx="514400" cy="173124"/>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9" name="Footer Placeholder 4"/>
          <p:cNvSpPr>
            <a:spLocks noGrp="1"/>
          </p:cNvSpPr>
          <p:nvPr>
            <p:ph type="ftr" sz="quarter" idx="3"/>
            <p:custDataLst>
              <p:tags r:id="rId2"/>
            </p:custDataLst>
          </p:nvPr>
        </p:nvSpPr>
        <p:spPr>
          <a:xfrm>
            <a:off x="4043081" y="4851113"/>
            <a:ext cx="4138573" cy="173124"/>
          </a:xfrm>
          <a:prstGeom prst="rect">
            <a:avLst/>
          </a:prstGeom>
        </p:spPr>
        <p:txBody>
          <a:bodyPr vert="horz" lIns="0" tIns="72000" rIns="72000" bIns="0" rtlCol="0" anchor="b"/>
          <a:lstStyle>
            <a:lvl1pPr algn="l">
              <a:defRPr sz="600">
                <a:solidFill>
                  <a:schemeClr val="accent3"/>
                </a:solidFill>
              </a:defRPr>
            </a:lvl1pPr>
          </a:lstStyle>
          <a:p>
            <a:r>
              <a:rPr lang="en-US">
                <a:solidFill>
                  <a:srgbClr val="998F86"/>
                </a:solidFill>
              </a:rPr>
              <a:t>SmartProcurement – Procuring in times of crisis – 15 September 2022</a:t>
            </a:r>
            <a:endParaRPr lang="en-GB" dirty="0">
              <a:solidFill>
                <a:srgbClr val="998F86"/>
              </a:solidFill>
            </a:endParaRPr>
          </a:p>
        </p:txBody>
      </p:sp>
      <p:sp>
        <p:nvSpPr>
          <p:cNvPr id="17" name="Picture Placeholder 3"/>
          <p:cNvSpPr>
            <a:spLocks noGrp="1"/>
          </p:cNvSpPr>
          <p:nvPr>
            <p:ph type="pic" sz="quarter" idx="14" hasCustomPrompt="1"/>
          </p:nvPr>
        </p:nvSpPr>
        <p:spPr>
          <a:xfrm>
            <a:off x="6012483" y="1059582"/>
            <a:ext cx="2908573" cy="1134126"/>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9" name="Picture Placeholder 3"/>
          <p:cNvSpPr>
            <a:spLocks noGrp="1"/>
          </p:cNvSpPr>
          <p:nvPr>
            <p:ph type="pic" sz="quarter" idx="15" hasCustomPrompt="1"/>
          </p:nvPr>
        </p:nvSpPr>
        <p:spPr>
          <a:xfrm>
            <a:off x="6012483" y="2232400"/>
            <a:ext cx="2908573" cy="1134126"/>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20" name="Picture Placeholder 3"/>
          <p:cNvSpPr>
            <a:spLocks noGrp="1"/>
          </p:cNvSpPr>
          <p:nvPr>
            <p:ph type="pic" sz="quarter" idx="16" hasCustomPrompt="1"/>
          </p:nvPr>
        </p:nvSpPr>
        <p:spPr>
          <a:xfrm>
            <a:off x="6012483" y="3405218"/>
            <a:ext cx="2908573" cy="1161587"/>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0" name="Text Placeholder 4"/>
          <p:cNvSpPr>
            <a:spLocks noGrp="1"/>
          </p:cNvSpPr>
          <p:nvPr>
            <p:ph type="body" sz="quarter" idx="17"/>
          </p:nvPr>
        </p:nvSpPr>
        <p:spPr>
          <a:xfrm>
            <a:off x="323851" y="1059584"/>
            <a:ext cx="5553983" cy="3499429"/>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ext Placeholder 4"/>
          <p:cNvSpPr>
            <a:spLocks noGrp="1"/>
          </p:cNvSpPr>
          <p:nvPr>
            <p:ph type="body" sz="quarter" idx="13"/>
          </p:nvPr>
        </p:nvSpPr>
        <p:spPr>
          <a:xfrm>
            <a:off x="295276" y="779985"/>
            <a:ext cx="8597205" cy="216694"/>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16386614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1_Back Slide &quot;Thank You&quot;">
    <p:bg>
      <p:bgPr>
        <a:solidFill>
          <a:srgbClr val="001484"/>
        </a:solidFill>
        <a:effectLst/>
      </p:bgPr>
    </p:bg>
    <p:spTree>
      <p:nvGrpSpPr>
        <p:cNvPr id="1" name=""/>
        <p:cNvGrpSpPr/>
        <p:nvPr/>
      </p:nvGrpSpPr>
      <p:grpSpPr>
        <a:xfrm>
          <a:off x="0" y="0"/>
          <a:ext cx="0" cy="0"/>
          <a:chOff x="0" y="0"/>
          <a:chExt cx="0" cy="0"/>
        </a:xfrm>
      </p:grpSpPr>
      <p:sp>
        <p:nvSpPr>
          <p:cNvPr id="2" name="Rectangle 1"/>
          <p:cNvSpPr/>
          <p:nvPr userDrawn="1"/>
        </p:nvSpPr>
        <p:spPr>
          <a:xfrm>
            <a:off x="2185076" y="1342554"/>
            <a:ext cx="4752528" cy="21602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solidFill>
                <a:prstClr val="white"/>
              </a:solidFill>
            </a:endParaRPr>
          </a:p>
        </p:txBody>
      </p:sp>
      <p:sp>
        <p:nvSpPr>
          <p:cNvPr id="12" name="Text Placeholder 5"/>
          <p:cNvSpPr>
            <a:spLocks noGrp="1"/>
          </p:cNvSpPr>
          <p:nvPr>
            <p:ph type="body" sz="quarter" idx="10" hasCustomPrompt="1"/>
          </p:nvPr>
        </p:nvSpPr>
        <p:spPr>
          <a:xfrm>
            <a:off x="2834998" y="2022346"/>
            <a:ext cx="3897243" cy="199742"/>
          </a:xfrm>
        </p:spPr>
        <p:txBody>
          <a:bodyPr lIns="36000" rIns="36000" anchor="ctr">
            <a:noAutofit/>
          </a:bodyPr>
          <a:lstStyle>
            <a:lvl1pPr>
              <a:defRPr sz="1050">
                <a:solidFill>
                  <a:schemeClr val="tx2"/>
                </a:solidFill>
              </a:defRPr>
            </a:lvl1pPr>
          </a:lstStyle>
          <a:p>
            <a:pPr lvl="0"/>
            <a:r>
              <a:rPr lang="en-US" dirty="0"/>
              <a:t>Name Surname</a:t>
            </a:r>
            <a:endParaRPr lang="en-GB" dirty="0"/>
          </a:p>
        </p:txBody>
      </p:sp>
      <p:sp>
        <p:nvSpPr>
          <p:cNvPr id="13" name="Text Placeholder 5"/>
          <p:cNvSpPr>
            <a:spLocks noGrp="1"/>
          </p:cNvSpPr>
          <p:nvPr>
            <p:ph type="body" sz="quarter" idx="11" hasCustomPrompt="1"/>
          </p:nvPr>
        </p:nvSpPr>
        <p:spPr>
          <a:xfrm>
            <a:off x="2834998" y="2222932"/>
            <a:ext cx="3897243" cy="199742"/>
          </a:xfrm>
        </p:spPr>
        <p:txBody>
          <a:bodyPr lIns="36000" rIns="36000" anchor="ctr">
            <a:noAutofit/>
          </a:bodyPr>
          <a:lstStyle>
            <a:lvl1pPr>
              <a:defRPr sz="825" b="0">
                <a:solidFill>
                  <a:schemeClr val="tx2"/>
                </a:solidFill>
              </a:defRPr>
            </a:lvl1pPr>
          </a:lstStyle>
          <a:p>
            <a:pPr lvl="0"/>
            <a:r>
              <a:rPr lang="en-US" dirty="0"/>
              <a:t>Directory</a:t>
            </a:r>
            <a:endParaRPr lang="en-GB" dirty="0"/>
          </a:p>
        </p:txBody>
      </p:sp>
      <p:sp>
        <p:nvSpPr>
          <p:cNvPr id="14" name="Text Placeholder 5"/>
          <p:cNvSpPr>
            <a:spLocks noGrp="1"/>
          </p:cNvSpPr>
          <p:nvPr>
            <p:ph type="body" sz="quarter" idx="12" hasCustomPrompt="1"/>
          </p:nvPr>
        </p:nvSpPr>
        <p:spPr>
          <a:xfrm>
            <a:off x="3184680" y="2620526"/>
            <a:ext cx="1440160" cy="199742"/>
          </a:xfrm>
        </p:spPr>
        <p:txBody>
          <a:bodyPr lIns="36000" rIns="36000" anchor="ctr">
            <a:noAutofit/>
          </a:bodyPr>
          <a:lstStyle>
            <a:lvl1pPr>
              <a:defRPr sz="825" b="0">
                <a:solidFill>
                  <a:schemeClr val="tx2"/>
                </a:solidFill>
              </a:defRPr>
            </a:lvl1pPr>
          </a:lstStyle>
          <a:p>
            <a:pPr lvl="0"/>
            <a:r>
              <a:rPr lang="en-US" dirty="0"/>
              <a:t>+27 (0)21 XXX XXXX</a:t>
            </a:r>
            <a:endParaRPr lang="en-GB" dirty="0"/>
          </a:p>
        </p:txBody>
      </p:sp>
      <p:sp>
        <p:nvSpPr>
          <p:cNvPr id="15" name="Rectangle 14"/>
          <p:cNvSpPr/>
          <p:nvPr userDrawn="1"/>
        </p:nvSpPr>
        <p:spPr>
          <a:xfrm>
            <a:off x="2834998" y="2623112"/>
            <a:ext cx="402674" cy="196208"/>
          </a:xfrm>
          <a:prstGeom prst="rect">
            <a:avLst/>
          </a:prstGeom>
        </p:spPr>
        <p:txBody>
          <a:bodyPr vert="horz" lIns="27000" tIns="54000" rIns="27000" bIns="54000" rtlCol="0" anchor="ctr">
            <a:noAutofit/>
          </a:bodyPr>
          <a:lstStyle/>
          <a:p>
            <a:pPr>
              <a:spcBef>
                <a:spcPts val="225"/>
              </a:spcBef>
              <a:buFont typeface="Arial" pitchFamily="34" charset="0"/>
              <a:buNone/>
            </a:pPr>
            <a:r>
              <a:rPr lang="en-GB" sz="825" b="1" dirty="0">
                <a:solidFill>
                  <a:srgbClr val="003399"/>
                </a:solidFill>
              </a:rPr>
              <a:t>Tel:</a:t>
            </a:r>
          </a:p>
        </p:txBody>
      </p:sp>
      <p:sp>
        <p:nvSpPr>
          <p:cNvPr id="16" name="Text Placeholder 5"/>
          <p:cNvSpPr>
            <a:spLocks noGrp="1"/>
          </p:cNvSpPr>
          <p:nvPr>
            <p:ph type="body" sz="quarter" idx="13" hasCustomPrompt="1"/>
          </p:nvPr>
        </p:nvSpPr>
        <p:spPr>
          <a:xfrm>
            <a:off x="5130120" y="2620526"/>
            <a:ext cx="1440160" cy="199742"/>
          </a:xfrm>
        </p:spPr>
        <p:txBody>
          <a:bodyPr lIns="36000" rIns="36000" anchor="ctr">
            <a:noAutofit/>
          </a:bodyPr>
          <a:lstStyle>
            <a:lvl1pPr>
              <a:defRPr sz="825" b="0">
                <a:solidFill>
                  <a:schemeClr val="tx2"/>
                </a:solidFill>
              </a:defRPr>
            </a:lvl1pPr>
          </a:lstStyle>
          <a:p>
            <a:pPr lvl="0"/>
            <a:r>
              <a:rPr lang="en-US" dirty="0"/>
              <a:t>+27 (0)21 XXX XXXX</a:t>
            </a:r>
            <a:endParaRPr lang="en-GB" dirty="0"/>
          </a:p>
        </p:txBody>
      </p:sp>
      <p:sp>
        <p:nvSpPr>
          <p:cNvPr id="17" name="Rectangle 16"/>
          <p:cNvSpPr/>
          <p:nvPr userDrawn="1"/>
        </p:nvSpPr>
        <p:spPr>
          <a:xfrm>
            <a:off x="4780437" y="2623112"/>
            <a:ext cx="402674" cy="196208"/>
          </a:xfrm>
          <a:prstGeom prst="rect">
            <a:avLst/>
          </a:prstGeom>
        </p:spPr>
        <p:txBody>
          <a:bodyPr vert="horz" lIns="27000" tIns="54000" rIns="27000" bIns="54000" rtlCol="0" anchor="ctr">
            <a:noAutofit/>
          </a:bodyPr>
          <a:lstStyle/>
          <a:p>
            <a:pPr>
              <a:spcBef>
                <a:spcPts val="225"/>
              </a:spcBef>
              <a:buFont typeface="Arial" pitchFamily="34" charset="0"/>
              <a:buNone/>
            </a:pPr>
            <a:r>
              <a:rPr lang="en-GB" sz="825" b="1" dirty="0">
                <a:solidFill>
                  <a:srgbClr val="003399"/>
                </a:solidFill>
              </a:rPr>
              <a:t>Fax:</a:t>
            </a:r>
          </a:p>
        </p:txBody>
      </p:sp>
      <p:sp>
        <p:nvSpPr>
          <p:cNvPr id="18" name="Text Placeholder 5"/>
          <p:cNvSpPr>
            <a:spLocks noGrp="1"/>
          </p:cNvSpPr>
          <p:nvPr>
            <p:ph type="body" sz="quarter" idx="14" hasCustomPrompt="1"/>
          </p:nvPr>
        </p:nvSpPr>
        <p:spPr>
          <a:xfrm>
            <a:off x="2834998" y="2826426"/>
            <a:ext cx="3734059" cy="199742"/>
          </a:xfrm>
        </p:spPr>
        <p:txBody>
          <a:bodyPr lIns="36000" rIns="36000" anchor="ctr">
            <a:noAutofit/>
          </a:bodyPr>
          <a:lstStyle>
            <a:lvl1pPr>
              <a:defRPr sz="825" b="0">
                <a:solidFill>
                  <a:schemeClr val="tx2"/>
                </a:solidFill>
              </a:defRPr>
            </a:lvl1pPr>
          </a:lstStyle>
          <a:p>
            <a:pPr lvl="0"/>
            <a:r>
              <a:rPr lang="en-US" dirty="0"/>
              <a:t>Name.Surname@westerncape.gov.za</a:t>
            </a:r>
            <a:endParaRPr lang="en-GB" dirty="0"/>
          </a:p>
        </p:txBody>
      </p:sp>
      <p:sp>
        <p:nvSpPr>
          <p:cNvPr id="19" name="Rectangle 18"/>
          <p:cNvSpPr/>
          <p:nvPr userDrawn="1"/>
        </p:nvSpPr>
        <p:spPr>
          <a:xfrm>
            <a:off x="2834997" y="3032326"/>
            <a:ext cx="3734059" cy="196208"/>
          </a:xfrm>
          <a:prstGeom prst="rect">
            <a:avLst/>
          </a:prstGeom>
        </p:spPr>
        <p:txBody>
          <a:bodyPr vert="horz" lIns="27000" tIns="54000" rIns="27000" bIns="54000" rtlCol="0" anchor="ctr">
            <a:noAutofit/>
          </a:bodyPr>
          <a:lstStyle/>
          <a:p>
            <a:pPr>
              <a:spcBef>
                <a:spcPts val="225"/>
              </a:spcBef>
              <a:buFont typeface="Arial" pitchFamily="34" charset="0"/>
              <a:buNone/>
            </a:pPr>
            <a:r>
              <a:rPr lang="en-GB" sz="825" b="1" dirty="0">
                <a:solidFill>
                  <a:srgbClr val="003399"/>
                </a:solidFill>
              </a:rPr>
              <a:t>www.westerncape.gov.za</a:t>
            </a:r>
          </a:p>
        </p:txBody>
      </p:sp>
      <p:sp>
        <p:nvSpPr>
          <p:cNvPr id="6" name="Rectangle 5"/>
          <p:cNvSpPr/>
          <p:nvPr userDrawn="1"/>
        </p:nvSpPr>
        <p:spPr>
          <a:xfrm>
            <a:off x="295276" y="424277"/>
            <a:ext cx="1707519" cy="461665"/>
          </a:xfrm>
          <a:prstGeom prst="rect">
            <a:avLst/>
          </a:prstGeom>
        </p:spPr>
        <p:txBody>
          <a:bodyPr wrap="none">
            <a:spAutoFit/>
          </a:bodyPr>
          <a:lstStyle/>
          <a:p>
            <a:r>
              <a:rPr lang="en-US" sz="2400" dirty="0">
                <a:solidFill>
                  <a:prstClr val="white"/>
                </a:solidFill>
                <a:ea typeface="+mj-ea"/>
                <a:cs typeface="+mj-cs"/>
              </a:rPr>
              <a:t>Contact Us</a:t>
            </a:r>
            <a:endParaRPr lang="en-GB" sz="1800" dirty="0">
              <a:solidFill>
                <a:prstClr val="white"/>
              </a:solidFill>
            </a:endParaRPr>
          </a:p>
        </p:txBody>
      </p:sp>
      <p:sp>
        <p:nvSpPr>
          <p:cNvPr id="24" name="Text Placeholder 5"/>
          <p:cNvSpPr>
            <a:spLocks noGrp="1"/>
          </p:cNvSpPr>
          <p:nvPr>
            <p:ph type="body" sz="quarter" idx="15" hasCustomPrompt="1"/>
          </p:nvPr>
        </p:nvSpPr>
        <p:spPr>
          <a:xfrm>
            <a:off x="2834997" y="3250140"/>
            <a:ext cx="3349330" cy="199742"/>
          </a:xfrm>
        </p:spPr>
        <p:txBody>
          <a:bodyPr lIns="36000" rIns="36000" anchor="ctr">
            <a:noAutofit/>
          </a:bodyPr>
          <a:lstStyle>
            <a:lvl1pPr>
              <a:defRPr sz="825" b="0" baseline="0">
                <a:solidFill>
                  <a:schemeClr val="tx2"/>
                </a:solidFill>
              </a:defRPr>
            </a:lvl1pPr>
          </a:lstStyle>
          <a:p>
            <a:pPr lvl="0"/>
            <a:r>
              <a:rPr lang="en-ZA" dirty="0"/>
              <a:t>Fill in your address</a:t>
            </a:r>
          </a:p>
        </p:txBody>
      </p:sp>
      <p:pic>
        <p:nvPicPr>
          <p:cNvPr id="2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p:blipFill>
        <p:spPr bwMode="auto">
          <a:xfrm>
            <a:off x="2272289" y="1394585"/>
            <a:ext cx="1663283" cy="63691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Shape, rectangle&#10;&#10;Description automatically generated">
            <a:extLst>
              <a:ext uri="{FF2B5EF4-FFF2-40B4-BE49-F238E27FC236}">
                <a16:creationId xmlns:a16="http://schemas.microsoft.com/office/drawing/2014/main" id="{4B218B1C-103E-40ED-AFB3-E83144F6820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834996" y="2498749"/>
            <a:ext cx="4102608" cy="48655"/>
          </a:xfrm>
          <a:prstGeom prst="rect">
            <a:avLst/>
          </a:prstGeom>
        </p:spPr>
      </p:pic>
    </p:spTree>
    <p:extLst>
      <p:ext uri="{BB962C8B-B14F-4D97-AF65-F5344CB8AC3E}">
        <p14:creationId xmlns:p14="http://schemas.microsoft.com/office/powerpoint/2010/main" val="47331123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Back Slide &quot;Thank You&quot;">
    <p:bg>
      <p:bgPr>
        <a:solidFill>
          <a:srgbClr val="001484"/>
        </a:solidFill>
        <a:effectLst/>
      </p:bgPr>
    </p:bg>
    <p:spTree>
      <p:nvGrpSpPr>
        <p:cNvPr id="1" name=""/>
        <p:cNvGrpSpPr/>
        <p:nvPr/>
      </p:nvGrpSpPr>
      <p:grpSpPr>
        <a:xfrm>
          <a:off x="0" y="0"/>
          <a:ext cx="0" cy="0"/>
          <a:chOff x="0" y="0"/>
          <a:chExt cx="0" cy="0"/>
        </a:xfrm>
      </p:grpSpPr>
      <p:sp>
        <p:nvSpPr>
          <p:cNvPr id="9" name="Title 1"/>
          <p:cNvSpPr txBox="1">
            <a:spLocks/>
          </p:cNvSpPr>
          <p:nvPr userDrawn="1"/>
        </p:nvSpPr>
        <p:spPr>
          <a:xfrm>
            <a:off x="1763689" y="2895787"/>
            <a:ext cx="7200800" cy="812564"/>
          </a:xfrm>
          <a:prstGeom prst="rect">
            <a:avLst/>
          </a:prstGeom>
        </p:spPr>
        <p:txBody>
          <a:bodyPr wrap="none" anchor="t">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Aft>
                <a:spcPts val="1800"/>
              </a:spcAft>
            </a:pPr>
            <a:r>
              <a:rPr lang="en-US" sz="2400" dirty="0">
                <a:solidFill>
                  <a:prstClr val="white"/>
                </a:solidFill>
                <a:cs typeface="Century Gothic"/>
              </a:rPr>
              <a:t>Thank you</a:t>
            </a:r>
          </a:p>
        </p:txBody>
      </p:sp>
      <p:pic>
        <p:nvPicPr>
          <p:cNvPr id="4" name="Picture 3" descr="Shape, rectangle&#10;&#10;Description automatically generated">
            <a:extLst>
              <a:ext uri="{FF2B5EF4-FFF2-40B4-BE49-F238E27FC236}">
                <a16:creationId xmlns:a16="http://schemas.microsoft.com/office/drawing/2014/main" id="{964789CB-CD92-405B-9055-78FC1169E82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5276" y="2523672"/>
            <a:ext cx="8848724" cy="48078"/>
          </a:xfrm>
          <a:prstGeom prst="rect">
            <a:avLst/>
          </a:prstGeom>
        </p:spPr>
      </p:pic>
    </p:spTree>
    <p:extLst>
      <p:ext uri="{BB962C8B-B14F-4D97-AF65-F5344CB8AC3E}">
        <p14:creationId xmlns:p14="http://schemas.microsoft.com/office/powerpoint/2010/main" val="354702027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rgbClr val="001484"/>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67544" y="2571751"/>
            <a:ext cx="8208912" cy="756085"/>
          </a:xfrm>
          <a:noFill/>
          <a:extLst>
            <a:ext uri="{909E8E84-426E-40DD-AFC4-6F175D3DCCD1}">
              <a14:hiddenFill xmlns:a14="http://schemas.microsoft.com/office/drawing/2010/main">
                <a:solidFill>
                  <a:srgbClr val="00329B"/>
                </a:solidFill>
              </a14:hiddenFill>
            </a:ext>
          </a:extLst>
        </p:spPr>
        <p:txBody>
          <a:bodyPr lIns="72000" tIns="0" rIns="72000" bIns="0" anchor="b">
            <a:normAutofit/>
          </a:bodyPr>
          <a:lstStyle>
            <a:lvl1pPr algn="r">
              <a:spcBef>
                <a:spcPts val="225"/>
              </a:spcBef>
              <a:defRPr sz="1950" cap="all" baseline="0">
                <a:solidFill>
                  <a:schemeClr val="bg1"/>
                </a:solidFill>
                <a:latin typeface="Century Gothic" pitchFamily="34" charset="0"/>
              </a:defRPr>
            </a:lvl1pPr>
          </a:lstStyle>
          <a:p>
            <a:r>
              <a:rPr lang="en-US"/>
              <a:t>Click to edit Master title style</a:t>
            </a:r>
            <a:endParaRPr lang="en-ZA" dirty="0"/>
          </a:p>
        </p:txBody>
      </p:sp>
      <p:sp>
        <p:nvSpPr>
          <p:cNvPr id="10" name="Subtitle 2"/>
          <p:cNvSpPr>
            <a:spLocks noGrp="1"/>
          </p:cNvSpPr>
          <p:nvPr>
            <p:ph type="subTitle" idx="1"/>
          </p:nvPr>
        </p:nvSpPr>
        <p:spPr>
          <a:xfrm>
            <a:off x="467544" y="3399396"/>
            <a:ext cx="8208912" cy="381414"/>
          </a:xfrm>
        </p:spPr>
        <p:txBody>
          <a:bodyPr lIns="72000" tIns="0" rIns="72000" bIns="0" anchor="ctr">
            <a:normAutofit/>
          </a:bodyPr>
          <a:lstStyle>
            <a:lvl1pPr marL="0" indent="0" algn="r">
              <a:buNone/>
              <a:defRPr sz="1500" b="0">
                <a:solidFill>
                  <a:schemeClr val="bg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ZA" dirty="0"/>
          </a:p>
        </p:txBody>
      </p:sp>
      <p:sp>
        <p:nvSpPr>
          <p:cNvPr id="15" name="Date Placeholder 11"/>
          <p:cNvSpPr>
            <a:spLocks noGrp="1"/>
          </p:cNvSpPr>
          <p:nvPr>
            <p:ph type="dt" sz="half" idx="2"/>
          </p:nvPr>
        </p:nvSpPr>
        <p:spPr>
          <a:xfrm>
            <a:off x="7164288" y="4048535"/>
            <a:ext cx="1512168" cy="273844"/>
          </a:xfrm>
          <a:prstGeom prst="rect">
            <a:avLst/>
          </a:prstGeom>
        </p:spPr>
        <p:txBody>
          <a:bodyPr vert="horz" lIns="91440" tIns="45720" rIns="91440" bIns="45720" rtlCol="0" anchor="ctr"/>
          <a:lstStyle>
            <a:lvl1pPr algn="r">
              <a:defRPr sz="825">
                <a:solidFill>
                  <a:schemeClr val="bg1"/>
                </a:solidFill>
              </a:defRPr>
            </a:lvl1pPr>
          </a:lstStyle>
          <a:p>
            <a:endParaRPr lang="en-GB" dirty="0">
              <a:solidFill>
                <a:prstClr val="white"/>
              </a:solidFill>
            </a:endParaRPr>
          </a:p>
        </p:txBody>
      </p:sp>
      <p:sp>
        <p:nvSpPr>
          <p:cNvPr id="17" name="Text Placeholder 16"/>
          <p:cNvSpPr>
            <a:spLocks noGrp="1"/>
          </p:cNvSpPr>
          <p:nvPr>
            <p:ph type="body" sz="quarter" idx="10" hasCustomPrompt="1"/>
          </p:nvPr>
        </p:nvSpPr>
        <p:spPr>
          <a:xfrm>
            <a:off x="3635548" y="4048535"/>
            <a:ext cx="1584176" cy="273844"/>
          </a:xfrm>
        </p:spPr>
        <p:txBody>
          <a:bodyPr>
            <a:normAutofit/>
          </a:bodyPr>
          <a:lstStyle>
            <a:lvl1pPr algn="r">
              <a:defRPr sz="825" b="0">
                <a:solidFill>
                  <a:schemeClr val="bg1"/>
                </a:solidFill>
              </a:defRPr>
            </a:lvl1pPr>
          </a:lstStyle>
          <a:p>
            <a:pPr lvl="0"/>
            <a:r>
              <a:rPr lang="en-US" dirty="0"/>
              <a:t>Location   |</a:t>
            </a:r>
            <a:endParaRPr lang="en-GB" dirty="0"/>
          </a:p>
        </p:txBody>
      </p:sp>
      <p:sp>
        <p:nvSpPr>
          <p:cNvPr id="18" name="Text Placeholder 16"/>
          <p:cNvSpPr>
            <a:spLocks noGrp="1"/>
          </p:cNvSpPr>
          <p:nvPr>
            <p:ph type="body" sz="quarter" idx="11" hasCustomPrompt="1"/>
          </p:nvPr>
        </p:nvSpPr>
        <p:spPr>
          <a:xfrm>
            <a:off x="5220072" y="4048535"/>
            <a:ext cx="1944216" cy="273844"/>
          </a:xfrm>
        </p:spPr>
        <p:txBody>
          <a:bodyPr>
            <a:normAutofit/>
          </a:bodyPr>
          <a:lstStyle>
            <a:lvl1pPr algn="r">
              <a:defRPr sz="825" b="0" baseline="0">
                <a:solidFill>
                  <a:schemeClr val="bg1"/>
                </a:solidFill>
              </a:defRPr>
            </a:lvl1pPr>
          </a:lstStyle>
          <a:p>
            <a:pPr lvl="0"/>
            <a:r>
              <a:rPr lang="en-US" dirty="0"/>
              <a:t>Initial. Surname  |</a:t>
            </a:r>
            <a:endParaRPr lang="en-GB" dirty="0"/>
          </a:p>
        </p:txBody>
      </p:sp>
      <p:pic>
        <p:nvPicPr>
          <p:cNvPr id="6" name="Picture 5" descr="Shape, rectangle&#10;&#10;Description automatically generated">
            <a:extLst>
              <a:ext uri="{FF2B5EF4-FFF2-40B4-BE49-F238E27FC236}">
                <a16:creationId xmlns:a16="http://schemas.microsoft.com/office/drawing/2014/main" id="{8F4B28A5-175F-4616-AB3B-7AD74BC551D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2025143"/>
          </a:xfrm>
          <a:prstGeom prst="rect">
            <a:avLst/>
          </a:prstGeom>
        </p:spPr>
      </p:pic>
      <p:pic>
        <p:nvPicPr>
          <p:cNvPr id="8" name="Picture 7">
            <a:extLst>
              <a:ext uri="{FF2B5EF4-FFF2-40B4-BE49-F238E27FC236}">
                <a16:creationId xmlns:a16="http://schemas.microsoft.com/office/drawing/2014/main" id="{EC2DB1C1-7A27-488D-ADD4-A3F9F76E96DA}"/>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7061919" y="444178"/>
            <a:ext cx="1614537" cy="737458"/>
          </a:xfrm>
          <a:prstGeom prst="rect">
            <a:avLst/>
          </a:prstGeom>
        </p:spPr>
      </p:pic>
    </p:spTree>
    <p:extLst>
      <p:ext uri="{BB962C8B-B14F-4D97-AF65-F5344CB8AC3E}">
        <p14:creationId xmlns:p14="http://schemas.microsoft.com/office/powerpoint/2010/main" val="388372208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wrap="none">
            <a:noAutofit/>
          </a:bodyPr>
          <a:lstStyle/>
          <a:p>
            <a:r>
              <a:rPr lang="en-US"/>
              <a:t>Click to edit Master title style</a:t>
            </a:r>
            <a:endParaRPr lang="en-ZA"/>
          </a:p>
        </p:txBody>
      </p:sp>
      <p:sp>
        <p:nvSpPr>
          <p:cNvPr id="6" name="Footer Placeholder 4"/>
          <p:cNvSpPr>
            <a:spLocks noGrp="1"/>
          </p:cNvSpPr>
          <p:nvPr>
            <p:ph type="ftr" sz="quarter" idx="3"/>
            <p:custDataLst>
              <p:tags r:id="rId1"/>
            </p:custDataLst>
          </p:nvPr>
        </p:nvSpPr>
        <p:spPr>
          <a:xfrm>
            <a:off x="4043081" y="4851113"/>
            <a:ext cx="4138573" cy="173124"/>
          </a:xfrm>
          <a:prstGeom prst="rect">
            <a:avLst/>
          </a:prstGeom>
        </p:spPr>
        <p:txBody>
          <a:bodyPr vert="horz" lIns="0" tIns="72000" rIns="72000" bIns="0" rtlCol="0" anchor="b"/>
          <a:lstStyle>
            <a:lvl1pPr algn="l">
              <a:defRPr sz="1350">
                <a:solidFill>
                  <a:schemeClr val="accent3"/>
                </a:solidFill>
              </a:defRPr>
            </a:lvl1pPr>
          </a:lstStyle>
          <a:p>
            <a:r>
              <a:rPr lang="pt-BR">
                <a:solidFill>
                  <a:srgbClr val="998F86"/>
                </a:solidFill>
              </a:rPr>
              <a:t>DLG Infrastructure Forum 22 November 2024</a:t>
            </a:r>
            <a:endParaRPr lang="en-GB" dirty="0">
              <a:solidFill>
                <a:srgbClr val="998F86"/>
              </a:solidFill>
            </a:endParaRPr>
          </a:p>
        </p:txBody>
      </p:sp>
      <p:sp>
        <p:nvSpPr>
          <p:cNvPr id="10" name="Text Placeholder 4"/>
          <p:cNvSpPr>
            <a:spLocks noGrp="1"/>
          </p:cNvSpPr>
          <p:nvPr>
            <p:ph type="body" sz="quarter" idx="10"/>
          </p:nvPr>
        </p:nvSpPr>
        <p:spPr>
          <a:xfrm>
            <a:off x="295276" y="897565"/>
            <a:ext cx="8597205" cy="36720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24118220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95276" y="135732"/>
            <a:ext cx="8597205" cy="419442"/>
          </a:xfrm>
        </p:spPr>
        <p:txBody>
          <a:bodyPr wrap="none">
            <a:noAutofit/>
          </a:bodyPr>
          <a:lstStyle/>
          <a:p>
            <a:r>
              <a:rPr lang="en-US"/>
              <a:t>Click to edit Master title style</a:t>
            </a:r>
            <a:endParaRPr lang="en-ZA"/>
          </a:p>
        </p:txBody>
      </p:sp>
      <p:sp>
        <p:nvSpPr>
          <p:cNvPr id="10" name="Footer Placeholder 4"/>
          <p:cNvSpPr>
            <a:spLocks noGrp="1"/>
          </p:cNvSpPr>
          <p:nvPr>
            <p:ph type="ftr" sz="quarter" idx="3"/>
            <p:custDataLst>
              <p:tags r:id="rId1"/>
            </p:custDataLst>
          </p:nvPr>
        </p:nvSpPr>
        <p:spPr>
          <a:xfrm>
            <a:off x="4043081" y="4851113"/>
            <a:ext cx="4138573" cy="173124"/>
          </a:xfrm>
          <a:prstGeom prst="rect">
            <a:avLst/>
          </a:prstGeom>
        </p:spPr>
        <p:txBody>
          <a:bodyPr vert="horz" lIns="0" tIns="72000" rIns="72000" bIns="0" rtlCol="0" anchor="b"/>
          <a:lstStyle>
            <a:lvl1pPr algn="l">
              <a:defRPr sz="600">
                <a:solidFill>
                  <a:schemeClr val="accent3"/>
                </a:solidFill>
              </a:defRPr>
            </a:lvl1pPr>
          </a:lstStyle>
          <a:p>
            <a:r>
              <a:rPr lang="pt-BR">
                <a:solidFill>
                  <a:srgbClr val="998F86"/>
                </a:solidFill>
              </a:rPr>
              <a:t>DLG Infrastructure Forum 22 November 2024</a:t>
            </a:r>
            <a:endParaRPr lang="en-GB" dirty="0">
              <a:solidFill>
                <a:srgbClr val="998F86"/>
              </a:solidFill>
            </a:endParaRPr>
          </a:p>
        </p:txBody>
      </p:sp>
      <p:sp>
        <p:nvSpPr>
          <p:cNvPr id="14" name="Text Placeholder 4"/>
          <p:cNvSpPr>
            <a:spLocks noGrp="1"/>
          </p:cNvSpPr>
          <p:nvPr>
            <p:ph type="body" sz="quarter" idx="10"/>
          </p:nvPr>
        </p:nvSpPr>
        <p:spPr>
          <a:xfrm>
            <a:off x="295276" y="897565"/>
            <a:ext cx="4060701" cy="3672055"/>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Text Placeholder 4"/>
          <p:cNvSpPr>
            <a:spLocks noGrp="1"/>
          </p:cNvSpPr>
          <p:nvPr>
            <p:ph type="body" sz="quarter" idx="11"/>
          </p:nvPr>
        </p:nvSpPr>
        <p:spPr>
          <a:xfrm>
            <a:off x="4831780" y="897565"/>
            <a:ext cx="4060701" cy="3672055"/>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42567000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wrap="none">
            <a:noAutofit/>
          </a:bodyPr>
          <a:lstStyle/>
          <a:p>
            <a:r>
              <a:rPr lang="en-US"/>
              <a:t>Click to edit Master title style</a:t>
            </a:r>
            <a:endParaRPr lang="en-ZA"/>
          </a:p>
        </p:txBody>
      </p:sp>
      <p:sp>
        <p:nvSpPr>
          <p:cNvPr id="5" name="Footer Placeholder 4"/>
          <p:cNvSpPr>
            <a:spLocks noGrp="1"/>
          </p:cNvSpPr>
          <p:nvPr>
            <p:ph type="ftr" sz="quarter" idx="3"/>
            <p:custDataLst>
              <p:tags r:id="rId1"/>
            </p:custDataLst>
          </p:nvPr>
        </p:nvSpPr>
        <p:spPr>
          <a:xfrm>
            <a:off x="4043081" y="4851113"/>
            <a:ext cx="4138573" cy="173124"/>
          </a:xfrm>
          <a:prstGeom prst="rect">
            <a:avLst/>
          </a:prstGeom>
        </p:spPr>
        <p:txBody>
          <a:bodyPr vert="horz" lIns="0" tIns="72000" rIns="72000" bIns="0" rtlCol="0" anchor="b"/>
          <a:lstStyle>
            <a:lvl1pPr algn="l">
              <a:defRPr sz="1350">
                <a:solidFill>
                  <a:schemeClr val="accent3"/>
                </a:solidFill>
              </a:defRPr>
            </a:lvl1pPr>
          </a:lstStyle>
          <a:p>
            <a:r>
              <a:rPr lang="pt-BR">
                <a:solidFill>
                  <a:srgbClr val="998F86"/>
                </a:solidFill>
              </a:rPr>
              <a:t>DLG Infrastructure Forum 22 November 2024</a:t>
            </a:r>
            <a:endParaRPr lang="en-GB" dirty="0">
              <a:solidFill>
                <a:srgbClr val="998F86"/>
              </a:solidFill>
            </a:endParaRPr>
          </a:p>
        </p:txBody>
      </p:sp>
    </p:spTree>
    <p:extLst>
      <p:ext uri="{BB962C8B-B14F-4D97-AF65-F5344CB8AC3E}">
        <p14:creationId xmlns:p14="http://schemas.microsoft.com/office/powerpoint/2010/main" val="95051499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95276" y="135732"/>
            <a:ext cx="8597205" cy="419442"/>
          </a:xfrm>
        </p:spPr>
        <p:txBody>
          <a:bodyPr/>
          <a:lstStyle/>
          <a:p>
            <a:r>
              <a:rPr lang="en-US"/>
              <a:t>Click to edit Master title style</a:t>
            </a:r>
            <a:endParaRPr lang="en-ZA" dirty="0"/>
          </a:p>
        </p:txBody>
      </p:sp>
      <p:sp>
        <p:nvSpPr>
          <p:cNvPr id="5" name="Text Placeholder 4"/>
          <p:cNvSpPr>
            <a:spLocks noGrp="1"/>
          </p:cNvSpPr>
          <p:nvPr>
            <p:ph type="body" sz="quarter" idx="13"/>
          </p:nvPr>
        </p:nvSpPr>
        <p:spPr>
          <a:xfrm>
            <a:off x="295276" y="779985"/>
            <a:ext cx="8597205" cy="216694"/>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
        <p:nvSpPr>
          <p:cNvPr id="9" name="Footer Placeholder 4"/>
          <p:cNvSpPr>
            <a:spLocks noGrp="1"/>
          </p:cNvSpPr>
          <p:nvPr>
            <p:ph type="ftr" sz="quarter" idx="3"/>
            <p:custDataLst>
              <p:tags r:id="rId1"/>
            </p:custDataLst>
          </p:nvPr>
        </p:nvSpPr>
        <p:spPr>
          <a:xfrm>
            <a:off x="4043081" y="4851113"/>
            <a:ext cx="4138573" cy="173124"/>
          </a:xfrm>
          <a:prstGeom prst="rect">
            <a:avLst/>
          </a:prstGeom>
        </p:spPr>
        <p:txBody>
          <a:bodyPr vert="horz" lIns="0" tIns="72000" rIns="72000" bIns="0" rtlCol="0" anchor="b"/>
          <a:lstStyle>
            <a:lvl1pPr algn="l">
              <a:defRPr sz="600">
                <a:solidFill>
                  <a:schemeClr val="accent3"/>
                </a:solidFill>
              </a:defRPr>
            </a:lvl1pPr>
          </a:lstStyle>
          <a:p>
            <a:r>
              <a:rPr lang="pt-BR">
                <a:solidFill>
                  <a:srgbClr val="998F86"/>
                </a:solidFill>
              </a:rPr>
              <a:t>DLG Infrastructure Forum 22 November 2024</a:t>
            </a:r>
            <a:endParaRPr lang="en-GB" dirty="0">
              <a:solidFill>
                <a:srgbClr val="998F86"/>
              </a:solidFill>
            </a:endParaRPr>
          </a:p>
        </p:txBody>
      </p:sp>
      <p:sp>
        <p:nvSpPr>
          <p:cNvPr id="11" name="Text Placeholder 4"/>
          <p:cNvSpPr>
            <a:spLocks noGrp="1"/>
          </p:cNvSpPr>
          <p:nvPr>
            <p:ph type="body" sz="quarter" idx="10"/>
          </p:nvPr>
        </p:nvSpPr>
        <p:spPr>
          <a:xfrm>
            <a:off x="295276" y="1059583"/>
            <a:ext cx="8597205" cy="35100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177201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95276" y="135732"/>
            <a:ext cx="8597205" cy="419442"/>
          </a:xfrm>
        </p:spPr>
        <p:txBody>
          <a:bodyPr/>
          <a:lstStyle/>
          <a:p>
            <a:r>
              <a:rPr lang="en-US"/>
              <a:t>Click to edit Master title style</a:t>
            </a:r>
            <a:endParaRPr lang="en-ZA" dirty="0"/>
          </a:p>
        </p:txBody>
      </p:sp>
      <p:sp>
        <p:nvSpPr>
          <p:cNvPr id="5" name="Text Placeholder 4"/>
          <p:cNvSpPr>
            <a:spLocks noGrp="1"/>
          </p:cNvSpPr>
          <p:nvPr>
            <p:ph type="body" sz="quarter" idx="13"/>
          </p:nvPr>
        </p:nvSpPr>
        <p:spPr>
          <a:xfrm>
            <a:off x="295276" y="779985"/>
            <a:ext cx="8597205" cy="216694"/>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
        <p:nvSpPr>
          <p:cNvPr id="12" name="Footer Placeholder 4"/>
          <p:cNvSpPr>
            <a:spLocks noGrp="1"/>
          </p:cNvSpPr>
          <p:nvPr>
            <p:ph type="ftr" sz="quarter" idx="3"/>
            <p:custDataLst>
              <p:tags r:id="rId1"/>
            </p:custDataLst>
          </p:nvPr>
        </p:nvSpPr>
        <p:spPr>
          <a:xfrm>
            <a:off x="4043081" y="4851113"/>
            <a:ext cx="4138573" cy="173124"/>
          </a:xfrm>
          <a:prstGeom prst="rect">
            <a:avLst/>
          </a:prstGeom>
        </p:spPr>
        <p:txBody>
          <a:bodyPr vert="horz" lIns="0" tIns="72000" rIns="72000" bIns="0" rtlCol="0" anchor="b"/>
          <a:lstStyle>
            <a:lvl1pPr algn="l">
              <a:defRPr sz="600">
                <a:solidFill>
                  <a:schemeClr val="accent3"/>
                </a:solidFill>
              </a:defRPr>
            </a:lvl1pPr>
          </a:lstStyle>
          <a:p>
            <a:r>
              <a:rPr lang="pt-BR">
                <a:solidFill>
                  <a:srgbClr val="998F86"/>
                </a:solidFill>
              </a:rPr>
              <a:t>DLG Infrastructure Forum 22 November 2024</a:t>
            </a:r>
            <a:endParaRPr lang="en-GB" dirty="0">
              <a:solidFill>
                <a:srgbClr val="998F86"/>
              </a:solidFill>
            </a:endParaRPr>
          </a:p>
        </p:txBody>
      </p:sp>
      <p:sp>
        <p:nvSpPr>
          <p:cNvPr id="14" name="Text Placeholder 4"/>
          <p:cNvSpPr>
            <a:spLocks noGrp="1"/>
          </p:cNvSpPr>
          <p:nvPr>
            <p:ph type="body" sz="quarter" idx="14"/>
          </p:nvPr>
        </p:nvSpPr>
        <p:spPr>
          <a:xfrm>
            <a:off x="295276" y="1059583"/>
            <a:ext cx="4060701" cy="3510037"/>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Text Placeholder 4"/>
          <p:cNvSpPr>
            <a:spLocks noGrp="1"/>
          </p:cNvSpPr>
          <p:nvPr>
            <p:ph type="body" sz="quarter" idx="15"/>
          </p:nvPr>
        </p:nvSpPr>
        <p:spPr>
          <a:xfrm>
            <a:off x="4831780" y="1059583"/>
            <a:ext cx="4060701" cy="3510037"/>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07300408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and Subtitle ">
    <p:spTree>
      <p:nvGrpSpPr>
        <p:cNvPr id="1" name=""/>
        <p:cNvGrpSpPr/>
        <p:nvPr/>
      </p:nvGrpSpPr>
      <p:grpSpPr>
        <a:xfrm>
          <a:off x="0" y="0"/>
          <a:ext cx="0" cy="0"/>
          <a:chOff x="0" y="0"/>
          <a:chExt cx="0" cy="0"/>
        </a:xfrm>
      </p:grpSpPr>
      <p:sp>
        <p:nvSpPr>
          <p:cNvPr id="2" name="Title 1"/>
          <p:cNvSpPr>
            <a:spLocks noGrp="1"/>
          </p:cNvSpPr>
          <p:nvPr>
            <p:ph type="title"/>
          </p:nvPr>
        </p:nvSpPr>
        <p:spPr>
          <a:xfrm>
            <a:off x="295276" y="135732"/>
            <a:ext cx="8597205" cy="419442"/>
          </a:xfrm>
        </p:spPr>
        <p:txBody>
          <a:bodyPr/>
          <a:lstStyle/>
          <a:p>
            <a:r>
              <a:rPr lang="en-US"/>
              <a:t>Click to edit Master title style</a:t>
            </a:r>
            <a:endParaRPr lang="en-ZA" dirty="0"/>
          </a:p>
        </p:txBody>
      </p:sp>
      <p:sp>
        <p:nvSpPr>
          <p:cNvPr id="5" name="Text Placeholder 4"/>
          <p:cNvSpPr>
            <a:spLocks noGrp="1"/>
          </p:cNvSpPr>
          <p:nvPr>
            <p:ph type="body" sz="quarter" idx="13"/>
          </p:nvPr>
        </p:nvSpPr>
        <p:spPr>
          <a:xfrm>
            <a:off x="295276" y="779985"/>
            <a:ext cx="8597205" cy="216694"/>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
        <p:nvSpPr>
          <p:cNvPr id="6" name="Footer Placeholder 4"/>
          <p:cNvSpPr>
            <a:spLocks noGrp="1"/>
          </p:cNvSpPr>
          <p:nvPr>
            <p:ph type="ftr" sz="quarter" idx="3"/>
            <p:custDataLst>
              <p:tags r:id="rId1"/>
            </p:custDataLst>
          </p:nvPr>
        </p:nvSpPr>
        <p:spPr>
          <a:xfrm>
            <a:off x="4043081" y="4851113"/>
            <a:ext cx="4138573" cy="173124"/>
          </a:xfrm>
          <a:prstGeom prst="rect">
            <a:avLst/>
          </a:prstGeom>
        </p:spPr>
        <p:txBody>
          <a:bodyPr vert="horz" lIns="0" tIns="72000" rIns="72000" bIns="0" rtlCol="0" anchor="b"/>
          <a:lstStyle>
            <a:lvl1pPr algn="l">
              <a:defRPr sz="600">
                <a:solidFill>
                  <a:schemeClr val="accent3"/>
                </a:solidFill>
              </a:defRPr>
            </a:lvl1pPr>
          </a:lstStyle>
          <a:p>
            <a:r>
              <a:rPr lang="pt-BR">
                <a:solidFill>
                  <a:srgbClr val="998F86"/>
                </a:solidFill>
              </a:rPr>
              <a:t>DLG Infrastructure Forum 22 November 2024</a:t>
            </a:r>
            <a:endParaRPr lang="en-GB" dirty="0">
              <a:solidFill>
                <a:srgbClr val="998F86"/>
              </a:solidFill>
            </a:endParaRPr>
          </a:p>
        </p:txBody>
      </p:sp>
    </p:spTree>
    <p:extLst>
      <p:ext uri="{BB962C8B-B14F-4D97-AF65-F5344CB8AC3E}">
        <p14:creationId xmlns:p14="http://schemas.microsoft.com/office/powerpoint/2010/main" val="153490717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5" name="Text Placeholder 4"/>
          <p:cNvSpPr>
            <a:spLocks noGrp="1"/>
          </p:cNvSpPr>
          <p:nvPr>
            <p:ph type="body" sz="quarter" idx="10" hasCustomPrompt="1"/>
          </p:nvPr>
        </p:nvSpPr>
        <p:spPr>
          <a:xfrm>
            <a:off x="295276" y="4261387"/>
            <a:ext cx="8597205" cy="307102"/>
          </a:xfrm>
        </p:spPr>
        <p:txBody>
          <a:bodyPr bIns="0" anchor="b">
            <a:noAutofit/>
          </a:bodyPr>
          <a:lstStyle>
            <a:lvl1pPr>
              <a:spcBef>
                <a:spcPts val="0"/>
              </a:spcBef>
              <a:defRPr sz="600" b="0"/>
            </a:lvl1pPr>
          </a:lstStyle>
          <a:p>
            <a:pPr lvl="0"/>
            <a:r>
              <a:rPr lang="en-US" dirty="0"/>
              <a:t>Source: Xxx</a:t>
            </a:r>
          </a:p>
        </p:txBody>
      </p:sp>
      <p:sp>
        <p:nvSpPr>
          <p:cNvPr id="8" name="Footer Placeholder 4"/>
          <p:cNvSpPr>
            <a:spLocks noGrp="1"/>
          </p:cNvSpPr>
          <p:nvPr>
            <p:ph type="ftr" sz="quarter" idx="3"/>
            <p:custDataLst>
              <p:tags r:id="rId1"/>
            </p:custDataLst>
          </p:nvPr>
        </p:nvSpPr>
        <p:spPr>
          <a:xfrm>
            <a:off x="4043081" y="4851113"/>
            <a:ext cx="4138573" cy="173124"/>
          </a:xfrm>
          <a:prstGeom prst="rect">
            <a:avLst/>
          </a:prstGeom>
        </p:spPr>
        <p:txBody>
          <a:bodyPr vert="horz" lIns="0" tIns="72000" rIns="72000" bIns="0" rtlCol="0" anchor="b"/>
          <a:lstStyle>
            <a:lvl1pPr algn="l">
              <a:defRPr sz="600">
                <a:solidFill>
                  <a:schemeClr val="accent3"/>
                </a:solidFill>
              </a:defRPr>
            </a:lvl1pPr>
          </a:lstStyle>
          <a:p>
            <a:r>
              <a:rPr lang="pt-BR">
                <a:solidFill>
                  <a:srgbClr val="998F86"/>
                </a:solidFill>
              </a:rPr>
              <a:t>DLG Infrastructure Forum 22 November 2024</a:t>
            </a:r>
            <a:endParaRPr lang="en-GB" dirty="0">
              <a:solidFill>
                <a:srgbClr val="998F86"/>
              </a:solidFill>
            </a:endParaRPr>
          </a:p>
        </p:txBody>
      </p:sp>
      <p:sp>
        <p:nvSpPr>
          <p:cNvPr id="9" name="Text Placeholder 4"/>
          <p:cNvSpPr>
            <a:spLocks noGrp="1"/>
          </p:cNvSpPr>
          <p:nvPr>
            <p:ph type="body" sz="quarter" idx="11"/>
          </p:nvPr>
        </p:nvSpPr>
        <p:spPr>
          <a:xfrm>
            <a:off x="295276" y="897564"/>
            <a:ext cx="8597205" cy="33653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9867508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295276" y="135732"/>
            <a:ext cx="8597205" cy="419442"/>
          </a:xfrm>
        </p:spPr>
        <p:txBody>
          <a:bodyPr/>
          <a:lstStyle/>
          <a:p>
            <a:r>
              <a:rPr lang="en-US"/>
              <a:t>Click to edit Master title style</a:t>
            </a:r>
            <a:endParaRPr lang="en-ZA"/>
          </a:p>
        </p:txBody>
      </p:sp>
      <p:sp>
        <p:nvSpPr>
          <p:cNvPr id="8" name="Footer Placeholder 4"/>
          <p:cNvSpPr>
            <a:spLocks noGrp="1"/>
          </p:cNvSpPr>
          <p:nvPr>
            <p:ph type="ftr" sz="quarter" idx="3"/>
            <p:custDataLst>
              <p:tags r:id="rId1"/>
            </p:custDataLst>
          </p:nvPr>
        </p:nvSpPr>
        <p:spPr>
          <a:xfrm>
            <a:off x="4043081" y="4851113"/>
            <a:ext cx="4138573" cy="173124"/>
          </a:xfrm>
          <a:prstGeom prst="rect">
            <a:avLst/>
          </a:prstGeom>
        </p:spPr>
        <p:txBody>
          <a:bodyPr vert="horz" lIns="0" tIns="72000" rIns="72000" bIns="0" rtlCol="0" anchor="b"/>
          <a:lstStyle>
            <a:lvl1pPr algn="l">
              <a:defRPr sz="600">
                <a:solidFill>
                  <a:schemeClr val="accent3"/>
                </a:solidFill>
              </a:defRPr>
            </a:lvl1pPr>
          </a:lstStyle>
          <a:p>
            <a:r>
              <a:rPr lang="pt-BR">
                <a:solidFill>
                  <a:srgbClr val="998F86"/>
                </a:solidFill>
              </a:rPr>
              <a:t>DLG Infrastructure Forum 22 November 2024</a:t>
            </a:r>
            <a:endParaRPr lang="en-GB" dirty="0">
              <a:solidFill>
                <a:srgbClr val="998F86"/>
              </a:solidFill>
            </a:endParaRPr>
          </a:p>
        </p:txBody>
      </p:sp>
      <p:sp>
        <p:nvSpPr>
          <p:cNvPr id="9" name="Text Placeholder 4"/>
          <p:cNvSpPr>
            <a:spLocks noGrp="1"/>
          </p:cNvSpPr>
          <p:nvPr>
            <p:ph type="body" sz="quarter" idx="10" hasCustomPrompt="1"/>
          </p:nvPr>
        </p:nvSpPr>
        <p:spPr>
          <a:xfrm>
            <a:off x="295276" y="4261387"/>
            <a:ext cx="8597205" cy="307102"/>
          </a:xfrm>
        </p:spPr>
        <p:txBody>
          <a:bodyPr bIns="0" anchor="b">
            <a:noAutofit/>
          </a:bodyPr>
          <a:lstStyle>
            <a:lvl1pPr>
              <a:spcBef>
                <a:spcPts val="0"/>
              </a:spcBef>
              <a:defRPr sz="600" b="0"/>
            </a:lvl1pPr>
          </a:lstStyle>
          <a:p>
            <a:pPr lvl="0"/>
            <a:r>
              <a:rPr lang="en-US" dirty="0"/>
              <a:t>Source: Xxx</a:t>
            </a:r>
          </a:p>
        </p:txBody>
      </p:sp>
      <p:sp>
        <p:nvSpPr>
          <p:cNvPr id="10" name="Text Placeholder 4"/>
          <p:cNvSpPr>
            <a:spLocks noGrp="1"/>
          </p:cNvSpPr>
          <p:nvPr>
            <p:ph type="body" sz="quarter" idx="12"/>
          </p:nvPr>
        </p:nvSpPr>
        <p:spPr>
          <a:xfrm>
            <a:off x="295276" y="897564"/>
            <a:ext cx="4060701" cy="3365306"/>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4" name="Text Placeholder 4"/>
          <p:cNvSpPr>
            <a:spLocks noGrp="1"/>
          </p:cNvSpPr>
          <p:nvPr>
            <p:ph type="body" sz="quarter" idx="13"/>
          </p:nvPr>
        </p:nvSpPr>
        <p:spPr>
          <a:xfrm>
            <a:off x="4831780" y="897564"/>
            <a:ext cx="4060701" cy="3365306"/>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140465547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and Footno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6" name="Footer Placeholder 4"/>
          <p:cNvSpPr>
            <a:spLocks noGrp="1"/>
          </p:cNvSpPr>
          <p:nvPr>
            <p:ph type="ftr" sz="quarter" idx="3"/>
            <p:custDataLst>
              <p:tags r:id="rId1"/>
            </p:custDataLst>
          </p:nvPr>
        </p:nvSpPr>
        <p:spPr>
          <a:xfrm>
            <a:off x="4043081" y="4851113"/>
            <a:ext cx="4138573" cy="173124"/>
          </a:xfrm>
          <a:prstGeom prst="rect">
            <a:avLst/>
          </a:prstGeom>
        </p:spPr>
        <p:txBody>
          <a:bodyPr vert="horz" lIns="0" tIns="72000" rIns="72000" bIns="0" rtlCol="0" anchor="b"/>
          <a:lstStyle>
            <a:lvl1pPr algn="l">
              <a:defRPr sz="600">
                <a:solidFill>
                  <a:schemeClr val="accent3"/>
                </a:solidFill>
              </a:defRPr>
            </a:lvl1pPr>
          </a:lstStyle>
          <a:p>
            <a:r>
              <a:rPr lang="pt-BR">
                <a:solidFill>
                  <a:srgbClr val="998F86"/>
                </a:solidFill>
              </a:rPr>
              <a:t>DLG Infrastructure Forum 22 November 2024</a:t>
            </a:r>
            <a:endParaRPr lang="en-GB" dirty="0">
              <a:solidFill>
                <a:srgbClr val="998F86"/>
              </a:solidFill>
            </a:endParaRPr>
          </a:p>
        </p:txBody>
      </p:sp>
      <p:sp>
        <p:nvSpPr>
          <p:cNvPr id="8" name="Text Placeholder 4"/>
          <p:cNvSpPr>
            <a:spLocks noGrp="1"/>
          </p:cNvSpPr>
          <p:nvPr>
            <p:ph type="body" sz="quarter" idx="10" hasCustomPrompt="1"/>
          </p:nvPr>
        </p:nvSpPr>
        <p:spPr>
          <a:xfrm>
            <a:off x="295276" y="4261387"/>
            <a:ext cx="8597205" cy="307102"/>
          </a:xfrm>
        </p:spPr>
        <p:txBody>
          <a:bodyPr bIns="0" anchor="b">
            <a:noAutofit/>
          </a:bodyPr>
          <a:lstStyle>
            <a:lvl1pPr>
              <a:spcBef>
                <a:spcPts val="0"/>
              </a:spcBef>
              <a:defRPr sz="600" b="0"/>
            </a:lvl1pPr>
          </a:lstStyle>
          <a:p>
            <a:pPr lvl="0"/>
            <a:r>
              <a:rPr lang="en-US" dirty="0"/>
              <a:t>Source: Xxx</a:t>
            </a:r>
          </a:p>
        </p:txBody>
      </p:sp>
    </p:spTree>
    <p:extLst>
      <p:ext uri="{BB962C8B-B14F-4D97-AF65-F5344CB8AC3E}">
        <p14:creationId xmlns:p14="http://schemas.microsoft.com/office/powerpoint/2010/main" val="413171763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Sub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295276" y="135732"/>
            <a:ext cx="8597205" cy="419442"/>
          </a:xfrm>
        </p:spPr>
        <p:txBody>
          <a:bodyPr/>
          <a:lstStyle/>
          <a:p>
            <a:r>
              <a:rPr lang="en-US"/>
              <a:t>Click to edit Master title style</a:t>
            </a:r>
            <a:endParaRPr lang="en-ZA" dirty="0"/>
          </a:p>
        </p:txBody>
      </p:sp>
      <p:sp>
        <p:nvSpPr>
          <p:cNvPr id="9" name="Footer Placeholder 4"/>
          <p:cNvSpPr>
            <a:spLocks noGrp="1"/>
          </p:cNvSpPr>
          <p:nvPr>
            <p:ph type="ftr" sz="quarter" idx="3"/>
            <p:custDataLst>
              <p:tags r:id="rId1"/>
            </p:custDataLst>
          </p:nvPr>
        </p:nvSpPr>
        <p:spPr>
          <a:xfrm>
            <a:off x="4043081" y="4851113"/>
            <a:ext cx="4138573" cy="173124"/>
          </a:xfrm>
          <a:prstGeom prst="rect">
            <a:avLst/>
          </a:prstGeom>
        </p:spPr>
        <p:txBody>
          <a:bodyPr vert="horz" lIns="0" tIns="72000" rIns="72000" bIns="0" rtlCol="0" anchor="b"/>
          <a:lstStyle>
            <a:lvl1pPr algn="l">
              <a:defRPr sz="600">
                <a:solidFill>
                  <a:schemeClr val="accent3"/>
                </a:solidFill>
              </a:defRPr>
            </a:lvl1pPr>
          </a:lstStyle>
          <a:p>
            <a:r>
              <a:rPr lang="pt-BR">
                <a:solidFill>
                  <a:srgbClr val="998F86"/>
                </a:solidFill>
              </a:rPr>
              <a:t>DLG Infrastructure Forum 22 November 2024</a:t>
            </a:r>
            <a:endParaRPr lang="en-GB" dirty="0">
              <a:solidFill>
                <a:srgbClr val="998F86"/>
              </a:solidFill>
            </a:endParaRPr>
          </a:p>
        </p:txBody>
      </p:sp>
      <p:sp>
        <p:nvSpPr>
          <p:cNvPr id="12" name="Text Placeholder 4"/>
          <p:cNvSpPr>
            <a:spLocks noGrp="1"/>
          </p:cNvSpPr>
          <p:nvPr>
            <p:ph type="body" sz="quarter" idx="10" hasCustomPrompt="1"/>
          </p:nvPr>
        </p:nvSpPr>
        <p:spPr>
          <a:xfrm>
            <a:off x="295276" y="4261387"/>
            <a:ext cx="8597205" cy="307102"/>
          </a:xfrm>
        </p:spPr>
        <p:txBody>
          <a:bodyPr bIns="0" anchor="b">
            <a:noAutofit/>
          </a:bodyPr>
          <a:lstStyle>
            <a:lvl1pPr>
              <a:spcBef>
                <a:spcPts val="0"/>
              </a:spcBef>
              <a:defRPr sz="600" b="0"/>
            </a:lvl1pPr>
          </a:lstStyle>
          <a:p>
            <a:pPr lvl="0"/>
            <a:r>
              <a:rPr lang="en-US" dirty="0"/>
              <a:t>Source: Xxx</a:t>
            </a:r>
          </a:p>
        </p:txBody>
      </p:sp>
      <p:sp>
        <p:nvSpPr>
          <p:cNvPr id="13" name="Text Placeholder 4"/>
          <p:cNvSpPr>
            <a:spLocks noGrp="1"/>
          </p:cNvSpPr>
          <p:nvPr>
            <p:ph type="body" sz="quarter" idx="14"/>
          </p:nvPr>
        </p:nvSpPr>
        <p:spPr>
          <a:xfrm>
            <a:off x="295276" y="1059583"/>
            <a:ext cx="8597205" cy="3203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4"/>
          <p:cNvSpPr>
            <a:spLocks noGrp="1"/>
          </p:cNvSpPr>
          <p:nvPr>
            <p:ph type="body" sz="quarter" idx="13"/>
          </p:nvPr>
        </p:nvSpPr>
        <p:spPr>
          <a:xfrm>
            <a:off x="295276" y="779985"/>
            <a:ext cx="8597205" cy="216694"/>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115381722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Title, Sub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295276" y="135732"/>
            <a:ext cx="8597205" cy="419442"/>
          </a:xfrm>
        </p:spPr>
        <p:txBody>
          <a:bodyPr/>
          <a:lstStyle/>
          <a:p>
            <a:r>
              <a:rPr lang="en-US"/>
              <a:t>Click to edit Master title style</a:t>
            </a:r>
            <a:endParaRPr lang="en-ZA" dirty="0"/>
          </a:p>
        </p:txBody>
      </p:sp>
      <p:sp>
        <p:nvSpPr>
          <p:cNvPr id="13" name="Footer Placeholder 4"/>
          <p:cNvSpPr>
            <a:spLocks noGrp="1"/>
          </p:cNvSpPr>
          <p:nvPr>
            <p:ph type="ftr" sz="quarter" idx="3"/>
            <p:custDataLst>
              <p:tags r:id="rId1"/>
            </p:custDataLst>
          </p:nvPr>
        </p:nvSpPr>
        <p:spPr>
          <a:xfrm>
            <a:off x="4043081" y="4851113"/>
            <a:ext cx="4138573" cy="173124"/>
          </a:xfrm>
          <a:prstGeom prst="rect">
            <a:avLst/>
          </a:prstGeom>
        </p:spPr>
        <p:txBody>
          <a:bodyPr vert="horz" lIns="0" tIns="72000" rIns="72000" bIns="0" rtlCol="0" anchor="b"/>
          <a:lstStyle>
            <a:lvl1pPr algn="l">
              <a:defRPr sz="600">
                <a:solidFill>
                  <a:schemeClr val="accent3"/>
                </a:solidFill>
              </a:defRPr>
            </a:lvl1pPr>
          </a:lstStyle>
          <a:p>
            <a:r>
              <a:rPr lang="pt-BR">
                <a:solidFill>
                  <a:srgbClr val="998F86"/>
                </a:solidFill>
              </a:rPr>
              <a:t>DLG Infrastructure Forum 22 November 2024</a:t>
            </a:r>
            <a:endParaRPr lang="en-GB" dirty="0">
              <a:solidFill>
                <a:srgbClr val="998F86"/>
              </a:solidFill>
            </a:endParaRPr>
          </a:p>
        </p:txBody>
      </p:sp>
      <p:sp>
        <p:nvSpPr>
          <p:cNvPr id="15" name="Text Placeholder 4"/>
          <p:cNvSpPr>
            <a:spLocks noGrp="1"/>
          </p:cNvSpPr>
          <p:nvPr>
            <p:ph type="body" sz="quarter" idx="14"/>
          </p:nvPr>
        </p:nvSpPr>
        <p:spPr>
          <a:xfrm>
            <a:off x="295276" y="1059583"/>
            <a:ext cx="4060701" cy="3211081"/>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7" name="Text Placeholder 4"/>
          <p:cNvSpPr>
            <a:spLocks noGrp="1"/>
          </p:cNvSpPr>
          <p:nvPr>
            <p:ph type="body" sz="quarter" idx="10" hasCustomPrompt="1"/>
          </p:nvPr>
        </p:nvSpPr>
        <p:spPr>
          <a:xfrm>
            <a:off x="295276" y="4261387"/>
            <a:ext cx="8597205" cy="307102"/>
          </a:xfrm>
        </p:spPr>
        <p:txBody>
          <a:bodyPr bIns="0" anchor="b">
            <a:noAutofit/>
          </a:bodyPr>
          <a:lstStyle>
            <a:lvl1pPr>
              <a:spcBef>
                <a:spcPts val="0"/>
              </a:spcBef>
              <a:defRPr sz="600" b="0"/>
            </a:lvl1pPr>
          </a:lstStyle>
          <a:p>
            <a:pPr lvl="0"/>
            <a:r>
              <a:rPr lang="en-US" dirty="0"/>
              <a:t>Source: Xxx</a:t>
            </a:r>
          </a:p>
        </p:txBody>
      </p:sp>
      <p:sp>
        <p:nvSpPr>
          <p:cNvPr id="9" name="Text Placeholder 4"/>
          <p:cNvSpPr>
            <a:spLocks noGrp="1"/>
          </p:cNvSpPr>
          <p:nvPr>
            <p:ph type="body" sz="quarter" idx="13"/>
          </p:nvPr>
        </p:nvSpPr>
        <p:spPr>
          <a:xfrm>
            <a:off x="295276" y="779985"/>
            <a:ext cx="8597205" cy="216694"/>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
        <p:nvSpPr>
          <p:cNvPr id="10" name="Text Placeholder 4"/>
          <p:cNvSpPr>
            <a:spLocks noGrp="1"/>
          </p:cNvSpPr>
          <p:nvPr>
            <p:ph type="body" sz="quarter" idx="15"/>
          </p:nvPr>
        </p:nvSpPr>
        <p:spPr>
          <a:xfrm>
            <a:off x="4831780" y="1059583"/>
            <a:ext cx="4060701" cy="3211081"/>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7546065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Subtitle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295276" y="135732"/>
            <a:ext cx="8597205" cy="419442"/>
          </a:xfrm>
        </p:spPr>
        <p:txBody>
          <a:bodyPr/>
          <a:lstStyle/>
          <a:p>
            <a:r>
              <a:rPr lang="en-US"/>
              <a:t>Click to edit Master title style</a:t>
            </a:r>
            <a:endParaRPr lang="en-ZA" dirty="0"/>
          </a:p>
        </p:txBody>
      </p:sp>
      <p:sp>
        <p:nvSpPr>
          <p:cNvPr id="7" name="Footer Placeholder 4"/>
          <p:cNvSpPr>
            <a:spLocks noGrp="1"/>
          </p:cNvSpPr>
          <p:nvPr>
            <p:ph type="ftr" sz="quarter" idx="3"/>
            <p:custDataLst>
              <p:tags r:id="rId1"/>
            </p:custDataLst>
          </p:nvPr>
        </p:nvSpPr>
        <p:spPr>
          <a:xfrm>
            <a:off x="4043081" y="4851113"/>
            <a:ext cx="4138573" cy="173124"/>
          </a:xfrm>
          <a:prstGeom prst="rect">
            <a:avLst/>
          </a:prstGeom>
        </p:spPr>
        <p:txBody>
          <a:bodyPr vert="horz" lIns="0" tIns="72000" rIns="72000" bIns="0" rtlCol="0" anchor="b"/>
          <a:lstStyle>
            <a:lvl1pPr algn="l">
              <a:defRPr sz="600">
                <a:solidFill>
                  <a:schemeClr val="accent3"/>
                </a:solidFill>
              </a:defRPr>
            </a:lvl1pPr>
          </a:lstStyle>
          <a:p>
            <a:r>
              <a:rPr lang="pt-BR">
                <a:solidFill>
                  <a:srgbClr val="998F86"/>
                </a:solidFill>
              </a:rPr>
              <a:t>DLG Infrastructure Forum 22 November 2024</a:t>
            </a:r>
            <a:endParaRPr lang="en-GB" dirty="0">
              <a:solidFill>
                <a:srgbClr val="998F86"/>
              </a:solidFill>
            </a:endParaRPr>
          </a:p>
        </p:txBody>
      </p:sp>
      <p:sp>
        <p:nvSpPr>
          <p:cNvPr id="9" name="Text Placeholder 4"/>
          <p:cNvSpPr>
            <a:spLocks noGrp="1"/>
          </p:cNvSpPr>
          <p:nvPr>
            <p:ph type="body" sz="quarter" idx="10" hasCustomPrompt="1"/>
          </p:nvPr>
        </p:nvSpPr>
        <p:spPr>
          <a:xfrm>
            <a:off x="295276" y="4261387"/>
            <a:ext cx="8597205" cy="307102"/>
          </a:xfrm>
        </p:spPr>
        <p:txBody>
          <a:bodyPr bIns="0" anchor="b">
            <a:noAutofit/>
          </a:bodyPr>
          <a:lstStyle>
            <a:lvl1pPr>
              <a:spcBef>
                <a:spcPts val="0"/>
              </a:spcBef>
              <a:defRPr sz="600" b="0"/>
            </a:lvl1pPr>
          </a:lstStyle>
          <a:p>
            <a:pPr lvl="0"/>
            <a:r>
              <a:rPr lang="en-US" dirty="0"/>
              <a:t>Source: Xxx</a:t>
            </a:r>
          </a:p>
        </p:txBody>
      </p:sp>
      <p:sp>
        <p:nvSpPr>
          <p:cNvPr id="10" name="Text Placeholder 4"/>
          <p:cNvSpPr>
            <a:spLocks noGrp="1"/>
          </p:cNvSpPr>
          <p:nvPr>
            <p:ph type="body" sz="quarter" idx="13"/>
          </p:nvPr>
        </p:nvSpPr>
        <p:spPr>
          <a:xfrm>
            <a:off x="295276" y="779985"/>
            <a:ext cx="8597205" cy="216694"/>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115490108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Divider Slide">
    <p:bg>
      <p:bgPr>
        <a:solidFill>
          <a:srgbClr val="001484"/>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2" hasCustomPrompt="1"/>
          </p:nvPr>
        </p:nvSpPr>
        <p:spPr>
          <a:xfrm>
            <a:off x="611189" y="1707655"/>
            <a:ext cx="8281291" cy="702469"/>
          </a:xfrm>
          <a:prstGeom prst="rect">
            <a:avLst/>
          </a:prstGeom>
          <a:noFill/>
        </p:spPr>
        <p:txBody>
          <a:bodyPr anchor="ctr">
            <a:normAutofit/>
          </a:bodyPr>
          <a:lstStyle>
            <a:lvl1pPr>
              <a:defRPr sz="24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Divider Theme</a:t>
            </a:r>
          </a:p>
        </p:txBody>
      </p:sp>
      <p:pic>
        <p:nvPicPr>
          <p:cNvPr id="8" name="Picture 115"/>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p:blipFill>
        <p:spPr bwMode="auto">
          <a:xfrm>
            <a:off x="182154" y="4622653"/>
            <a:ext cx="836661" cy="32037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99620BD5-8271-499E-A22E-4D90C1EB4EE2}"/>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8389757" y="4668030"/>
            <a:ext cx="502722" cy="229624"/>
          </a:xfrm>
          <a:prstGeom prst="rect">
            <a:avLst/>
          </a:prstGeom>
        </p:spPr>
      </p:pic>
    </p:spTree>
    <p:extLst>
      <p:ext uri="{BB962C8B-B14F-4D97-AF65-F5344CB8AC3E}">
        <p14:creationId xmlns:p14="http://schemas.microsoft.com/office/powerpoint/2010/main" val="339359815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Picture Layout 1">
    <p:spTree>
      <p:nvGrpSpPr>
        <p:cNvPr id="1" name=""/>
        <p:cNvGrpSpPr/>
        <p:nvPr/>
      </p:nvGrpSpPr>
      <p:grpSpPr>
        <a:xfrm>
          <a:off x="0" y="0"/>
          <a:ext cx="0" cy="0"/>
          <a:chOff x="0" y="0"/>
          <a:chExt cx="0" cy="0"/>
        </a:xfrm>
      </p:grpSpPr>
      <p:sp>
        <p:nvSpPr>
          <p:cNvPr id="2" name="Title 1"/>
          <p:cNvSpPr>
            <a:spLocks noGrp="1"/>
          </p:cNvSpPr>
          <p:nvPr>
            <p:ph type="title"/>
          </p:nvPr>
        </p:nvSpPr>
        <p:spPr>
          <a:xfrm>
            <a:off x="295276" y="135732"/>
            <a:ext cx="8597205" cy="419442"/>
          </a:xfrm>
        </p:spPr>
        <p:txBody>
          <a:bodyPr/>
          <a:lstStyle/>
          <a:p>
            <a:r>
              <a:rPr lang="en-US" dirty="0"/>
              <a:t>Click to edit Master title style</a:t>
            </a:r>
            <a:endParaRPr lang="en-ZA" dirty="0"/>
          </a:p>
        </p:txBody>
      </p:sp>
      <p:sp>
        <p:nvSpPr>
          <p:cNvPr id="10" name="Footer Placeholder 4"/>
          <p:cNvSpPr>
            <a:spLocks noGrp="1"/>
          </p:cNvSpPr>
          <p:nvPr>
            <p:ph type="ftr" sz="quarter" idx="3"/>
            <p:custDataLst>
              <p:tags r:id="rId1"/>
            </p:custDataLst>
          </p:nvPr>
        </p:nvSpPr>
        <p:spPr>
          <a:xfrm>
            <a:off x="4043081" y="4851113"/>
            <a:ext cx="4138573" cy="173124"/>
          </a:xfrm>
          <a:prstGeom prst="rect">
            <a:avLst/>
          </a:prstGeom>
        </p:spPr>
        <p:txBody>
          <a:bodyPr vert="horz" lIns="0" tIns="72000" rIns="72000" bIns="0" rtlCol="0" anchor="b"/>
          <a:lstStyle>
            <a:lvl1pPr algn="l">
              <a:defRPr sz="600">
                <a:solidFill>
                  <a:schemeClr val="accent3"/>
                </a:solidFill>
              </a:defRPr>
            </a:lvl1pPr>
          </a:lstStyle>
          <a:p>
            <a:r>
              <a:rPr lang="pt-BR">
                <a:solidFill>
                  <a:srgbClr val="998F86"/>
                </a:solidFill>
              </a:rPr>
              <a:t>DLG Infrastructure Forum 22 November 2024</a:t>
            </a:r>
            <a:endParaRPr lang="en-GB" dirty="0">
              <a:solidFill>
                <a:srgbClr val="998F86"/>
              </a:solidFill>
            </a:endParaRPr>
          </a:p>
        </p:txBody>
      </p:sp>
      <p:sp>
        <p:nvSpPr>
          <p:cNvPr id="4" name="Picture Placeholder 3"/>
          <p:cNvSpPr>
            <a:spLocks noGrp="1"/>
          </p:cNvSpPr>
          <p:nvPr>
            <p:ph type="pic" sz="quarter" idx="14" hasCustomPrompt="1"/>
          </p:nvPr>
        </p:nvSpPr>
        <p:spPr>
          <a:xfrm>
            <a:off x="323851" y="1059581"/>
            <a:ext cx="2908573" cy="3510037"/>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4" name="Text Placeholder 4"/>
          <p:cNvSpPr>
            <a:spLocks noGrp="1"/>
          </p:cNvSpPr>
          <p:nvPr>
            <p:ph type="body" sz="quarter" idx="15"/>
          </p:nvPr>
        </p:nvSpPr>
        <p:spPr>
          <a:xfrm>
            <a:off x="3448447" y="1059583"/>
            <a:ext cx="5472608" cy="3510037"/>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295276" y="779985"/>
            <a:ext cx="8597205" cy="216694"/>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173935996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Picture Layout 2">
    <p:spTree>
      <p:nvGrpSpPr>
        <p:cNvPr id="1" name=""/>
        <p:cNvGrpSpPr/>
        <p:nvPr/>
      </p:nvGrpSpPr>
      <p:grpSpPr>
        <a:xfrm>
          <a:off x="0" y="0"/>
          <a:ext cx="0" cy="0"/>
          <a:chOff x="0" y="0"/>
          <a:chExt cx="0" cy="0"/>
        </a:xfrm>
      </p:grpSpPr>
      <p:sp>
        <p:nvSpPr>
          <p:cNvPr id="2" name="Title 1"/>
          <p:cNvSpPr>
            <a:spLocks noGrp="1"/>
          </p:cNvSpPr>
          <p:nvPr>
            <p:ph type="title"/>
          </p:nvPr>
        </p:nvSpPr>
        <p:spPr>
          <a:xfrm>
            <a:off x="295276" y="135732"/>
            <a:ext cx="8597205" cy="419442"/>
          </a:xfrm>
        </p:spPr>
        <p:txBody>
          <a:bodyPr/>
          <a:lstStyle/>
          <a:p>
            <a:r>
              <a:rPr lang="en-US"/>
              <a:t>Click to edit Master title style</a:t>
            </a:r>
            <a:endParaRPr lang="en-ZA" dirty="0"/>
          </a:p>
        </p:txBody>
      </p:sp>
      <p:sp>
        <p:nvSpPr>
          <p:cNvPr id="10" name="Footer Placeholder 4"/>
          <p:cNvSpPr>
            <a:spLocks noGrp="1"/>
          </p:cNvSpPr>
          <p:nvPr>
            <p:ph type="ftr" sz="quarter" idx="3"/>
            <p:custDataLst>
              <p:tags r:id="rId1"/>
            </p:custDataLst>
          </p:nvPr>
        </p:nvSpPr>
        <p:spPr>
          <a:xfrm>
            <a:off x="4043081" y="4851113"/>
            <a:ext cx="4138573" cy="173124"/>
          </a:xfrm>
          <a:prstGeom prst="rect">
            <a:avLst/>
          </a:prstGeom>
        </p:spPr>
        <p:txBody>
          <a:bodyPr vert="horz" lIns="0" tIns="72000" rIns="72000" bIns="0" rtlCol="0" anchor="b"/>
          <a:lstStyle>
            <a:lvl1pPr algn="l">
              <a:defRPr sz="600">
                <a:solidFill>
                  <a:schemeClr val="accent3"/>
                </a:solidFill>
              </a:defRPr>
            </a:lvl1pPr>
          </a:lstStyle>
          <a:p>
            <a:r>
              <a:rPr lang="pt-BR">
                <a:solidFill>
                  <a:srgbClr val="998F86"/>
                </a:solidFill>
              </a:rPr>
              <a:t>DLG Infrastructure Forum 22 November 2024</a:t>
            </a:r>
            <a:endParaRPr lang="en-GB" dirty="0">
              <a:solidFill>
                <a:srgbClr val="998F86"/>
              </a:solidFill>
            </a:endParaRPr>
          </a:p>
        </p:txBody>
      </p:sp>
      <p:sp>
        <p:nvSpPr>
          <p:cNvPr id="13" name="Picture Placeholder 3"/>
          <p:cNvSpPr>
            <a:spLocks noGrp="1"/>
          </p:cNvSpPr>
          <p:nvPr>
            <p:ph type="pic" sz="quarter" idx="14" hasCustomPrompt="1"/>
          </p:nvPr>
        </p:nvSpPr>
        <p:spPr>
          <a:xfrm>
            <a:off x="6516217" y="1059582"/>
            <a:ext cx="2404517" cy="3510036"/>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5" name="Text Placeholder 4"/>
          <p:cNvSpPr>
            <a:spLocks noGrp="1"/>
          </p:cNvSpPr>
          <p:nvPr>
            <p:ph type="body" sz="quarter" idx="15"/>
          </p:nvPr>
        </p:nvSpPr>
        <p:spPr>
          <a:xfrm>
            <a:off x="323851" y="1059583"/>
            <a:ext cx="6004917" cy="3510036"/>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295276" y="779985"/>
            <a:ext cx="8597205" cy="216694"/>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303926295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Picture Layout 3">
    <p:spTree>
      <p:nvGrpSpPr>
        <p:cNvPr id="1" name=""/>
        <p:cNvGrpSpPr/>
        <p:nvPr/>
      </p:nvGrpSpPr>
      <p:grpSpPr>
        <a:xfrm>
          <a:off x="0" y="0"/>
          <a:ext cx="0" cy="0"/>
          <a:chOff x="0" y="0"/>
          <a:chExt cx="0" cy="0"/>
        </a:xfrm>
      </p:grpSpPr>
      <p:sp>
        <p:nvSpPr>
          <p:cNvPr id="2" name="Title 1"/>
          <p:cNvSpPr>
            <a:spLocks noGrp="1"/>
          </p:cNvSpPr>
          <p:nvPr>
            <p:ph type="title"/>
          </p:nvPr>
        </p:nvSpPr>
        <p:spPr>
          <a:xfrm>
            <a:off x="295276" y="135732"/>
            <a:ext cx="8597205" cy="419442"/>
          </a:xfrm>
        </p:spPr>
        <p:txBody>
          <a:bodyPr/>
          <a:lstStyle/>
          <a:p>
            <a:r>
              <a:rPr lang="en-US"/>
              <a:t>Click to edit Master title style</a:t>
            </a:r>
            <a:endParaRPr lang="en-ZA" dirty="0"/>
          </a:p>
        </p:txBody>
      </p:sp>
      <p:sp>
        <p:nvSpPr>
          <p:cNvPr id="10" name="Footer Placeholder 4"/>
          <p:cNvSpPr>
            <a:spLocks noGrp="1"/>
          </p:cNvSpPr>
          <p:nvPr>
            <p:ph type="ftr" sz="quarter" idx="3"/>
            <p:custDataLst>
              <p:tags r:id="rId1"/>
            </p:custDataLst>
          </p:nvPr>
        </p:nvSpPr>
        <p:spPr>
          <a:xfrm>
            <a:off x="4043081" y="4851113"/>
            <a:ext cx="4138573" cy="173124"/>
          </a:xfrm>
          <a:prstGeom prst="rect">
            <a:avLst/>
          </a:prstGeom>
        </p:spPr>
        <p:txBody>
          <a:bodyPr vert="horz" lIns="0" tIns="72000" rIns="72000" bIns="0" rtlCol="0" anchor="b"/>
          <a:lstStyle>
            <a:lvl1pPr algn="l">
              <a:defRPr sz="600">
                <a:solidFill>
                  <a:schemeClr val="accent3"/>
                </a:solidFill>
              </a:defRPr>
            </a:lvl1pPr>
          </a:lstStyle>
          <a:p>
            <a:r>
              <a:rPr lang="pt-BR">
                <a:solidFill>
                  <a:srgbClr val="998F86"/>
                </a:solidFill>
              </a:rPr>
              <a:t>DLG Infrastructure Forum 22 November 2024</a:t>
            </a:r>
            <a:endParaRPr lang="en-GB" dirty="0">
              <a:solidFill>
                <a:srgbClr val="998F86"/>
              </a:solidFill>
            </a:endParaRPr>
          </a:p>
        </p:txBody>
      </p:sp>
      <p:sp>
        <p:nvSpPr>
          <p:cNvPr id="13" name="Picture Placeholder 3"/>
          <p:cNvSpPr>
            <a:spLocks noGrp="1"/>
          </p:cNvSpPr>
          <p:nvPr>
            <p:ph type="pic" sz="quarter" idx="14" hasCustomPrompt="1"/>
          </p:nvPr>
        </p:nvSpPr>
        <p:spPr>
          <a:xfrm>
            <a:off x="290287" y="1059582"/>
            <a:ext cx="3921674" cy="1404156"/>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4" name="Picture Placeholder 3"/>
          <p:cNvSpPr>
            <a:spLocks noGrp="1"/>
          </p:cNvSpPr>
          <p:nvPr>
            <p:ph type="pic" sz="quarter" idx="15" hasCustomPrompt="1"/>
          </p:nvPr>
        </p:nvSpPr>
        <p:spPr>
          <a:xfrm>
            <a:off x="4999381" y="1059582"/>
            <a:ext cx="3921674" cy="1404156"/>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5" name="Text Placeholder 4"/>
          <p:cNvSpPr>
            <a:spLocks noGrp="1"/>
          </p:cNvSpPr>
          <p:nvPr>
            <p:ph type="body" sz="quarter" idx="16"/>
          </p:nvPr>
        </p:nvSpPr>
        <p:spPr>
          <a:xfrm>
            <a:off x="323851" y="2649136"/>
            <a:ext cx="8597205" cy="1913588"/>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295276" y="779985"/>
            <a:ext cx="8597205" cy="216694"/>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44519872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Picture Layout 4">
    <p:spTree>
      <p:nvGrpSpPr>
        <p:cNvPr id="1" name=""/>
        <p:cNvGrpSpPr/>
        <p:nvPr/>
      </p:nvGrpSpPr>
      <p:grpSpPr>
        <a:xfrm>
          <a:off x="0" y="0"/>
          <a:ext cx="0" cy="0"/>
          <a:chOff x="0" y="0"/>
          <a:chExt cx="0" cy="0"/>
        </a:xfrm>
      </p:grpSpPr>
      <p:sp>
        <p:nvSpPr>
          <p:cNvPr id="2" name="Title 1"/>
          <p:cNvSpPr>
            <a:spLocks noGrp="1"/>
          </p:cNvSpPr>
          <p:nvPr>
            <p:ph type="title"/>
          </p:nvPr>
        </p:nvSpPr>
        <p:spPr>
          <a:xfrm>
            <a:off x="295276" y="135732"/>
            <a:ext cx="8597205" cy="419442"/>
          </a:xfrm>
        </p:spPr>
        <p:txBody>
          <a:bodyPr/>
          <a:lstStyle/>
          <a:p>
            <a:r>
              <a:rPr lang="en-US"/>
              <a:t>Click to edit Master title style</a:t>
            </a:r>
            <a:endParaRPr lang="en-ZA" dirty="0"/>
          </a:p>
        </p:txBody>
      </p:sp>
      <p:sp>
        <p:nvSpPr>
          <p:cNvPr id="10" name="Footer Placeholder 4"/>
          <p:cNvSpPr>
            <a:spLocks noGrp="1"/>
          </p:cNvSpPr>
          <p:nvPr>
            <p:ph type="ftr" sz="quarter" idx="3"/>
            <p:custDataLst>
              <p:tags r:id="rId1"/>
            </p:custDataLst>
          </p:nvPr>
        </p:nvSpPr>
        <p:spPr>
          <a:xfrm>
            <a:off x="4043081" y="4851113"/>
            <a:ext cx="4138573" cy="173124"/>
          </a:xfrm>
          <a:prstGeom prst="rect">
            <a:avLst/>
          </a:prstGeom>
        </p:spPr>
        <p:txBody>
          <a:bodyPr vert="horz" lIns="0" tIns="72000" rIns="72000" bIns="0" rtlCol="0" anchor="b"/>
          <a:lstStyle>
            <a:lvl1pPr algn="l">
              <a:defRPr sz="600">
                <a:solidFill>
                  <a:schemeClr val="accent3"/>
                </a:solidFill>
              </a:defRPr>
            </a:lvl1pPr>
          </a:lstStyle>
          <a:p>
            <a:r>
              <a:rPr lang="pt-BR">
                <a:solidFill>
                  <a:srgbClr val="998F86"/>
                </a:solidFill>
              </a:rPr>
              <a:t>DLG Infrastructure Forum 22 November 2024</a:t>
            </a:r>
            <a:endParaRPr lang="en-GB" dirty="0">
              <a:solidFill>
                <a:srgbClr val="998F86"/>
              </a:solidFill>
            </a:endParaRPr>
          </a:p>
        </p:txBody>
      </p:sp>
      <p:sp>
        <p:nvSpPr>
          <p:cNvPr id="13" name="Picture Placeholder 3"/>
          <p:cNvSpPr>
            <a:spLocks noGrp="1"/>
          </p:cNvSpPr>
          <p:nvPr>
            <p:ph type="pic" sz="quarter" idx="14" hasCustomPrompt="1"/>
          </p:nvPr>
        </p:nvSpPr>
        <p:spPr>
          <a:xfrm>
            <a:off x="290287" y="2733768"/>
            <a:ext cx="3921674" cy="1728192"/>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4" name="Picture Placeholder 3"/>
          <p:cNvSpPr>
            <a:spLocks noGrp="1"/>
          </p:cNvSpPr>
          <p:nvPr>
            <p:ph type="pic" sz="quarter" idx="15" hasCustomPrompt="1"/>
          </p:nvPr>
        </p:nvSpPr>
        <p:spPr>
          <a:xfrm>
            <a:off x="4999381" y="2733768"/>
            <a:ext cx="3921674" cy="1728192"/>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5" name="Text Placeholder 4"/>
          <p:cNvSpPr>
            <a:spLocks noGrp="1"/>
          </p:cNvSpPr>
          <p:nvPr>
            <p:ph type="body" sz="quarter" idx="16"/>
          </p:nvPr>
        </p:nvSpPr>
        <p:spPr>
          <a:xfrm>
            <a:off x="323851" y="1059582"/>
            <a:ext cx="8597205" cy="1607418"/>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295276" y="779985"/>
            <a:ext cx="8597205" cy="216694"/>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7591379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Picture Layout 5">
    <p:spTree>
      <p:nvGrpSpPr>
        <p:cNvPr id="1" name=""/>
        <p:cNvGrpSpPr/>
        <p:nvPr/>
      </p:nvGrpSpPr>
      <p:grpSpPr>
        <a:xfrm>
          <a:off x="0" y="0"/>
          <a:ext cx="0" cy="0"/>
          <a:chOff x="0" y="0"/>
          <a:chExt cx="0" cy="0"/>
        </a:xfrm>
      </p:grpSpPr>
      <p:sp>
        <p:nvSpPr>
          <p:cNvPr id="2" name="Title 1"/>
          <p:cNvSpPr>
            <a:spLocks noGrp="1"/>
          </p:cNvSpPr>
          <p:nvPr>
            <p:ph type="title"/>
          </p:nvPr>
        </p:nvSpPr>
        <p:spPr>
          <a:xfrm>
            <a:off x="295276" y="135732"/>
            <a:ext cx="8597205" cy="419442"/>
          </a:xfrm>
        </p:spPr>
        <p:txBody>
          <a:bodyPr/>
          <a:lstStyle/>
          <a:p>
            <a:r>
              <a:rPr lang="en-US"/>
              <a:t>Click to edit Master title style</a:t>
            </a:r>
            <a:endParaRPr lang="en-ZA" dirty="0"/>
          </a:p>
        </p:txBody>
      </p:sp>
      <p:sp>
        <p:nvSpPr>
          <p:cNvPr id="10" name="Footer Placeholder 4"/>
          <p:cNvSpPr>
            <a:spLocks noGrp="1"/>
          </p:cNvSpPr>
          <p:nvPr>
            <p:ph type="ftr" sz="quarter" idx="3"/>
            <p:custDataLst>
              <p:tags r:id="rId1"/>
            </p:custDataLst>
          </p:nvPr>
        </p:nvSpPr>
        <p:spPr>
          <a:xfrm>
            <a:off x="4043081" y="4851113"/>
            <a:ext cx="4138573" cy="173124"/>
          </a:xfrm>
          <a:prstGeom prst="rect">
            <a:avLst/>
          </a:prstGeom>
        </p:spPr>
        <p:txBody>
          <a:bodyPr vert="horz" lIns="0" tIns="72000" rIns="72000" bIns="0" rtlCol="0" anchor="b"/>
          <a:lstStyle>
            <a:lvl1pPr algn="l">
              <a:defRPr sz="600">
                <a:solidFill>
                  <a:schemeClr val="accent3"/>
                </a:solidFill>
              </a:defRPr>
            </a:lvl1pPr>
          </a:lstStyle>
          <a:p>
            <a:r>
              <a:rPr lang="pt-BR">
                <a:solidFill>
                  <a:srgbClr val="998F86"/>
                </a:solidFill>
              </a:rPr>
              <a:t>DLG Infrastructure Forum 22 November 2024</a:t>
            </a:r>
            <a:endParaRPr lang="en-GB" dirty="0">
              <a:solidFill>
                <a:srgbClr val="998F86"/>
              </a:solidFill>
            </a:endParaRPr>
          </a:p>
        </p:txBody>
      </p:sp>
      <p:sp>
        <p:nvSpPr>
          <p:cNvPr id="13" name="Picture Placeholder 3"/>
          <p:cNvSpPr>
            <a:spLocks noGrp="1"/>
          </p:cNvSpPr>
          <p:nvPr>
            <p:ph type="pic" sz="quarter" idx="14" hasCustomPrompt="1"/>
          </p:nvPr>
        </p:nvSpPr>
        <p:spPr>
          <a:xfrm>
            <a:off x="290288" y="2733768"/>
            <a:ext cx="2625529" cy="1728192"/>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7" name="Picture Placeholder 3"/>
          <p:cNvSpPr>
            <a:spLocks noGrp="1"/>
          </p:cNvSpPr>
          <p:nvPr>
            <p:ph type="pic" sz="quarter" idx="15" hasCustomPrompt="1"/>
          </p:nvPr>
        </p:nvSpPr>
        <p:spPr>
          <a:xfrm>
            <a:off x="3292908" y="2733768"/>
            <a:ext cx="2625529" cy="1728192"/>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8" name="Picture Placeholder 3"/>
          <p:cNvSpPr>
            <a:spLocks noGrp="1"/>
          </p:cNvSpPr>
          <p:nvPr>
            <p:ph type="pic" sz="quarter" idx="16" hasCustomPrompt="1"/>
          </p:nvPr>
        </p:nvSpPr>
        <p:spPr>
          <a:xfrm>
            <a:off x="6295527" y="2733768"/>
            <a:ext cx="2625529" cy="1728192"/>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9" name="Text Placeholder 4"/>
          <p:cNvSpPr>
            <a:spLocks noGrp="1"/>
          </p:cNvSpPr>
          <p:nvPr>
            <p:ph type="body" sz="quarter" idx="17"/>
          </p:nvPr>
        </p:nvSpPr>
        <p:spPr>
          <a:xfrm>
            <a:off x="323851" y="1059582"/>
            <a:ext cx="8597205" cy="1607418"/>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ext Placeholder 4"/>
          <p:cNvSpPr>
            <a:spLocks noGrp="1"/>
          </p:cNvSpPr>
          <p:nvPr>
            <p:ph type="body" sz="quarter" idx="13"/>
          </p:nvPr>
        </p:nvSpPr>
        <p:spPr>
          <a:xfrm>
            <a:off x="295276" y="779985"/>
            <a:ext cx="8597205" cy="216694"/>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5664593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Picture Layout 6">
    <p:spTree>
      <p:nvGrpSpPr>
        <p:cNvPr id="1" name=""/>
        <p:cNvGrpSpPr/>
        <p:nvPr/>
      </p:nvGrpSpPr>
      <p:grpSpPr>
        <a:xfrm>
          <a:off x="0" y="0"/>
          <a:ext cx="0" cy="0"/>
          <a:chOff x="0" y="0"/>
          <a:chExt cx="0" cy="0"/>
        </a:xfrm>
      </p:grpSpPr>
      <p:sp>
        <p:nvSpPr>
          <p:cNvPr id="2" name="Title 1"/>
          <p:cNvSpPr>
            <a:spLocks noGrp="1"/>
          </p:cNvSpPr>
          <p:nvPr>
            <p:ph type="title"/>
          </p:nvPr>
        </p:nvSpPr>
        <p:spPr>
          <a:xfrm>
            <a:off x="295276" y="135732"/>
            <a:ext cx="8597205" cy="419442"/>
          </a:xfrm>
        </p:spPr>
        <p:txBody>
          <a:bodyPr/>
          <a:lstStyle/>
          <a:p>
            <a:r>
              <a:rPr lang="en-US"/>
              <a:t>Click to edit Master title style</a:t>
            </a:r>
            <a:endParaRPr lang="en-ZA" dirty="0"/>
          </a:p>
        </p:txBody>
      </p:sp>
      <p:sp>
        <p:nvSpPr>
          <p:cNvPr id="12" name="Footer Placeholder 4"/>
          <p:cNvSpPr>
            <a:spLocks noGrp="1"/>
          </p:cNvSpPr>
          <p:nvPr>
            <p:ph type="ftr" sz="quarter" idx="3"/>
            <p:custDataLst>
              <p:tags r:id="rId1"/>
            </p:custDataLst>
          </p:nvPr>
        </p:nvSpPr>
        <p:spPr>
          <a:xfrm>
            <a:off x="4043081" y="4851113"/>
            <a:ext cx="4138573" cy="173124"/>
          </a:xfrm>
          <a:prstGeom prst="rect">
            <a:avLst/>
          </a:prstGeom>
        </p:spPr>
        <p:txBody>
          <a:bodyPr vert="horz" lIns="0" tIns="72000" rIns="72000" bIns="0" rtlCol="0" anchor="b"/>
          <a:lstStyle>
            <a:lvl1pPr algn="l">
              <a:defRPr sz="600">
                <a:solidFill>
                  <a:schemeClr val="accent3"/>
                </a:solidFill>
              </a:defRPr>
            </a:lvl1pPr>
          </a:lstStyle>
          <a:p>
            <a:r>
              <a:rPr lang="pt-BR">
                <a:solidFill>
                  <a:srgbClr val="998F86"/>
                </a:solidFill>
              </a:rPr>
              <a:t>DLG Infrastructure Forum 22 November 2024</a:t>
            </a:r>
            <a:endParaRPr lang="en-GB" dirty="0">
              <a:solidFill>
                <a:srgbClr val="998F86"/>
              </a:solidFill>
            </a:endParaRPr>
          </a:p>
        </p:txBody>
      </p:sp>
      <p:sp>
        <p:nvSpPr>
          <p:cNvPr id="16" name="Picture Placeholder 3"/>
          <p:cNvSpPr>
            <a:spLocks noGrp="1"/>
          </p:cNvSpPr>
          <p:nvPr>
            <p:ph type="pic" sz="quarter" idx="14" hasCustomPrompt="1"/>
          </p:nvPr>
        </p:nvSpPr>
        <p:spPr>
          <a:xfrm>
            <a:off x="290288" y="1059582"/>
            <a:ext cx="2625529" cy="1620180"/>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7" name="Picture Placeholder 3"/>
          <p:cNvSpPr>
            <a:spLocks noGrp="1"/>
          </p:cNvSpPr>
          <p:nvPr>
            <p:ph type="pic" sz="quarter" idx="15" hasCustomPrompt="1"/>
          </p:nvPr>
        </p:nvSpPr>
        <p:spPr>
          <a:xfrm>
            <a:off x="3292908" y="1059582"/>
            <a:ext cx="2625529" cy="1620180"/>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8" name="Picture Placeholder 3"/>
          <p:cNvSpPr>
            <a:spLocks noGrp="1"/>
          </p:cNvSpPr>
          <p:nvPr>
            <p:ph type="pic" sz="quarter" idx="16" hasCustomPrompt="1"/>
          </p:nvPr>
        </p:nvSpPr>
        <p:spPr>
          <a:xfrm>
            <a:off x="6295527" y="1059582"/>
            <a:ext cx="2625529" cy="1620180"/>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20" name="Text Placeholder 4"/>
          <p:cNvSpPr>
            <a:spLocks noGrp="1"/>
          </p:cNvSpPr>
          <p:nvPr>
            <p:ph type="body" sz="quarter" idx="17"/>
          </p:nvPr>
        </p:nvSpPr>
        <p:spPr>
          <a:xfrm>
            <a:off x="323851" y="2777465"/>
            <a:ext cx="8597205" cy="1785258"/>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4"/>
          <p:cNvSpPr>
            <a:spLocks noGrp="1"/>
          </p:cNvSpPr>
          <p:nvPr>
            <p:ph type="body" sz="quarter" idx="13"/>
          </p:nvPr>
        </p:nvSpPr>
        <p:spPr>
          <a:xfrm>
            <a:off x="295276" y="779985"/>
            <a:ext cx="8597205" cy="216694"/>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339614454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Picture Layout 7">
    <p:spTree>
      <p:nvGrpSpPr>
        <p:cNvPr id="1" name=""/>
        <p:cNvGrpSpPr/>
        <p:nvPr/>
      </p:nvGrpSpPr>
      <p:grpSpPr>
        <a:xfrm>
          <a:off x="0" y="0"/>
          <a:ext cx="0" cy="0"/>
          <a:chOff x="0" y="0"/>
          <a:chExt cx="0" cy="0"/>
        </a:xfrm>
      </p:grpSpPr>
      <p:sp>
        <p:nvSpPr>
          <p:cNvPr id="2" name="Title 1"/>
          <p:cNvSpPr>
            <a:spLocks noGrp="1"/>
          </p:cNvSpPr>
          <p:nvPr>
            <p:ph type="title"/>
          </p:nvPr>
        </p:nvSpPr>
        <p:spPr>
          <a:xfrm>
            <a:off x="295276" y="135732"/>
            <a:ext cx="8597205" cy="419442"/>
          </a:xfrm>
        </p:spPr>
        <p:txBody>
          <a:bodyPr/>
          <a:lstStyle/>
          <a:p>
            <a:r>
              <a:rPr lang="en-US"/>
              <a:t>Click to edit Master title style</a:t>
            </a:r>
            <a:endParaRPr lang="en-ZA" dirty="0"/>
          </a:p>
        </p:txBody>
      </p:sp>
      <p:sp>
        <p:nvSpPr>
          <p:cNvPr id="9" name="Footer Placeholder 4"/>
          <p:cNvSpPr>
            <a:spLocks noGrp="1"/>
          </p:cNvSpPr>
          <p:nvPr>
            <p:ph type="ftr" sz="quarter" idx="3"/>
            <p:custDataLst>
              <p:tags r:id="rId1"/>
            </p:custDataLst>
          </p:nvPr>
        </p:nvSpPr>
        <p:spPr>
          <a:xfrm>
            <a:off x="4043081" y="4851113"/>
            <a:ext cx="4138573" cy="173124"/>
          </a:xfrm>
          <a:prstGeom prst="rect">
            <a:avLst/>
          </a:prstGeom>
        </p:spPr>
        <p:txBody>
          <a:bodyPr vert="horz" lIns="0" tIns="72000" rIns="72000" bIns="0" rtlCol="0" anchor="b"/>
          <a:lstStyle>
            <a:lvl1pPr algn="l">
              <a:defRPr sz="600">
                <a:solidFill>
                  <a:schemeClr val="accent3"/>
                </a:solidFill>
              </a:defRPr>
            </a:lvl1pPr>
          </a:lstStyle>
          <a:p>
            <a:r>
              <a:rPr lang="pt-BR">
                <a:solidFill>
                  <a:srgbClr val="998F86"/>
                </a:solidFill>
              </a:rPr>
              <a:t>DLG Infrastructure Forum 22 November 2024</a:t>
            </a:r>
            <a:endParaRPr lang="en-GB" dirty="0">
              <a:solidFill>
                <a:srgbClr val="998F86"/>
              </a:solidFill>
            </a:endParaRPr>
          </a:p>
        </p:txBody>
      </p:sp>
      <p:sp>
        <p:nvSpPr>
          <p:cNvPr id="17" name="Picture Placeholder 3"/>
          <p:cNvSpPr>
            <a:spLocks noGrp="1"/>
          </p:cNvSpPr>
          <p:nvPr>
            <p:ph type="pic" sz="quarter" idx="14" hasCustomPrompt="1"/>
          </p:nvPr>
        </p:nvSpPr>
        <p:spPr>
          <a:xfrm>
            <a:off x="323851" y="1059582"/>
            <a:ext cx="2908573" cy="1134126"/>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9" name="Picture Placeholder 3"/>
          <p:cNvSpPr>
            <a:spLocks noGrp="1"/>
          </p:cNvSpPr>
          <p:nvPr>
            <p:ph type="pic" sz="quarter" idx="15" hasCustomPrompt="1"/>
          </p:nvPr>
        </p:nvSpPr>
        <p:spPr>
          <a:xfrm>
            <a:off x="323851" y="2231385"/>
            <a:ext cx="2908573" cy="1134126"/>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20" name="Picture Placeholder 3"/>
          <p:cNvSpPr>
            <a:spLocks noGrp="1"/>
          </p:cNvSpPr>
          <p:nvPr>
            <p:ph type="pic" sz="quarter" idx="16" hasCustomPrompt="1"/>
          </p:nvPr>
        </p:nvSpPr>
        <p:spPr>
          <a:xfrm>
            <a:off x="323851" y="3403188"/>
            <a:ext cx="2908573" cy="1155824"/>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21" name="Text Placeholder 4"/>
          <p:cNvSpPr>
            <a:spLocks noGrp="1"/>
          </p:cNvSpPr>
          <p:nvPr>
            <p:ph type="body" sz="quarter" idx="17"/>
          </p:nvPr>
        </p:nvSpPr>
        <p:spPr>
          <a:xfrm>
            <a:off x="3448447" y="1059582"/>
            <a:ext cx="5472608" cy="3498508"/>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4"/>
          <p:cNvSpPr>
            <a:spLocks noGrp="1"/>
          </p:cNvSpPr>
          <p:nvPr>
            <p:ph type="body" sz="quarter" idx="13"/>
          </p:nvPr>
        </p:nvSpPr>
        <p:spPr>
          <a:xfrm>
            <a:off x="295276" y="779985"/>
            <a:ext cx="8597205" cy="216694"/>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331445963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Picture Layout 7">
    <p:spTree>
      <p:nvGrpSpPr>
        <p:cNvPr id="1" name=""/>
        <p:cNvGrpSpPr/>
        <p:nvPr/>
      </p:nvGrpSpPr>
      <p:grpSpPr>
        <a:xfrm>
          <a:off x="0" y="0"/>
          <a:ext cx="0" cy="0"/>
          <a:chOff x="0" y="0"/>
          <a:chExt cx="0" cy="0"/>
        </a:xfrm>
      </p:grpSpPr>
      <p:sp>
        <p:nvSpPr>
          <p:cNvPr id="2" name="Title 1"/>
          <p:cNvSpPr>
            <a:spLocks noGrp="1"/>
          </p:cNvSpPr>
          <p:nvPr>
            <p:ph type="title"/>
          </p:nvPr>
        </p:nvSpPr>
        <p:spPr>
          <a:xfrm>
            <a:off x="295276" y="135732"/>
            <a:ext cx="8597205" cy="419442"/>
          </a:xfrm>
        </p:spPr>
        <p:txBody>
          <a:bodyPr/>
          <a:lstStyle/>
          <a:p>
            <a:r>
              <a:rPr lang="en-US"/>
              <a:t>Click to edit Master title style</a:t>
            </a:r>
            <a:endParaRPr lang="en-ZA" dirty="0"/>
          </a:p>
        </p:txBody>
      </p:sp>
      <p:sp>
        <p:nvSpPr>
          <p:cNvPr id="9" name="Footer Placeholder 4"/>
          <p:cNvSpPr>
            <a:spLocks noGrp="1"/>
          </p:cNvSpPr>
          <p:nvPr>
            <p:ph type="ftr" sz="quarter" idx="3"/>
            <p:custDataLst>
              <p:tags r:id="rId1"/>
            </p:custDataLst>
          </p:nvPr>
        </p:nvSpPr>
        <p:spPr>
          <a:xfrm>
            <a:off x="4043081" y="4851113"/>
            <a:ext cx="4138573" cy="173124"/>
          </a:xfrm>
          <a:prstGeom prst="rect">
            <a:avLst/>
          </a:prstGeom>
        </p:spPr>
        <p:txBody>
          <a:bodyPr vert="horz" lIns="0" tIns="72000" rIns="72000" bIns="0" rtlCol="0" anchor="b"/>
          <a:lstStyle>
            <a:lvl1pPr algn="l">
              <a:defRPr sz="600">
                <a:solidFill>
                  <a:schemeClr val="accent3"/>
                </a:solidFill>
              </a:defRPr>
            </a:lvl1pPr>
          </a:lstStyle>
          <a:p>
            <a:r>
              <a:rPr lang="pt-BR">
                <a:solidFill>
                  <a:srgbClr val="998F86"/>
                </a:solidFill>
              </a:rPr>
              <a:t>DLG Infrastructure Forum 22 November 2024</a:t>
            </a:r>
            <a:endParaRPr lang="en-GB" dirty="0">
              <a:solidFill>
                <a:srgbClr val="998F86"/>
              </a:solidFill>
            </a:endParaRPr>
          </a:p>
        </p:txBody>
      </p:sp>
      <p:sp>
        <p:nvSpPr>
          <p:cNvPr id="17" name="Picture Placeholder 3"/>
          <p:cNvSpPr>
            <a:spLocks noGrp="1"/>
          </p:cNvSpPr>
          <p:nvPr>
            <p:ph type="pic" sz="quarter" idx="14" hasCustomPrompt="1"/>
          </p:nvPr>
        </p:nvSpPr>
        <p:spPr>
          <a:xfrm>
            <a:off x="6012483" y="1059582"/>
            <a:ext cx="2908573" cy="1134126"/>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9" name="Picture Placeholder 3"/>
          <p:cNvSpPr>
            <a:spLocks noGrp="1"/>
          </p:cNvSpPr>
          <p:nvPr>
            <p:ph type="pic" sz="quarter" idx="15" hasCustomPrompt="1"/>
          </p:nvPr>
        </p:nvSpPr>
        <p:spPr>
          <a:xfrm>
            <a:off x="6012483" y="2232400"/>
            <a:ext cx="2908573" cy="1134126"/>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20" name="Picture Placeholder 3"/>
          <p:cNvSpPr>
            <a:spLocks noGrp="1"/>
          </p:cNvSpPr>
          <p:nvPr>
            <p:ph type="pic" sz="quarter" idx="16" hasCustomPrompt="1"/>
          </p:nvPr>
        </p:nvSpPr>
        <p:spPr>
          <a:xfrm>
            <a:off x="6012483" y="3405218"/>
            <a:ext cx="2908573" cy="1161587"/>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0" name="Text Placeholder 4"/>
          <p:cNvSpPr>
            <a:spLocks noGrp="1"/>
          </p:cNvSpPr>
          <p:nvPr>
            <p:ph type="body" sz="quarter" idx="17"/>
          </p:nvPr>
        </p:nvSpPr>
        <p:spPr>
          <a:xfrm>
            <a:off x="323851" y="1059584"/>
            <a:ext cx="5553983" cy="3499429"/>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ext Placeholder 4"/>
          <p:cNvSpPr>
            <a:spLocks noGrp="1"/>
          </p:cNvSpPr>
          <p:nvPr>
            <p:ph type="body" sz="quarter" idx="13"/>
          </p:nvPr>
        </p:nvSpPr>
        <p:spPr>
          <a:xfrm>
            <a:off x="295276" y="779985"/>
            <a:ext cx="8597205" cy="216694"/>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147440617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1_Back Slide &quot;Thank You&quot;">
    <p:bg>
      <p:bgPr>
        <a:solidFill>
          <a:srgbClr val="001484"/>
        </a:solidFill>
        <a:effectLst/>
      </p:bgPr>
    </p:bg>
    <p:spTree>
      <p:nvGrpSpPr>
        <p:cNvPr id="1" name=""/>
        <p:cNvGrpSpPr/>
        <p:nvPr/>
      </p:nvGrpSpPr>
      <p:grpSpPr>
        <a:xfrm>
          <a:off x="0" y="0"/>
          <a:ext cx="0" cy="0"/>
          <a:chOff x="0" y="0"/>
          <a:chExt cx="0" cy="0"/>
        </a:xfrm>
      </p:grpSpPr>
      <p:sp>
        <p:nvSpPr>
          <p:cNvPr id="2" name="Rectangle 1"/>
          <p:cNvSpPr/>
          <p:nvPr userDrawn="1"/>
        </p:nvSpPr>
        <p:spPr>
          <a:xfrm>
            <a:off x="2185076" y="1342554"/>
            <a:ext cx="4752528" cy="21602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solidFill>
                <a:prstClr val="white"/>
              </a:solidFill>
            </a:endParaRPr>
          </a:p>
        </p:txBody>
      </p:sp>
      <p:sp>
        <p:nvSpPr>
          <p:cNvPr id="12" name="Text Placeholder 5"/>
          <p:cNvSpPr>
            <a:spLocks noGrp="1"/>
          </p:cNvSpPr>
          <p:nvPr>
            <p:ph type="body" sz="quarter" idx="10" hasCustomPrompt="1"/>
          </p:nvPr>
        </p:nvSpPr>
        <p:spPr>
          <a:xfrm>
            <a:off x="2834998" y="2022346"/>
            <a:ext cx="3897243" cy="199742"/>
          </a:xfrm>
        </p:spPr>
        <p:txBody>
          <a:bodyPr lIns="36000" rIns="36000" anchor="ctr">
            <a:noAutofit/>
          </a:bodyPr>
          <a:lstStyle>
            <a:lvl1pPr>
              <a:defRPr sz="1050">
                <a:solidFill>
                  <a:schemeClr val="tx2"/>
                </a:solidFill>
              </a:defRPr>
            </a:lvl1pPr>
          </a:lstStyle>
          <a:p>
            <a:pPr lvl="0"/>
            <a:r>
              <a:rPr lang="en-US" dirty="0"/>
              <a:t>Name Surname</a:t>
            </a:r>
            <a:endParaRPr lang="en-GB" dirty="0"/>
          </a:p>
        </p:txBody>
      </p:sp>
      <p:sp>
        <p:nvSpPr>
          <p:cNvPr id="13" name="Text Placeholder 5"/>
          <p:cNvSpPr>
            <a:spLocks noGrp="1"/>
          </p:cNvSpPr>
          <p:nvPr>
            <p:ph type="body" sz="quarter" idx="11" hasCustomPrompt="1"/>
          </p:nvPr>
        </p:nvSpPr>
        <p:spPr>
          <a:xfrm>
            <a:off x="2834998" y="2222932"/>
            <a:ext cx="3897243" cy="199742"/>
          </a:xfrm>
        </p:spPr>
        <p:txBody>
          <a:bodyPr lIns="36000" rIns="36000" anchor="ctr">
            <a:noAutofit/>
          </a:bodyPr>
          <a:lstStyle>
            <a:lvl1pPr>
              <a:defRPr sz="825" b="0">
                <a:solidFill>
                  <a:schemeClr val="tx2"/>
                </a:solidFill>
              </a:defRPr>
            </a:lvl1pPr>
          </a:lstStyle>
          <a:p>
            <a:pPr lvl="0"/>
            <a:r>
              <a:rPr lang="en-US" dirty="0"/>
              <a:t>Directory</a:t>
            </a:r>
            <a:endParaRPr lang="en-GB" dirty="0"/>
          </a:p>
        </p:txBody>
      </p:sp>
      <p:sp>
        <p:nvSpPr>
          <p:cNvPr id="14" name="Text Placeholder 5"/>
          <p:cNvSpPr>
            <a:spLocks noGrp="1"/>
          </p:cNvSpPr>
          <p:nvPr>
            <p:ph type="body" sz="quarter" idx="12" hasCustomPrompt="1"/>
          </p:nvPr>
        </p:nvSpPr>
        <p:spPr>
          <a:xfrm>
            <a:off x="3184680" y="2620526"/>
            <a:ext cx="1440160" cy="199742"/>
          </a:xfrm>
        </p:spPr>
        <p:txBody>
          <a:bodyPr lIns="36000" rIns="36000" anchor="ctr">
            <a:noAutofit/>
          </a:bodyPr>
          <a:lstStyle>
            <a:lvl1pPr>
              <a:defRPr sz="825" b="0">
                <a:solidFill>
                  <a:schemeClr val="tx2"/>
                </a:solidFill>
              </a:defRPr>
            </a:lvl1pPr>
          </a:lstStyle>
          <a:p>
            <a:pPr lvl="0"/>
            <a:r>
              <a:rPr lang="en-US" dirty="0"/>
              <a:t>+27 (0)21 XXX XXXX</a:t>
            </a:r>
            <a:endParaRPr lang="en-GB" dirty="0"/>
          </a:p>
        </p:txBody>
      </p:sp>
      <p:sp>
        <p:nvSpPr>
          <p:cNvPr id="15" name="Rectangle 14"/>
          <p:cNvSpPr/>
          <p:nvPr userDrawn="1"/>
        </p:nvSpPr>
        <p:spPr>
          <a:xfrm>
            <a:off x="2834998" y="2623112"/>
            <a:ext cx="402674" cy="196208"/>
          </a:xfrm>
          <a:prstGeom prst="rect">
            <a:avLst/>
          </a:prstGeom>
        </p:spPr>
        <p:txBody>
          <a:bodyPr vert="horz" lIns="27000" tIns="54000" rIns="27000" bIns="54000" rtlCol="0" anchor="ctr">
            <a:noAutofit/>
          </a:bodyPr>
          <a:lstStyle/>
          <a:p>
            <a:pPr>
              <a:spcBef>
                <a:spcPts val="225"/>
              </a:spcBef>
              <a:buFont typeface="Arial" pitchFamily="34" charset="0"/>
              <a:buNone/>
            </a:pPr>
            <a:r>
              <a:rPr lang="en-GB" sz="825" b="1" dirty="0">
                <a:solidFill>
                  <a:srgbClr val="003399"/>
                </a:solidFill>
              </a:rPr>
              <a:t>Tel:</a:t>
            </a:r>
          </a:p>
        </p:txBody>
      </p:sp>
      <p:sp>
        <p:nvSpPr>
          <p:cNvPr id="16" name="Text Placeholder 5"/>
          <p:cNvSpPr>
            <a:spLocks noGrp="1"/>
          </p:cNvSpPr>
          <p:nvPr>
            <p:ph type="body" sz="quarter" idx="13" hasCustomPrompt="1"/>
          </p:nvPr>
        </p:nvSpPr>
        <p:spPr>
          <a:xfrm>
            <a:off x="5130120" y="2620526"/>
            <a:ext cx="1440160" cy="199742"/>
          </a:xfrm>
        </p:spPr>
        <p:txBody>
          <a:bodyPr lIns="36000" rIns="36000" anchor="ctr">
            <a:noAutofit/>
          </a:bodyPr>
          <a:lstStyle>
            <a:lvl1pPr>
              <a:defRPr sz="825" b="0">
                <a:solidFill>
                  <a:schemeClr val="tx2"/>
                </a:solidFill>
              </a:defRPr>
            </a:lvl1pPr>
          </a:lstStyle>
          <a:p>
            <a:pPr lvl="0"/>
            <a:r>
              <a:rPr lang="en-US" dirty="0"/>
              <a:t>+27 (0)21 XXX XXXX</a:t>
            </a:r>
            <a:endParaRPr lang="en-GB" dirty="0"/>
          </a:p>
        </p:txBody>
      </p:sp>
      <p:sp>
        <p:nvSpPr>
          <p:cNvPr id="17" name="Rectangle 16"/>
          <p:cNvSpPr/>
          <p:nvPr userDrawn="1"/>
        </p:nvSpPr>
        <p:spPr>
          <a:xfrm>
            <a:off x="4780437" y="2623112"/>
            <a:ext cx="402674" cy="196208"/>
          </a:xfrm>
          <a:prstGeom prst="rect">
            <a:avLst/>
          </a:prstGeom>
        </p:spPr>
        <p:txBody>
          <a:bodyPr vert="horz" lIns="27000" tIns="54000" rIns="27000" bIns="54000" rtlCol="0" anchor="ctr">
            <a:noAutofit/>
          </a:bodyPr>
          <a:lstStyle/>
          <a:p>
            <a:pPr>
              <a:spcBef>
                <a:spcPts val="225"/>
              </a:spcBef>
              <a:buFont typeface="Arial" pitchFamily="34" charset="0"/>
              <a:buNone/>
            </a:pPr>
            <a:r>
              <a:rPr lang="en-GB" sz="825" b="1" dirty="0">
                <a:solidFill>
                  <a:srgbClr val="003399"/>
                </a:solidFill>
              </a:rPr>
              <a:t>Fax:</a:t>
            </a:r>
          </a:p>
        </p:txBody>
      </p:sp>
      <p:sp>
        <p:nvSpPr>
          <p:cNvPr id="18" name="Text Placeholder 5"/>
          <p:cNvSpPr>
            <a:spLocks noGrp="1"/>
          </p:cNvSpPr>
          <p:nvPr>
            <p:ph type="body" sz="quarter" idx="14" hasCustomPrompt="1"/>
          </p:nvPr>
        </p:nvSpPr>
        <p:spPr>
          <a:xfrm>
            <a:off x="2834998" y="2826426"/>
            <a:ext cx="3734059" cy="199742"/>
          </a:xfrm>
        </p:spPr>
        <p:txBody>
          <a:bodyPr lIns="36000" rIns="36000" anchor="ctr">
            <a:noAutofit/>
          </a:bodyPr>
          <a:lstStyle>
            <a:lvl1pPr>
              <a:defRPr sz="825" b="0">
                <a:solidFill>
                  <a:schemeClr val="tx2"/>
                </a:solidFill>
              </a:defRPr>
            </a:lvl1pPr>
          </a:lstStyle>
          <a:p>
            <a:pPr lvl="0"/>
            <a:r>
              <a:rPr lang="en-US" dirty="0"/>
              <a:t>Name.Surname@westerncape.gov.za</a:t>
            </a:r>
            <a:endParaRPr lang="en-GB" dirty="0"/>
          </a:p>
        </p:txBody>
      </p:sp>
      <p:sp>
        <p:nvSpPr>
          <p:cNvPr id="19" name="Rectangle 18"/>
          <p:cNvSpPr/>
          <p:nvPr userDrawn="1"/>
        </p:nvSpPr>
        <p:spPr>
          <a:xfrm>
            <a:off x="2834997" y="3032326"/>
            <a:ext cx="3734059" cy="196208"/>
          </a:xfrm>
          <a:prstGeom prst="rect">
            <a:avLst/>
          </a:prstGeom>
        </p:spPr>
        <p:txBody>
          <a:bodyPr vert="horz" lIns="27000" tIns="54000" rIns="27000" bIns="54000" rtlCol="0" anchor="ctr">
            <a:noAutofit/>
          </a:bodyPr>
          <a:lstStyle/>
          <a:p>
            <a:pPr>
              <a:spcBef>
                <a:spcPts val="225"/>
              </a:spcBef>
              <a:buFont typeface="Arial" pitchFamily="34" charset="0"/>
              <a:buNone/>
            </a:pPr>
            <a:r>
              <a:rPr lang="en-GB" sz="825" b="1" dirty="0">
                <a:solidFill>
                  <a:srgbClr val="003399"/>
                </a:solidFill>
              </a:rPr>
              <a:t>www.westerncape.gov.za</a:t>
            </a:r>
          </a:p>
        </p:txBody>
      </p:sp>
      <p:sp>
        <p:nvSpPr>
          <p:cNvPr id="6" name="Rectangle 5"/>
          <p:cNvSpPr/>
          <p:nvPr userDrawn="1"/>
        </p:nvSpPr>
        <p:spPr>
          <a:xfrm>
            <a:off x="295276" y="424277"/>
            <a:ext cx="1707519" cy="461665"/>
          </a:xfrm>
          <a:prstGeom prst="rect">
            <a:avLst/>
          </a:prstGeom>
        </p:spPr>
        <p:txBody>
          <a:bodyPr wrap="none">
            <a:spAutoFit/>
          </a:bodyPr>
          <a:lstStyle/>
          <a:p>
            <a:r>
              <a:rPr lang="en-US" sz="2400" dirty="0">
                <a:solidFill>
                  <a:prstClr val="white"/>
                </a:solidFill>
                <a:ea typeface="+mj-ea"/>
                <a:cs typeface="+mj-cs"/>
              </a:rPr>
              <a:t>Contact Us</a:t>
            </a:r>
            <a:endParaRPr lang="en-GB" sz="1800" dirty="0">
              <a:solidFill>
                <a:prstClr val="white"/>
              </a:solidFill>
            </a:endParaRPr>
          </a:p>
        </p:txBody>
      </p:sp>
      <p:sp>
        <p:nvSpPr>
          <p:cNvPr id="24" name="Text Placeholder 5"/>
          <p:cNvSpPr>
            <a:spLocks noGrp="1"/>
          </p:cNvSpPr>
          <p:nvPr>
            <p:ph type="body" sz="quarter" idx="15" hasCustomPrompt="1"/>
          </p:nvPr>
        </p:nvSpPr>
        <p:spPr>
          <a:xfrm>
            <a:off x="2834997" y="3250140"/>
            <a:ext cx="3349330" cy="199742"/>
          </a:xfrm>
        </p:spPr>
        <p:txBody>
          <a:bodyPr lIns="36000" rIns="36000" anchor="ctr">
            <a:noAutofit/>
          </a:bodyPr>
          <a:lstStyle>
            <a:lvl1pPr>
              <a:defRPr sz="825" b="0" baseline="0">
                <a:solidFill>
                  <a:schemeClr val="tx2"/>
                </a:solidFill>
              </a:defRPr>
            </a:lvl1pPr>
          </a:lstStyle>
          <a:p>
            <a:pPr lvl="0"/>
            <a:r>
              <a:rPr lang="en-ZA" dirty="0"/>
              <a:t>Fill in your address</a:t>
            </a:r>
          </a:p>
        </p:txBody>
      </p:sp>
      <p:pic>
        <p:nvPicPr>
          <p:cNvPr id="2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p:blipFill>
        <p:spPr bwMode="auto">
          <a:xfrm>
            <a:off x="2272289" y="1394585"/>
            <a:ext cx="1663283" cy="63691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Shape, rectangle&#10;&#10;Description automatically generated">
            <a:extLst>
              <a:ext uri="{FF2B5EF4-FFF2-40B4-BE49-F238E27FC236}">
                <a16:creationId xmlns:a16="http://schemas.microsoft.com/office/drawing/2014/main" id="{4B218B1C-103E-40ED-AFB3-E83144F6820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834996" y="2498749"/>
            <a:ext cx="4102608" cy="48655"/>
          </a:xfrm>
          <a:prstGeom prst="rect">
            <a:avLst/>
          </a:prstGeom>
        </p:spPr>
      </p:pic>
      <p:pic>
        <p:nvPicPr>
          <p:cNvPr id="21" name="Picture 20">
            <a:extLst>
              <a:ext uri="{FF2B5EF4-FFF2-40B4-BE49-F238E27FC236}">
                <a16:creationId xmlns:a16="http://schemas.microsoft.com/office/drawing/2014/main" id="{DA8D2C92-4EE7-49EC-A145-3B01C85A7366}"/>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5809532" y="1481240"/>
            <a:ext cx="922709" cy="421458"/>
          </a:xfrm>
          <a:prstGeom prst="rect">
            <a:avLst/>
          </a:prstGeom>
        </p:spPr>
      </p:pic>
    </p:spTree>
    <p:extLst>
      <p:ext uri="{BB962C8B-B14F-4D97-AF65-F5344CB8AC3E}">
        <p14:creationId xmlns:p14="http://schemas.microsoft.com/office/powerpoint/2010/main" val="35713891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Back Slide &quot;Thank You&quot;">
    <p:bg>
      <p:bgPr>
        <a:solidFill>
          <a:srgbClr val="001484"/>
        </a:solidFill>
        <a:effectLst/>
      </p:bgPr>
    </p:bg>
    <p:spTree>
      <p:nvGrpSpPr>
        <p:cNvPr id="1" name=""/>
        <p:cNvGrpSpPr/>
        <p:nvPr/>
      </p:nvGrpSpPr>
      <p:grpSpPr>
        <a:xfrm>
          <a:off x="0" y="0"/>
          <a:ext cx="0" cy="0"/>
          <a:chOff x="0" y="0"/>
          <a:chExt cx="0" cy="0"/>
        </a:xfrm>
      </p:grpSpPr>
      <p:sp>
        <p:nvSpPr>
          <p:cNvPr id="9" name="Title 1"/>
          <p:cNvSpPr txBox="1">
            <a:spLocks/>
          </p:cNvSpPr>
          <p:nvPr userDrawn="1"/>
        </p:nvSpPr>
        <p:spPr>
          <a:xfrm>
            <a:off x="1763689" y="2895787"/>
            <a:ext cx="7200800" cy="812564"/>
          </a:xfrm>
          <a:prstGeom prst="rect">
            <a:avLst/>
          </a:prstGeom>
        </p:spPr>
        <p:txBody>
          <a:bodyPr wrap="none" anchor="t">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Aft>
                <a:spcPts val="1800"/>
              </a:spcAft>
            </a:pPr>
            <a:r>
              <a:rPr lang="en-US" sz="2400" dirty="0">
                <a:solidFill>
                  <a:prstClr val="white"/>
                </a:solidFill>
                <a:cs typeface="Century Gothic"/>
              </a:rPr>
              <a:t>Thank you</a:t>
            </a:r>
          </a:p>
        </p:txBody>
      </p:sp>
      <p:pic>
        <p:nvPicPr>
          <p:cNvPr id="4" name="Picture 3" descr="Shape, rectangle&#10;&#10;Description automatically generated">
            <a:extLst>
              <a:ext uri="{FF2B5EF4-FFF2-40B4-BE49-F238E27FC236}">
                <a16:creationId xmlns:a16="http://schemas.microsoft.com/office/drawing/2014/main" id="{964789CB-CD92-405B-9055-78FC1169E82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5276" y="2523672"/>
            <a:ext cx="8848724" cy="48078"/>
          </a:xfrm>
          <a:prstGeom prst="rect">
            <a:avLst/>
          </a:prstGeom>
        </p:spPr>
      </p:pic>
    </p:spTree>
    <p:extLst>
      <p:ext uri="{BB962C8B-B14F-4D97-AF65-F5344CB8AC3E}">
        <p14:creationId xmlns:p14="http://schemas.microsoft.com/office/powerpoint/2010/main" val="246731225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Title only" type="titleOnly">
  <p:cSld name="1_Title only">
    <p:spTree>
      <p:nvGrpSpPr>
        <p:cNvPr id="1" name="Shape 21"/>
        <p:cNvGrpSpPr/>
        <p:nvPr/>
      </p:nvGrpSpPr>
      <p:grpSpPr>
        <a:xfrm>
          <a:off x="0" y="0"/>
          <a:ext cx="0" cy="0"/>
          <a:chOff x="0" y="0"/>
          <a:chExt cx="0" cy="0"/>
        </a:xfrm>
      </p:grpSpPr>
      <p:sp>
        <p:nvSpPr>
          <p:cNvPr id="22" name="Google Shape;22;g21bd05a3b4a_0_25"/>
          <p:cNvSpPr txBox="1">
            <a:spLocks noGrp="1"/>
          </p:cNvSpPr>
          <p:nvPr>
            <p:ph type="title"/>
          </p:nvPr>
        </p:nvSpPr>
        <p:spPr>
          <a:xfrm>
            <a:off x="311700" y="315925"/>
            <a:ext cx="8520525" cy="831375"/>
          </a:xfrm>
          <a:prstGeom prst="rect">
            <a:avLst/>
          </a:prstGeom>
          <a:noFill/>
          <a:ln>
            <a:noFill/>
          </a:ln>
        </p:spPr>
        <p:txBody>
          <a:bodyPr spcFirstLastPara="1" wrap="square" lIns="121900" tIns="121900" rIns="121900" bIns="121900" anchor="b" anchorCtr="0">
            <a:normAutofit/>
          </a:bodyPr>
          <a:lstStyle>
            <a:lvl1pPr lvl="0" algn="l">
              <a:lnSpc>
                <a:spcPct val="100000"/>
              </a:lnSpc>
              <a:spcBef>
                <a:spcPts val="0"/>
              </a:spcBef>
              <a:spcAft>
                <a:spcPts val="0"/>
              </a:spcAft>
              <a:buSzPts val="5600"/>
              <a:buNone/>
              <a:defRPr/>
            </a:lvl1pPr>
            <a:lvl2pPr lvl="1" algn="l">
              <a:lnSpc>
                <a:spcPct val="100000"/>
              </a:lnSpc>
              <a:spcBef>
                <a:spcPts val="0"/>
              </a:spcBef>
              <a:spcAft>
                <a:spcPts val="0"/>
              </a:spcAft>
              <a:buSzPts val="5600"/>
              <a:buNone/>
              <a:defRPr/>
            </a:lvl2pPr>
            <a:lvl3pPr lvl="2" algn="l">
              <a:lnSpc>
                <a:spcPct val="100000"/>
              </a:lnSpc>
              <a:spcBef>
                <a:spcPts val="0"/>
              </a:spcBef>
              <a:spcAft>
                <a:spcPts val="0"/>
              </a:spcAft>
              <a:buSzPts val="5600"/>
              <a:buNone/>
              <a:defRPr/>
            </a:lvl3pPr>
            <a:lvl4pPr lvl="3" algn="l">
              <a:lnSpc>
                <a:spcPct val="100000"/>
              </a:lnSpc>
              <a:spcBef>
                <a:spcPts val="0"/>
              </a:spcBef>
              <a:spcAft>
                <a:spcPts val="0"/>
              </a:spcAft>
              <a:buSzPts val="5600"/>
              <a:buNone/>
              <a:defRPr/>
            </a:lvl4pPr>
            <a:lvl5pPr lvl="4" algn="l">
              <a:lnSpc>
                <a:spcPct val="100000"/>
              </a:lnSpc>
              <a:spcBef>
                <a:spcPts val="0"/>
              </a:spcBef>
              <a:spcAft>
                <a:spcPts val="0"/>
              </a:spcAft>
              <a:buSzPts val="5600"/>
              <a:buNone/>
              <a:defRPr/>
            </a:lvl5pPr>
            <a:lvl6pPr lvl="5" algn="l">
              <a:lnSpc>
                <a:spcPct val="100000"/>
              </a:lnSpc>
              <a:spcBef>
                <a:spcPts val="0"/>
              </a:spcBef>
              <a:spcAft>
                <a:spcPts val="0"/>
              </a:spcAft>
              <a:buSzPts val="5600"/>
              <a:buNone/>
              <a:defRPr/>
            </a:lvl6pPr>
            <a:lvl7pPr lvl="6" algn="l">
              <a:lnSpc>
                <a:spcPct val="100000"/>
              </a:lnSpc>
              <a:spcBef>
                <a:spcPts val="0"/>
              </a:spcBef>
              <a:spcAft>
                <a:spcPts val="0"/>
              </a:spcAft>
              <a:buSzPts val="5600"/>
              <a:buNone/>
              <a:defRPr/>
            </a:lvl7pPr>
            <a:lvl8pPr lvl="7" algn="l">
              <a:lnSpc>
                <a:spcPct val="100000"/>
              </a:lnSpc>
              <a:spcBef>
                <a:spcPts val="0"/>
              </a:spcBef>
              <a:spcAft>
                <a:spcPts val="0"/>
              </a:spcAft>
              <a:buSzPts val="5600"/>
              <a:buNone/>
              <a:defRPr/>
            </a:lvl8pPr>
            <a:lvl9pPr lvl="8" algn="l">
              <a:lnSpc>
                <a:spcPct val="100000"/>
              </a:lnSpc>
              <a:spcBef>
                <a:spcPts val="0"/>
              </a:spcBef>
              <a:spcAft>
                <a:spcPts val="0"/>
              </a:spcAft>
              <a:buSzPts val="5600"/>
              <a:buNone/>
              <a:defRPr/>
            </a:lvl9pPr>
          </a:lstStyle>
          <a:p>
            <a:endParaRPr/>
          </a:p>
        </p:txBody>
      </p:sp>
      <p:sp>
        <p:nvSpPr>
          <p:cNvPr id="23" name="Google Shape;23;g21bd05a3b4a_0_25"/>
          <p:cNvSpPr txBox="1">
            <a:spLocks noGrp="1"/>
          </p:cNvSpPr>
          <p:nvPr>
            <p:ph type="sldNum" idx="12"/>
          </p:nvPr>
        </p:nvSpPr>
        <p:spPr>
          <a:xfrm>
            <a:off x="8472458" y="4663217"/>
            <a:ext cx="548775" cy="393525"/>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975" b="0" i="0" u="none" strike="noStrike" cap="none">
                <a:solidFill>
                  <a:schemeClr val="dk1"/>
                </a:solidFill>
                <a:latin typeface="Economica"/>
                <a:ea typeface="Economica"/>
                <a:cs typeface="Economica"/>
                <a:sym typeface="Economica"/>
              </a:defRPr>
            </a:lvl1pPr>
            <a:lvl2pPr marL="0" marR="0" lvl="1" indent="0" algn="r">
              <a:lnSpc>
                <a:spcPct val="100000"/>
              </a:lnSpc>
              <a:spcBef>
                <a:spcPts val="0"/>
              </a:spcBef>
              <a:spcAft>
                <a:spcPts val="0"/>
              </a:spcAft>
              <a:buClr>
                <a:srgbClr val="000000"/>
              </a:buClr>
              <a:buSzPts val="1300"/>
              <a:buFont typeface="Arial"/>
              <a:buNone/>
              <a:defRPr sz="975" b="0" i="0" u="none" strike="noStrike" cap="none">
                <a:solidFill>
                  <a:schemeClr val="dk1"/>
                </a:solidFill>
                <a:latin typeface="Economica"/>
                <a:ea typeface="Economica"/>
                <a:cs typeface="Economica"/>
                <a:sym typeface="Economica"/>
              </a:defRPr>
            </a:lvl2pPr>
            <a:lvl3pPr marL="0" marR="0" lvl="2" indent="0" algn="r">
              <a:lnSpc>
                <a:spcPct val="100000"/>
              </a:lnSpc>
              <a:spcBef>
                <a:spcPts val="0"/>
              </a:spcBef>
              <a:spcAft>
                <a:spcPts val="0"/>
              </a:spcAft>
              <a:buClr>
                <a:srgbClr val="000000"/>
              </a:buClr>
              <a:buSzPts val="1300"/>
              <a:buFont typeface="Arial"/>
              <a:buNone/>
              <a:defRPr sz="975" b="0" i="0" u="none" strike="noStrike" cap="none">
                <a:solidFill>
                  <a:schemeClr val="dk1"/>
                </a:solidFill>
                <a:latin typeface="Economica"/>
                <a:ea typeface="Economica"/>
                <a:cs typeface="Economica"/>
                <a:sym typeface="Economica"/>
              </a:defRPr>
            </a:lvl3pPr>
            <a:lvl4pPr marL="0" marR="0" lvl="3" indent="0" algn="r">
              <a:lnSpc>
                <a:spcPct val="100000"/>
              </a:lnSpc>
              <a:spcBef>
                <a:spcPts val="0"/>
              </a:spcBef>
              <a:spcAft>
                <a:spcPts val="0"/>
              </a:spcAft>
              <a:buClr>
                <a:srgbClr val="000000"/>
              </a:buClr>
              <a:buSzPts val="1300"/>
              <a:buFont typeface="Arial"/>
              <a:buNone/>
              <a:defRPr sz="975" b="0" i="0" u="none" strike="noStrike" cap="none">
                <a:solidFill>
                  <a:schemeClr val="dk1"/>
                </a:solidFill>
                <a:latin typeface="Economica"/>
                <a:ea typeface="Economica"/>
                <a:cs typeface="Economica"/>
                <a:sym typeface="Economica"/>
              </a:defRPr>
            </a:lvl4pPr>
            <a:lvl5pPr marL="0" marR="0" lvl="4" indent="0" algn="r">
              <a:lnSpc>
                <a:spcPct val="100000"/>
              </a:lnSpc>
              <a:spcBef>
                <a:spcPts val="0"/>
              </a:spcBef>
              <a:spcAft>
                <a:spcPts val="0"/>
              </a:spcAft>
              <a:buClr>
                <a:srgbClr val="000000"/>
              </a:buClr>
              <a:buSzPts val="1300"/>
              <a:buFont typeface="Arial"/>
              <a:buNone/>
              <a:defRPr sz="975" b="0" i="0" u="none" strike="noStrike" cap="none">
                <a:solidFill>
                  <a:schemeClr val="dk1"/>
                </a:solidFill>
                <a:latin typeface="Economica"/>
                <a:ea typeface="Economica"/>
                <a:cs typeface="Economica"/>
                <a:sym typeface="Economica"/>
              </a:defRPr>
            </a:lvl5pPr>
            <a:lvl6pPr marL="0" marR="0" lvl="5" indent="0" algn="r">
              <a:lnSpc>
                <a:spcPct val="100000"/>
              </a:lnSpc>
              <a:spcBef>
                <a:spcPts val="0"/>
              </a:spcBef>
              <a:spcAft>
                <a:spcPts val="0"/>
              </a:spcAft>
              <a:buClr>
                <a:srgbClr val="000000"/>
              </a:buClr>
              <a:buSzPts val="1300"/>
              <a:buFont typeface="Arial"/>
              <a:buNone/>
              <a:defRPr sz="975" b="0" i="0" u="none" strike="noStrike" cap="none">
                <a:solidFill>
                  <a:schemeClr val="dk1"/>
                </a:solidFill>
                <a:latin typeface="Economica"/>
                <a:ea typeface="Economica"/>
                <a:cs typeface="Economica"/>
                <a:sym typeface="Economica"/>
              </a:defRPr>
            </a:lvl6pPr>
            <a:lvl7pPr marL="0" marR="0" lvl="6" indent="0" algn="r">
              <a:lnSpc>
                <a:spcPct val="100000"/>
              </a:lnSpc>
              <a:spcBef>
                <a:spcPts val="0"/>
              </a:spcBef>
              <a:spcAft>
                <a:spcPts val="0"/>
              </a:spcAft>
              <a:buClr>
                <a:srgbClr val="000000"/>
              </a:buClr>
              <a:buSzPts val="1300"/>
              <a:buFont typeface="Arial"/>
              <a:buNone/>
              <a:defRPr sz="975" b="0" i="0" u="none" strike="noStrike" cap="none">
                <a:solidFill>
                  <a:schemeClr val="dk1"/>
                </a:solidFill>
                <a:latin typeface="Economica"/>
                <a:ea typeface="Economica"/>
                <a:cs typeface="Economica"/>
                <a:sym typeface="Economica"/>
              </a:defRPr>
            </a:lvl7pPr>
            <a:lvl8pPr marL="0" marR="0" lvl="7" indent="0" algn="r">
              <a:lnSpc>
                <a:spcPct val="100000"/>
              </a:lnSpc>
              <a:spcBef>
                <a:spcPts val="0"/>
              </a:spcBef>
              <a:spcAft>
                <a:spcPts val="0"/>
              </a:spcAft>
              <a:buClr>
                <a:srgbClr val="000000"/>
              </a:buClr>
              <a:buSzPts val="1300"/>
              <a:buFont typeface="Arial"/>
              <a:buNone/>
              <a:defRPr sz="975" b="0" i="0" u="none" strike="noStrike" cap="none">
                <a:solidFill>
                  <a:schemeClr val="dk1"/>
                </a:solidFill>
                <a:latin typeface="Economica"/>
                <a:ea typeface="Economica"/>
                <a:cs typeface="Economica"/>
                <a:sym typeface="Economica"/>
              </a:defRPr>
            </a:lvl8pPr>
            <a:lvl9pPr marL="0" marR="0" lvl="8" indent="0" algn="r">
              <a:lnSpc>
                <a:spcPct val="100000"/>
              </a:lnSpc>
              <a:spcBef>
                <a:spcPts val="0"/>
              </a:spcBef>
              <a:spcAft>
                <a:spcPts val="0"/>
              </a:spcAft>
              <a:buClr>
                <a:srgbClr val="000000"/>
              </a:buClr>
              <a:buSzPts val="1300"/>
              <a:buFont typeface="Arial"/>
              <a:buNone/>
              <a:defRPr sz="975" b="0" i="0" u="none" strike="noStrike" cap="none">
                <a:solidFill>
                  <a:schemeClr val="dk1"/>
                </a:solidFill>
                <a:latin typeface="Economica"/>
                <a:ea typeface="Economica"/>
                <a:cs typeface="Economica"/>
                <a:sym typeface="Economica"/>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49321023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24"/>
        <p:cNvGrpSpPr/>
        <p:nvPr/>
      </p:nvGrpSpPr>
      <p:grpSpPr>
        <a:xfrm>
          <a:off x="0" y="0"/>
          <a:ext cx="0" cy="0"/>
          <a:chOff x="0" y="0"/>
          <a:chExt cx="0" cy="0"/>
        </a:xfrm>
      </p:grpSpPr>
      <p:sp>
        <p:nvSpPr>
          <p:cNvPr id="25" name="Google Shape;25;g21bd05a3b4a_0_66"/>
          <p:cNvSpPr txBox="1">
            <a:spLocks noGrp="1"/>
          </p:cNvSpPr>
          <p:nvPr>
            <p:ph type="body" idx="1"/>
          </p:nvPr>
        </p:nvSpPr>
        <p:spPr>
          <a:xfrm>
            <a:off x="1187577" y="1735075"/>
            <a:ext cx="3202650" cy="528075"/>
          </a:xfrm>
          <a:prstGeom prst="rect">
            <a:avLst/>
          </a:prstGeom>
          <a:noFill/>
          <a:ln>
            <a:noFill/>
          </a:ln>
        </p:spPr>
        <p:txBody>
          <a:bodyPr spcFirstLastPara="1" wrap="square" lIns="91425" tIns="45700" rIns="91425" bIns="45700" anchor="b" anchorCtr="1">
            <a:normAutofit/>
          </a:bodyPr>
          <a:lstStyle>
            <a:lvl1pPr marL="342900" lvl="0" indent="-171450" algn="ctr">
              <a:lnSpc>
                <a:spcPct val="100000"/>
              </a:lnSpc>
              <a:spcBef>
                <a:spcPts val="750"/>
              </a:spcBef>
              <a:spcAft>
                <a:spcPts val="0"/>
              </a:spcAft>
              <a:buSzPts val="1900"/>
              <a:buNone/>
              <a:defRPr sz="1425" b="0" cap="none">
                <a:solidFill>
                  <a:srgbClr val="6B8890"/>
                </a:solidFill>
              </a:defRPr>
            </a:lvl1pPr>
            <a:lvl2pPr marL="685800" lvl="1" indent="-171450" algn="l">
              <a:lnSpc>
                <a:spcPct val="100000"/>
              </a:lnSpc>
              <a:spcBef>
                <a:spcPts val="750"/>
              </a:spcBef>
              <a:spcAft>
                <a:spcPts val="0"/>
              </a:spcAft>
              <a:buSzPts val="1900"/>
              <a:buNone/>
              <a:defRPr sz="1425" b="1"/>
            </a:lvl2pPr>
            <a:lvl3pPr marL="1028700" lvl="2" indent="-171450" algn="l">
              <a:lnSpc>
                <a:spcPct val="100000"/>
              </a:lnSpc>
              <a:spcBef>
                <a:spcPts val="750"/>
              </a:spcBef>
              <a:spcAft>
                <a:spcPts val="0"/>
              </a:spcAft>
              <a:buSzPts val="1800"/>
              <a:buNone/>
              <a:defRPr sz="1350" b="1"/>
            </a:lvl3pPr>
            <a:lvl4pPr marL="1371600" lvl="3" indent="-171450" algn="l">
              <a:lnSpc>
                <a:spcPct val="100000"/>
              </a:lnSpc>
              <a:spcBef>
                <a:spcPts val="750"/>
              </a:spcBef>
              <a:spcAft>
                <a:spcPts val="0"/>
              </a:spcAft>
              <a:buSzPts val="1600"/>
              <a:buNone/>
              <a:defRPr sz="1200" b="1"/>
            </a:lvl4pPr>
            <a:lvl5pPr marL="1714500" lvl="4" indent="-171450" algn="l">
              <a:lnSpc>
                <a:spcPct val="100000"/>
              </a:lnSpc>
              <a:spcBef>
                <a:spcPts val="750"/>
              </a:spcBef>
              <a:spcAft>
                <a:spcPts val="0"/>
              </a:spcAft>
              <a:buSzPts val="1600"/>
              <a:buNone/>
              <a:defRPr sz="1200" b="1"/>
            </a:lvl5pPr>
            <a:lvl6pPr marL="2057400" lvl="5" indent="-171450" algn="l">
              <a:lnSpc>
                <a:spcPct val="100000"/>
              </a:lnSpc>
              <a:spcBef>
                <a:spcPts val="750"/>
              </a:spcBef>
              <a:spcAft>
                <a:spcPts val="0"/>
              </a:spcAft>
              <a:buSzPts val="1600"/>
              <a:buNone/>
              <a:defRPr sz="1200" b="1"/>
            </a:lvl6pPr>
            <a:lvl7pPr marL="2400300" lvl="6" indent="-171450" algn="l">
              <a:lnSpc>
                <a:spcPct val="100000"/>
              </a:lnSpc>
              <a:spcBef>
                <a:spcPts val="750"/>
              </a:spcBef>
              <a:spcAft>
                <a:spcPts val="0"/>
              </a:spcAft>
              <a:buSzPts val="1600"/>
              <a:buNone/>
              <a:defRPr sz="1200" b="1"/>
            </a:lvl7pPr>
            <a:lvl8pPr marL="2743200" lvl="7" indent="-171450" algn="l">
              <a:lnSpc>
                <a:spcPct val="100000"/>
              </a:lnSpc>
              <a:spcBef>
                <a:spcPts val="750"/>
              </a:spcBef>
              <a:spcAft>
                <a:spcPts val="0"/>
              </a:spcAft>
              <a:buSzPts val="1600"/>
              <a:buNone/>
              <a:defRPr sz="1200" b="1"/>
            </a:lvl8pPr>
            <a:lvl9pPr marL="3086100" lvl="8" indent="-171450" algn="l">
              <a:lnSpc>
                <a:spcPct val="100000"/>
              </a:lnSpc>
              <a:spcBef>
                <a:spcPts val="750"/>
              </a:spcBef>
              <a:spcAft>
                <a:spcPts val="0"/>
              </a:spcAft>
              <a:buSzPts val="1600"/>
              <a:buNone/>
              <a:defRPr sz="1200" b="1"/>
            </a:lvl9pPr>
          </a:lstStyle>
          <a:p>
            <a:endParaRPr/>
          </a:p>
        </p:txBody>
      </p:sp>
      <p:sp>
        <p:nvSpPr>
          <p:cNvPr id="26" name="Google Shape;26;g21bd05a3b4a_0_66"/>
          <p:cNvSpPr txBox="1">
            <a:spLocks noGrp="1"/>
          </p:cNvSpPr>
          <p:nvPr>
            <p:ph type="body" idx="2"/>
          </p:nvPr>
        </p:nvSpPr>
        <p:spPr>
          <a:xfrm>
            <a:off x="1187577" y="2357438"/>
            <a:ext cx="3202650" cy="1947600"/>
          </a:xfrm>
          <a:prstGeom prst="rect">
            <a:avLst/>
          </a:prstGeom>
          <a:noFill/>
          <a:ln>
            <a:noFill/>
          </a:ln>
        </p:spPr>
        <p:txBody>
          <a:bodyPr spcFirstLastPara="1" wrap="square" lIns="91425" tIns="45700" rIns="91425" bIns="45700" anchor="t" anchorCtr="0">
            <a:normAutofit/>
          </a:bodyPr>
          <a:lstStyle>
            <a:lvl1pPr marL="342900" lvl="0" indent="-257175" algn="l">
              <a:lnSpc>
                <a:spcPct val="100000"/>
              </a:lnSpc>
              <a:spcBef>
                <a:spcPts val="750"/>
              </a:spcBef>
              <a:spcAft>
                <a:spcPts val="0"/>
              </a:spcAft>
              <a:buSzPts val="1800"/>
              <a:buChar char="•"/>
              <a:defRPr/>
            </a:lvl1pPr>
            <a:lvl2pPr marL="685800" lvl="1" indent="-257175" algn="l">
              <a:lnSpc>
                <a:spcPct val="100000"/>
              </a:lnSpc>
              <a:spcBef>
                <a:spcPts val="750"/>
              </a:spcBef>
              <a:spcAft>
                <a:spcPts val="0"/>
              </a:spcAft>
              <a:buSzPts val="1800"/>
              <a:buChar char="•"/>
              <a:defRPr/>
            </a:lvl2pPr>
            <a:lvl3pPr marL="1028700" lvl="2" indent="-257175" algn="l">
              <a:lnSpc>
                <a:spcPct val="100000"/>
              </a:lnSpc>
              <a:spcBef>
                <a:spcPts val="750"/>
              </a:spcBef>
              <a:spcAft>
                <a:spcPts val="0"/>
              </a:spcAft>
              <a:buSzPts val="1800"/>
              <a:buChar char="•"/>
              <a:defRPr/>
            </a:lvl3pPr>
            <a:lvl4pPr marL="1371600" lvl="3" indent="-257175" algn="l">
              <a:lnSpc>
                <a:spcPct val="100000"/>
              </a:lnSpc>
              <a:spcBef>
                <a:spcPts val="750"/>
              </a:spcBef>
              <a:spcAft>
                <a:spcPts val="0"/>
              </a:spcAft>
              <a:buSzPts val="1800"/>
              <a:buChar char="•"/>
              <a:defRPr/>
            </a:lvl4pPr>
            <a:lvl5pPr marL="1714500" lvl="4" indent="-257175" algn="l">
              <a:lnSpc>
                <a:spcPct val="100000"/>
              </a:lnSpc>
              <a:spcBef>
                <a:spcPts val="750"/>
              </a:spcBef>
              <a:spcAft>
                <a:spcPts val="0"/>
              </a:spcAft>
              <a:buSzPts val="1800"/>
              <a:buChar char="•"/>
              <a:defRPr/>
            </a:lvl5pPr>
            <a:lvl6pPr marL="2057400" lvl="5" indent="-257175" algn="l">
              <a:lnSpc>
                <a:spcPct val="100000"/>
              </a:lnSpc>
              <a:spcBef>
                <a:spcPts val="750"/>
              </a:spcBef>
              <a:spcAft>
                <a:spcPts val="0"/>
              </a:spcAft>
              <a:buSzPts val="1800"/>
              <a:buChar char="•"/>
              <a:defRPr/>
            </a:lvl6pPr>
            <a:lvl7pPr marL="2400300" lvl="6" indent="-257175" algn="l">
              <a:lnSpc>
                <a:spcPct val="100000"/>
              </a:lnSpc>
              <a:spcBef>
                <a:spcPts val="750"/>
              </a:spcBef>
              <a:spcAft>
                <a:spcPts val="0"/>
              </a:spcAft>
              <a:buSzPts val="1800"/>
              <a:buChar char="•"/>
              <a:defRPr/>
            </a:lvl7pPr>
            <a:lvl8pPr marL="2743200" lvl="7" indent="-257175" algn="l">
              <a:lnSpc>
                <a:spcPct val="100000"/>
              </a:lnSpc>
              <a:spcBef>
                <a:spcPts val="750"/>
              </a:spcBef>
              <a:spcAft>
                <a:spcPts val="0"/>
              </a:spcAft>
              <a:buSzPts val="1800"/>
              <a:buChar char="•"/>
              <a:defRPr/>
            </a:lvl8pPr>
            <a:lvl9pPr marL="3086100" lvl="8" indent="-257175" algn="l">
              <a:lnSpc>
                <a:spcPct val="100000"/>
              </a:lnSpc>
              <a:spcBef>
                <a:spcPts val="750"/>
              </a:spcBef>
              <a:spcAft>
                <a:spcPts val="0"/>
              </a:spcAft>
              <a:buSzPts val="1800"/>
              <a:buChar char="•"/>
              <a:defRPr/>
            </a:lvl9pPr>
          </a:lstStyle>
          <a:p>
            <a:endParaRPr/>
          </a:p>
        </p:txBody>
      </p:sp>
      <p:sp>
        <p:nvSpPr>
          <p:cNvPr id="27" name="Google Shape;27;g21bd05a3b4a_0_66"/>
          <p:cNvSpPr txBox="1">
            <a:spLocks noGrp="1"/>
          </p:cNvSpPr>
          <p:nvPr>
            <p:ph type="body" idx="3"/>
          </p:nvPr>
        </p:nvSpPr>
        <p:spPr>
          <a:xfrm>
            <a:off x="4753737" y="2357438"/>
            <a:ext cx="3190050" cy="1947600"/>
          </a:xfrm>
          <a:prstGeom prst="rect">
            <a:avLst/>
          </a:prstGeom>
          <a:noFill/>
          <a:ln>
            <a:noFill/>
          </a:ln>
        </p:spPr>
        <p:txBody>
          <a:bodyPr spcFirstLastPara="1" wrap="square" lIns="91425" tIns="45700" rIns="91425" bIns="45700" anchor="t" anchorCtr="0">
            <a:normAutofit/>
          </a:bodyPr>
          <a:lstStyle>
            <a:lvl1pPr marL="342900" lvl="0" indent="-257175" algn="l">
              <a:lnSpc>
                <a:spcPct val="100000"/>
              </a:lnSpc>
              <a:spcBef>
                <a:spcPts val="750"/>
              </a:spcBef>
              <a:spcAft>
                <a:spcPts val="0"/>
              </a:spcAft>
              <a:buSzPts val="1800"/>
              <a:buChar char="•"/>
              <a:defRPr/>
            </a:lvl1pPr>
            <a:lvl2pPr marL="685800" lvl="1" indent="-257175" algn="l">
              <a:lnSpc>
                <a:spcPct val="100000"/>
              </a:lnSpc>
              <a:spcBef>
                <a:spcPts val="750"/>
              </a:spcBef>
              <a:spcAft>
                <a:spcPts val="0"/>
              </a:spcAft>
              <a:buSzPts val="1800"/>
              <a:buChar char="•"/>
              <a:defRPr/>
            </a:lvl2pPr>
            <a:lvl3pPr marL="1028700" lvl="2" indent="-257175" algn="l">
              <a:lnSpc>
                <a:spcPct val="100000"/>
              </a:lnSpc>
              <a:spcBef>
                <a:spcPts val="750"/>
              </a:spcBef>
              <a:spcAft>
                <a:spcPts val="0"/>
              </a:spcAft>
              <a:buSzPts val="1800"/>
              <a:buChar char="•"/>
              <a:defRPr/>
            </a:lvl3pPr>
            <a:lvl4pPr marL="1371600" lvl="3" indent="-257175" algn="l">
              <a:lnSpc>
                <a:spcPct val="100000"/>
              </a:lnSpc>
              <a:spcBef>
                <a:spcPts val="750"/>
              </a:spcBef>
              <a:spcAft>
                <a:spcPts val="0"/>
              </a:spcAft>
              <a:buSzPts val="1800"/>
              <a:buChar char="•"/>
              <a:defRPr/>
            </a:lvl4pPr>
            <a:lvl5pPr marL="1714500" lvl="4" indent="-247650" algn="l">
              <a:lnSpc>
                <a:spcPct val="100000"/>
              </a:lnSpc>
              <a:spcBef>
                <a:spcPts val="750"/>
              </a:spcBef>
              <a:spcAft>
                <a:spcPts val="0"/>
              </a:spcAft>
              <a:buSzPts val="1600"/>
              <a:buChar char="•"/>
              <a:defRPr/>
            </a:lvl5pPr>
            <a:lvl6pPr marL="2057400" lvl="5" indent="-257175" algn="l">
              <a:lnSpc>
                <a:spcPct val="100000"/>
              </a:lnSpc>
              <a:spcBef>
                <a:spcPts val="750"/>
              </a:spcBef>
              <a:spcAft>
                <a:spcPts val="0"/>
              </a:spcAft>
              <a:buSzPts val="1800"/>
              <a:buChar char="•"/>
              <a:defRPr/>
            </a:lvl6pPr>
            <a:lvl7pPr marL="2400300" lvl="6" indent="-257175" algn="l">
              <a:lnSpc>
                <a:spcPct val="100000"/>
              </a:lnSpc>
              <a:spcBef>
                <a:spcPts val="750"/>
              </a:spcBef>
              <a:spcAft>
                <a:spcPts val="0"/>
              </a:spcAft>
              <a:buSzPts val="1800"/>
              <a:buChar char="•"/>
              <a:defRPr/>
            </a:lvl7pPr>
            <a:lvl8pPr marL="2743200" lvl="7" indent="-257175" algn="l">
              <a:lnSpc>
                <a:spcPct val="100000"/>
              </a:lnSpc>
              <a:spcBef>
                <a:spcPts val="750"/>
              </a:spcBef>
              <a:spcAft>
                <a:spcPts val="0"/>
              </a:spcAft>
              <a:buSzPts val="1800"/>
              <a:buChar char="•"/>
              <a:defRPr/>
            </a:lvl8pPr>
            <a:lvl9pPr marL="3086100" lvl="8" indent="-257175" algn="l">
              <a:lnSpc>
                <a:spcPct val="100000"/>
              </a:lnSpc>
              <a:spcBef>
                <a:spcPts val="750"/>
              </a:spcBef>
              <a:spcAft>
                <a:spcPts val="0"/>
              </a:spcAft>
              <a:buSzPts val="1800"/>
              <a:buChar char="•"/>
              <a:defRPr/>
            </a:lvl9pPr>
          </a:lstStyle>
          <a:p>
            <a:endParaRPr/>
          </a:p>
        </p:txBody>
      </p:sp>
      <p:sp>
        <p:nvSpPr>
          <p:cNvPr id="28" name="Google Shape;28;g21bd05a3b4a_0_66"/>
          <p:cNvSpPr txBox="1">
            <a:spLocks noGrp="1"/>
          </p:cNvSpPr>
          <p:nvPr>
            <p:ph type="body" idx="4"/>
          </p:nvPr>
        </p:nvSpPr>
        <p:spPr>
          <a:xfrm>
            <a:off x="4753737" y="1735075"/>
            <a:ext cx="3202650" cy="528075"/>
          </a:xfrm>
          <a:prstGeom prst="rect">
            <a:avLst/>
          </a:prstGeom>
          <a:noFill/>
          <a:ln>
            <a:noFill/>
          </a:ln>
        </p:spPr>
        <p:txBody>
          <a:bodyPr spcFirstLastPara="1" wrap="square" lIns="91425" tIns="45700" rIns="91425" bIns="45700" anchor="b" anchorCtr="1">
            <a:normAutofit/>
          </a:bodyPr>
          <a:lstStyle>
            <a:lvl1pPr marL="342900" lvl="0" indent="-171450" algn="ctr">
              <a:lnSpc>
                <a:spcPct val="100000"/>
              </a:lnSpc>
              <a:spcBef>
                <a:spcPts val="750"/>
              </a:spcBef>
              <a:spcAft>
                <a:spcPts val="0"/>
              </a:spcAft>
              <a:buSzPts val="1900"/>
              <a:buNone/>
              <a:defRPr sz="1425" b="0" cap="none">
                <a:solidFill>
                  <a:srgbClr val="6B8890"/>
                </a:solidFill>
              </a:defRPr>
            </a:lvl1pPr>
            <a:lvl2pPr marL="685800" lvl="1" indent="-171450" algn="l">
              <a:lnSpc>
                <a:spcPct val="100000"/>
              </a:lnSpc>
              <a:spcBef>
                <a:spcPts val="750"/>
              </a:spcBef>
              <a:spcAft>
                <a:spcPts val="0"/>
              </a:spcAft>
              <a:buSzPts val="1900"/>
              <a:buNone/>
              <a:defRPr sz="1425" b="1"/>
            </a:lvl2pPr>
            <a:lvl3pPr marL="1028700" lvl="2" indent="-171450" algn="l">
              <a:lnSpc>
                <a:spcPct val="100000"/>
              </a:lnSpc>
              <a:spcBef>
                <a:spcPts val="750"/>
              </a:spcBef>
              <a:spcAft>
                <a:spcPts val="0"/>
              </a:spcAft>
              <a:buSzPts val="1800"/>
              <a:buNone/>
              <a:defRPr sz="1350" b="1"/>
            </a:lvl3pPr>
            <a:lvl4pPr marL="1371600" lvl="3" indent="-171450" algn="l">
              <a:lnSpc>
                <a:spcPct val="100000"/>
              </a:lnSpc>
              <a:spcBef>
                <a:spcPts val="750"/>
              </a:spcBef>
              <a:spcAft>
                <a:spcPts val="0"/>
              </a:spcAft>
              <a:buSzPts val="1600"/>
              <a:buNone/>
              <a:defRPr sz="1200" b="1"/>
            </a:lvl4pPr>
            <a:lvl5pPr marL="1714500" lvl="4" indent="-171450" algn="l">
              <a:lnSpc>
                <a:spcPct val="100000"/>
              </a:lnSpc>
              <a:spcBef>
                <a:spcPts val="750"/>
              </a:spcBef>
              <a:spcAft>
                <a:spcPts val="0"/>
              </a:spcAft>
              <a:buSzPts val="1600"/>
              <a:buNone/>
              <a:defRPr sz="1200" b="1"/>
            </a:lvl5pPr>
            <a:lvl6pPr marL="2057400" lvl="5" indent="-171450" algn="l">
              <a:lnSpc>
                <a:spcPct val="100000"/>
              </a:lnSpc>
              <a:spcBef>
                <a:spcPts val="750"/>
              </a:spcBef>
              <a:spcAft>
                <a:spcPts val="0"/>
              </a:spcAft>
              <a:buSzPts val="1600"/>
              <a:buNone/>
              <a:defRPr sz="1200" b="1"/>
            </a:lvl6pPr>
            <a:lvl7pPr marL="2400300" lvl="6" indent="-171450" algn="l">
              <a:lnSpc>
                <a:spcPct val="100000"/>
              </a:lnSpc>
              <a:spcBef>
                <a:spcPts val="750"/>
              </a:spcBef>
              <a:spcAft>
                <a:spcPts val="0"/>
              </a:spcAft>
              <a:buSzPts val="1600"/>
              <a:buNone/>
              <a:defRPr sz="1200" b="1"/>
            </a:lvl7pPr>
            <a:lvl8pPr marL="2743200" lvl="7" indent="-171450" algn="l">
              <a:lnSpc>
                <a:spcPct val="100000"/>
              </a:lnSpc>
              <a:spcBef>
                <a:spcPts val="750"/>
              </a:spcBef>
              <a:spcAft>
                <a:spcPts val="0"/>
              </a:spcAft>
              <a:buSzPts val="1600"/>
              <a:buNone/>
              <a:defRPr sz="1200" b="1"/>
            </a:lvl8pPr>
            <a:lvl9pPr marL="3086100" lvl="8" indent="-171450" algn="l">
              <a:lnSpc>
                <a:spcPct val="100000"/>
              </a:lnSpc>
              <a:spcBef>
                <a:spcPts val="750"/>
              </a:spcBef>
              <a:spcAft>
                <a:spcPts val="0"/>
              </a:spcAft>
              <a:buSzPts val="1600"/>
              <a:buNone/>
              <a:defRPr sz="1200" b="1"/>
            </a:lvl9pPr>
          </a:lstStyle>
          <a:p>
            <a:endParaRPr/>
          </a:p>
        </p:txBody>
      </p:sp>
      <p:sp>
        <p:nvSpPr>
          <p:cNvPr id="29" name="Google Shape;29;g21bd05a3b4a_0_66"/>
          <p:cNvSpPr txBox="1">
            <a:spLocks noGrp="1"/>
          </p:cNvSpPr>
          <p:nvPr>
            <p:ph type="dt" idx="10"/>
          </p:nvPr>
        </p:nvSpPr>
        <p:spPr>
          <a:xfrm>
            <a:off x="5866072" y="4679112"/>
            <a:ext cx="2065275" cy="243000"/>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9pPr>
          </a:lstStyle>
          <a:p>
            <a:endParaRPr/>
          </a:p>
        </p:txBody>
      </p:sp>
      <p:sp>
        <p:nvSpPr>
          <p:cNvPr id="30" name="Google Shape;30;g21bd05a3b4a_0_66"/>
          <p:cNvSpPr txBox="1">
            <a:spLocks noGrp="1"/>
          </p:cNvSpPr>
          <p:nvPr>
            <p:ph type="ftr" idx="11"/>
          </p:nvPr>
        </p:nvSpPr>
        <p:spPr>
          <a:xfrm>
            <a:off x="1200150" y="4677156"/>
            <a:ext cx="4425975" cy="24007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9pPr>
          </a:lstStyle>
          <a:p>
            <a:r>
              <a:rPr lang="pt-BR"/>
              <a:t>DLG Infrastructure Forum 22 November 2024</a:t>
            </a:r>
            <a:endParaRPr/>
          </a:p>
        </p:txBody>
      </p:sp>
      <p:sp>
        <p:nvSpPr>
          <p:cNvPr id="31" name="Google Shape;31;g21bd05a3b4a_0_66"/>
          <p:cNvSpPr>
            <a:spLocks noGrp="1"/>
          </p:cNvSpPr>
          <p:nvPr>
            <p:ph type="sldNum" idx="12"/>
          </p:nvPr>
        </p:nvSpPr>
        <p:spPr>
          <a:xfrm>
            <a:off x="8069191" y="4663440"/>
            <a:ext cx="274275" cy="274275"/>
          </a:xfrm>
          <a:prstGeom prst="ellipse">
            <a:avLst/>
          </a:prstGeom>
          <a:solidFill>
            <a:srgbClr val="1D1D1D">
              <a:alpha val="68627"/>
            </a:srgbClr>
          </a:solidFill>
          <a:ln>
            <a:noFill/>
          </a:ln>
        </p:spPr>
        <p:txBody>
          <a:bodyPr spcFirstLastPara="1" wrap="square" lIns="18275" tIns="45700" rIns="18275" bIns="45700" anchor="ctr" anchorCtr="0">
            <a:normAutofit/>
          </a:bodyPr>
          <a:lstStyle>
            <a:lvl1pPr marL="0" marR="0" lvl="0" indent="0" algn="ctr">
              <a:lnSpc>
                <a:spcPct val="90000"/>
              </a:lnSpc>
              <a:spcBef>
                <a:spcPts val="0"/>
              </a:spcBef>
              <a:spcAft>
                <a:spcPts val="0"/>
              </a:spcAft>
              <a:buClr>
                <a:srgbClr val="000000"/>
              </a:buClr>
              <a:buSzPts val="1100"/>
              <a:buFont typeface="Arial"/>
              <a:buNone/>
              <a:defRPr sz="825" b="0" i="0" u="none" strike="noStrike" cap="none">
                <a:solidFill>
                  <a:srgbClr val="FFFFFF"/>
                </a:solidFill>
                <a:latin typeface="Gill Sans"/>
                <a:ea typeface="Gill Sans"/>
                <a:cs typeface="Gill Sans"/>
                <a:sym typeface="Gill Sans"/>
              </a:defRPr>
            </a:lvl1pPr>
            <a:lvl2pPr marL="0" marR="0" lvl="1" indent="0" algn="ctr">
              <a:lnSpc>
                <a:spcPct val="90000"/>
              </a:lnSpc>
              <a:spcBef>
                <a:spcPts val="0"/>
              </a:spcBef>
              <a:spcAft>
                <a:spcPts val="0"/>
              </a:spcAft>
              <a:buClr>
                <a:srgbClr val="000000"/>
              </a:buClr>
              <a:buSzPts val="1100"/>
              <a:buFont typeface="Arial"/>
              <a:buNone/>
              <a:defRPr sz="825" b="0" i="0" u="none" strike="noStrike" cap="none">
                <a:solidFill>
                  <a:srgbClr val="FFFFFF"/>
                </a:solidFill>
                <a:latin typeface="Gill Sans"/>
                <a:ea typeface="Gill Sans"/>
                <a:cs typeface="Gill Sans"/>
                <a:sym typeface="Gill Sans"/>
              </a:defRPr>
            </a:lvl2pPr>
            <a:lvl3pPr marL="0" marR="0" lvl="2" indent="0" algn="ctr">
              <a:lnSpc>
                <a:spcPct val="90000"/>
              </a:lnSpc>
              <a:spcBef>
                <a:spcPts val="0"/>
              </a:spcBef>
              <a:spcAft>
                <a:spcPts val="0"/>
              </a:spcAft>
              <a:buClr>
                <a:srgbClr val="000000"/>
              </a:buClr>
              <a:buSzPts val="1100"/>
              <a:buFont typeface="Arial"/>
              <a:buNone/>
              <a:defRPr sz="825" b="0" i="0" u="none" strike="noStrike" cap="none">
                <a:solidFill>
                  <a:srgbClr val="FFFFFF"/>
                </a:solidFill>
                <a:latin typeface="Gill Sans"/>
                <a:ea typeface="Gill Sans"/>
                <a:cs typeface="Gill Sans"/>
                <a:sym typeface="Gill Sans"/>
              </a:defRPr>
            </a:lvl3pPr>
            <a:lvl4pPr marL="0" marR="0" lvl="3" indent="0" algn="ctr">
              <a:lnSpc>
                <a:spcPct val="90000"/>
              </a:lnSpc>
              <a:spcBef>
                <a:spcPts val="0"/>
              </a:spcBef>
              <a:spcAft>
                <a:spcPts val="0"/>
              </a:spcAft>
              <a:buClr>
                <a:srgbClr val="000000"/>
              </a:buClr>
              <a:buSzPts val="1100"/>
              <a:buFont typeface="Arial"/>
              <a:buNone/>
              <a:defRPr sz="825" b="0" i="0" u="none" strike="noStrike" cap="none">
                <a:solidFill>
                  <a:srgbClr val="FFFFFF"/>
                </a:solidFill>
                <a:latin typeface="Gill Sans"/>
                <a:ea typeface="Gill Sans"/>
                <a:cs typeface="Gill Sans"/>
                <a:sym typeface="Gill Sans"/>
              </a:defRPr>
            </a:lvl4pPr>
            <a:lvl5pPr marL="0" marR="0" lvl="4" indent="0" algn="ctr">
              <a:lnSpc>
                <a:spcPct val="90000"/>
              </a:lnSpc>
              <a:spcBef>
                <a:spcPts val="0"/>
              </a:spcBef>
              <a:spcAft>
                <a:spcPts val="0"/>
              </a:spcAft>
              <a:buClr>
                <a:srgbClr val="000000"/>
              </a:buClr>
              <a:buSzPts val="1100"/>
              <a:buFont typeface="Arial"/>
              <a:buNone/>
              <a:defRPr sz="825" b="0" i="0" u="none" strike="noStrike" cap="none">
                <a:solidFill>
                  <a:srgbClr val="FFFFFF"/>
                </a:solidFill>
                <a:latin typeface="Gill Sans"/>
                <a:ea typeface="Gill Sans"/>
                <a:cs typeface="Gill Sans"/>
                <a:sym typeface="Gill Sans"/>
              </a:defRPr>
            </a:lvl5pPr>
            <a:lvl6pPr marL="0" marR="0" lvl="5" indent="0" algn="ctr">
              <a:lnSpc>
                <a:spcPct val="90000"/>
              </a:lnSpc>
              <a:spcBef>
                <a:spcPts val="0"/>
              </a:spcBef>
              <a:spcAft>
                <a:spcPts val="0"/>
              </a:spcAft>
              <a:buClr>
                <a:srgbClr val="000000"/>
              </a:buClr>
              <a:buSzPts val="1100"/>
              <a:buFont typeface="Arial"/>
              <a:buNone/>
              <a:defRPr sz="825" b="0" i="0" u="none" strike="noStrike" cap="none">
                <a:solidFill>
                  <a:srgbClr val="FFFFFF"/>
                </a:solidFill>
                <a:latin typeface="Gill Sans"/>
                <a:ea typeface="Gill Sans"/>
                <a:cs typeface="Gill Sans"/>
                <a:sym typeface="Gill Sans"/>
              </a:defRPr>
            </a:lvl6pPr>
            <a:lvl7pPr marL="0" marR="0" lvl="6" indent="0" algn="ctr">
              <a:lnSpc>
                <a:spcPct val="90000"/>
              </a:lnSpc>
              <a:spcBef>
                <a:spcPts val="0"/>
              </a:spcBef>
              <a:spcAft>
                <a:spcPts val="0"/>
              </a:spcAft>
              <a:buClr>
                <a:srgbClr val="000000"/>
              </a:buClr>
              <a:buSzPts val="1100"/>
              <a:buFont typeface="Arial"/>
              <a:buNone/>
              <a:defRPr sz="825" b="0" i="0" u="none" strike="noStrike" cap="none">
                <a:solidFill>
                  <a:srgbClr val="FFFFFF"/>
                </a:solidFill>
                <a:latin typeface="Gill Sans"/>
                <a:ea typeface="Gill Sans"/>
                <a:cs typeface="Gill Sans"/>
                <a:sym typeface="Gill Sans"/>
              </a:defRPr>
            </a:lvl7pPr>
            <a:lvl8pPr marL="0" marR="0" lvl="7" indent="0" algn="ctr">
              <a:lnSpc>
                <a:spcPct val="90000"/>
              </a:lnSpc>
              <a:spcBef>
                <a:spcPts val="0"/>
              </a:spcBef>
              <a:spcAft>
                <a:spcPts val="0"/>
              </a:spcAft>
              <a:buClr>
                <a:srgbClr val="000000"/>
              </a:buClr>
              <a:buSzPts val="1100"/>
              <a:buFont typeface="Arial"/>
              <a:buNone/>
              <a:defRPr sz="825" b="0" i="0" u="none" strike="noStrike" cap="none">
                <a:solidFill>
                  <a:srgbClr val="FFFFFF"/>
                </a:solidFill>
                <a:latin typeface="Gill Sans"/>
                <a:ea typeface="Gill Sans"/>
                <a:cs typeface="Gill Sans"/>
                <a:sym typeface="Gill Sans"/>
              </a:defRPr>
            </a:lvl8pPr>
            <a:lvl9pPr marL="0" marR="0" lvl="8" indent="0" algn="ctr">
              <a:lnSpc>
                <a:spcPct val="90000"/>
              </a:lnSpc>
              <a:spcBef>
                <a:spcPts val="0"/>
              </a:spcBef>
              <a:spcAft>
                <a:spcPts val="0"/>
              </a:spcAft>
              <a:buClr>
                <a:srgbClr val="000000"/>
              </a:buClr>
              <a:buSzPts val="1100"/>
              <a:buFont typeface="Arial"/>
              <a:buNone/>
              <a:defRPr sz="825" b="0" i="0" u="none" strike="noStrike" cap="none">
                <a:solidFill>
                  <a:srgbClr val="FFFFFF"/>
                </a:solidFill>
                <a:latin typeface="Gill Sans"/>
                <a:ea typeface="Gill Sans"/>
                <a:cs typeface="Gill Sans"/>
                <a:sym typeface="Gill Sans"/>
              </a:defRPr>
            </a:lvl9pPr>
          </a:lstStyle>
          <a:p>
            <a:fld id="{00000000-1234-1234-1234-123412341234}" type="slidenum">
              <a:rPr lang="en-GB" smtClean="0"/>
              <a:pPr/>
              <a:t>‹#›</a:t>
            </a:fld>
            <a:endParaRPr lang="en-GB"/>
          </a:p>
        </p:txBody>
      </p:sp>
      <p:sp>
        <p:nvSpPr>
          <p:cNvPr id="32" name="Google Shape;32;g21bd05a3b4a_0_66"/>
          <p:cNvSpPr txBox="1">
            <a:spLocks noGrp="1"/>
          </p:cNvSpPr>
          <p:nvPr>
            <p:ph type="title"/>
          </p:nvPr>
        </p:nvSpPr>
        <p:spPr>
          <a:xfrm>
            <a:off x="1673352" y="723519"/>
            <a:ext cx="5797350" cy="891450"/>
          </a:xfrm>
          <a:prstGeom prst="rect">
            <a:avLst/>
          </a:prstGeom>
          <a:solidFill>
            <a:srgbClr val="FFFFFF"/>
          </a:solidFill>
          <a:ln w="31750" cap="sq" cmpd="sng">
            <a:solidFill>
              <a:srgbClr val="404040"/>
            </a:solidFill>
            <a:prstDash val="solid"/>
            <a:miter lim="800000"/>
            <a:headEnd type="none" w="sm" len="sm"/>
            <a:tailEnd type="none" w="sm" len="sm"/>
          </a:ln>
        </p:spPr>
        <p:txBody>
          <a:bodyPr spcFirstLastPara="1" wrap="square" lIns="182875" tIns="182875" rIns="182875" bIns="182875" anchor="ctr" anchorCtr="0">
            <a:normAutofit/>
          </a:bodyPr>
          <a:lstStyle>
            <a:lvl1pPr lvl="0" algn="ctr">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66519705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457200" y="205978"/>
            <a:ext cx="8229600" cy="536972"/>
          </a:xfrm>
          <a:prstGeom prst="rect">
            <a:avLst/>
          </a:prstGeom>
        </p:spPr>
        <p:txBody>
          <a:bodyPr anchor="t"/>
          <a:lstStyle>
            <a:lvl1pPr algn="l">
              <a:defRPr sz="1950" b="1">
                <a:latin typeface="Arial"/>
                <a:cs typeface="Aria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6888421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rgbClr val="001484"/>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67544" y="2571751"/>
            <a:ext cx="8208912" cy="756085"/>
          </a:xfrm>
          <a:noFill/>
          <a:extLst>
            <a:ext uri="{909E8E84-426E-40DD-AFC4-6F175D3DCCD1}">
              <a14:hiddenFill xmlns:a14="http://schemas.microsoft.com/office/drawing/2010/main">
                <a:solidFill>
                  <a:srgbClr val="00329B"/>
                </a:solidFill>
              </a14:hiddenFill>
            </a:ext>
          </a:extLst>
        </p:spPr>
        <p:txBody>
          <a:bodyPr lIns="72000" tIns="0" rIns="72000" bIns="0" anchor="b">
            <a:normAutofit/>
          </a:bodyPr>
          <a:lstStyle>
            <a:lvl1pPr algn="r">
              <a:spcBef>
                <a:spcPts val="225"/>
              </a:spcBef>
              <a:defRPr sz="1950" cap="all" baseline="0">
                <a:solidFill>
                  <a:schemeClr val="bg1"/>
                </a:solidFill>
                <a:latin typeface="Century Gothic" pitchFamily="34" charset="0"/>
              </a:defRPr>
            </a:lvl1pPr>
          </a:lstStyle>
          <a:p>
            <a:r>
              <a:rPr lang="en-US"/>
              <a:t>Click to edit Master title style</a:t>
            </a:r>
            <a:endParaRPr lang="en-ZA" dirty="0"/>
          </a:p>
        </p:txBody>
      </p:sp>
      <p:sp>
        <p:nvSpPr>
          <p:cNvPr id="10" name="Subtitle 2"/>
          <p:cNvSpPr>
            <a:spLocks noGrp="1"/>
          </p:cNvSpPr>
          <p:nvPr>
            <p:ph type="subTitle" idx="1"/>
          </p:nvPr>
        </p:nvSpPr>
        <p:spPr>
          <a:xfrm>
            <a:off x="467544" y="3399396"/>
            <a:ext cx="8208912" cy="381414"/>
          </a:xfrm>
        </p:spPr>
        <p:txBody>
          <a:bodyPr lIns="72000" tIns="0" rIns="72000" bIns="0" anchor="ctr">
            <a:normAutofit/>
          </a:bodyPr>
          <a:lstStyle>
            <a:lvl1pPr marL="0" indent="0" algn="r">
              <a:buNone/>
              <a:defRPr sz="1500" b="0">
                <a:solidFill>
                  <a:schemeClr val="bg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ZA" dirty="0"/>
          </a:p>
        </p:txBody>
      </p:sp>
      <p:sp>
        <p:nvSpPr>
          <p:cNvPr id="15" name="Date Placeholder 11"/>
          <p:cNvSpPr>
            <a:spLocks noGrp="1"/>
          </p:cNvSpPr>
          <p:nvPr>
            <p:ph type="dt" sz="half" idx="2"/>
          </p:nvPr>
        </p:nvSpPr>
        <p:spPr>
          <a:xfrm>
            <a:off x="7164288" y="4048535"/>
            <a:ext cx="1512168" cy="273844"/>
          </a:xfrm>
          <a:prstGeom prst="rect">
            <a:avLst/>
          </a:prstGeom>
        </p:spPr>
        <p:txBody>
          <a:bodyPr vert="horz" lIns="91440" tIns="45720" rIns="91440" bIns="45720" rtlCol="0" anchor="ctr"/>
          <a:lstStyle>
            <a:lvl1pPr algn="r">
              <a:defRPr sz="825">
                <a:solidFill>
                  <a:schemeClr val="bg1"/>
                </a:solidFill>
              </a:defRPr>
            </a:lvl1pPr>
          </a:lstStyle>
          <a:p>
            <a:endParaRPr lang="en-GB" dirty="0">
              <a:solidFill>
                <a:prstClr val="white"/>
              </a:solidFill>
            </a:endParaRPr>
          </a:p>
        </p:txBody>
      </p:sp>
      <p:sp>
        <p:nvSpPr>
          <p:cNvPr id="17" name="Text Placeholder 16"/>
          <p:cNvSpPr>
            <a:spLocks noGrp="1"/>
          </p:cNvSpPr>
          <p:nvPr>
            <p:ph type="body" sz="quarter" idx="10" hasCustomPrompt="1"/>
          </p:nvPr>
        </p:nvSpPr>
        <p:spPr>
          <a:xfrm>
            <a:off x="3635548" y="4048535"/>
            <a:ext cx="1584176" cy="273844"/>
          </a:xfrm>
        </p:spPr>
        <p:txBody>
          <a:bodyPr>
            <a:normAutofit/>
          </a:bodyPr>
          <a:lstStyle>
            <a:lvl1pPr algn="r">
              <a:defRPr sz="825" b="0">
                <a:solidFill>
                  <a:schemeClr val="bg1"/>
                </a:solidFill>
              </a:defRPr>
            </a:lvl1pPr>
          </a:lstStyle>
          <a:p>
            <a:pPr lvl="0"/>
            <a:r>
              <a:rPr lang="en-US" dirty="0"/>
              <a:t>Location   |</a:t>
            </a:r>
            <a:endParaRPr lang="en-GB" dirty="0"/>
          </a:p>
        </p:txBody>
      </p:sp>
      <p:sp>
        <p:nvSpPr>
          <p:cNvPr id="18" name="Text Placeholder 16"/>
          <p:cNvSpPr>
            <a:spLocks noGrp="1"/>
          </p:cNvSpPr>
          <p:nvPr>
            <p:ph type="body" sz="quarter" idx="11" hasCustomPrompt="1"/>
          </p:nvPr>
        </p:nvSpPr>
        <p:spPr>
          <a:xfrm>
            <a:off x="5220072" y="4048535"/>
            <a:ext cx="1944216" cy="273844"/>
          </a:xfrm>
        </p:spPr>
        <p:txBody>
          <a:bodyPr>
            <a:normAutofit/>
          </a:bodyPr>
          <a:lstStyle>
            <a:lvl1pPr algn="r">
              <a:defRPr sz="825" b="0" baseline="0">
                <a:solidFill>
                  <a:schemeClr val="bg1"/>
                </a:solidFill>
              </a:defRPr>
            </a:lvl1pPr>
          </a:lstStyle>
          <a:p>
            <a:pPr lvl="0"/>
            <a:r>
              <a:rPr lang="en-US" dirty="0"/>
              <a:t>Initial. Surname  |</a:t>
            </a:r>
            <a:endParaRPr lang="en-GB" dirty="0"/>
          </a:p>
        </p:txBody>
      </p:sp>
      <p:pic>
        <p:nvPicPr>
          <p:cNvPr id="6" name="Picture 5" descr="Shape, rectangle&#10;&#10;Description automatically generated">
            <a:extLst>
              <a:ext uri="{FF2B5EF4-FFF2-40B4-BE49-F238E27FC236}">
                <a16:creationId xmlns:a16="http://schemas.microsoft.com/office/drawing/2014/main" id="{8F4B28A5-175F-4616-AB3B-7AD74BC551D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2025143"/>
          </a:xfrm>
          <a:prstGeom prst="rect">
            <a:avLst/>
          </a:prstGeom>
        </p:spPr>
      </p:pic>
    </p:spTree>
    <p:extLst>
      <p:ext uri="{BB962C8B-B14F-4D97-AF65-F5344CB8AC3E}">
        <p14:creationId xmlns:p14="http://schemas.microsoft.com/office/powerpoint/2010/main" val="119937558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wrap="none">
            <a:noAutofit/>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8378080" y="4851113"/>
            <a:ext cx="514400" cy="173124"/>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6" name="Footer Placeholder 4"/>
          <p:cNvSpPr>
            <a:spLocks noGrp="1"/>
          </p:cNvSpPr>
          <p:nvPr>
            <p:ph type="ftr" sz="quarter" idx="3"/>
            <p:custDataLst>
              <p:tags r:id="rId2"/>
            </p:custDataLst>
          </p:nvPr>
        </p:nvSpPr>
        <p:spPr>
          <a:xfrm>
            <a:off x="4043081" y="4851113"/>
            <a:ext cx="4138573" cy="173124"/>
          </a:xfrm>
          <a:prstGeom prst="rect">
            <a:avLst/>
          </a:prstGeom>
        </p:spPr>
        <p:txBody>
          <a:bodyPr vert="horz" lIns="0" tIns="72000" rIns="72000" bIns="0" rtlCol="0" anchor="b"/>
          <a:lstStyle>
            <a:lvl1pPr algn="l">
              <a:defRPr sz="1350">
                <a:solidFill>
                  <a:schemeClr val="accent3"/>
                </a:solidFill>
              </a:defRPr>
            </a:lvl1pPr>
          </a:lstStyle>
          <a:p>
            <a:r>
              <a:rPr lang="en-US">
                <a:solidFill>
                  <a:srgbClr val="998F86"/>
                </a:solidFill>
              </a:rPr>
              <a:t>MFMA Coordinators 24 March 2025</a:t>
            </a:r>
            <a:endParaRPr lang="en-GB" dirty="0">
              <a:solidFill>
                <a:srgbClr val="998F86"/>
              </a:solidFill>
            </a:endParaRPr>
          </a:p>
        </p:txBody>
      </p:sp>
      <p:sp>
        <p:nvSpPr>
          <p:cNvPr id="10" name="Text Placeholder 4"/>
          <p:cNvSpPr>
            <a:spLocks noGrp="1"/>
          </p:cNvSpPr>
          <p:nvPr>
            <p:ph type="body" sz="quarter" idx="10"/>
          </p:nvPr>
        </p:nvSpPr>
        <p:spPr>
          <a:xfrm>
            <a:off x="295276" y="897565"/>
            <a:ext cx="8597205" cy="36720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3729917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95276" y="135732"/>
            <a:ext cx="8597205" cy="419442"/>
          </a:xfrm>
        </p:spPr>
        <p:txBody>
          <a:bodyPr wrap="none">
            <a:noAutofit/>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8378080" y="4851113"/>
            <a:ext cx="514400" cy="173124"/>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4043081" y="4851113"/>
            <a:ext cx="4138573" cy="173124"/>
          </a:xfrm>
          <a:prstGeom prst="rect">
            <a:avLst/>
          </a:prstGeom>
        </p:spPr>
        <p:txBody>
          <a:bodyPr vert="horz" lIns="0" tIns="72000" rIns="72000" bIns="0" rtlCol="0" anchor="b"/>
          <a:lstStyle>
            <a:lvl1pPr algn="l">
              <a:defRPr sz="600">
                <a:solidFill>
                  <a:schemeClr val="accent3"/>
                </a:solidFill>
              </a:defRPr>
            </a:lvl1pPr>
          </a:lstStyle>
          <a:p>
            <a:r>
              <a:rPr lang="en-US">
                <a:solidFill>
                  <a:srgbClr val="998F86"/>
                </a:solidFill>
              </a:rPr>
              <a:t>MFMA Coordinators 24 March 2025</a:t>
            </a:r>
            <a:endParaRPr lang="en-GB" dirty="0">
              <a:solidFill>
                <a:srgbClr val="998F86"/>
              </a:solidFill>
            </a:endParaRPr>
          </a:p>
        </p:txBody>
      </p:sp>
      <p:sp>
        <p:nvSpPr>
          <p:cNvPr id="14" name="Text Placeholder 4"/>
          <p:cNvSpPr>
            <a:spLocks noGrp="1"/>
          </p:cNvSpPr>
          <p:nvPr>
            <p:ph type="body" sz="quarter" idx="10"/>
          </p:nvPr>
        </p:nvSpPr>
        <p:spPr>
          <a:xfrm>
            <a:off x="295276" y="897565"/>
            <a:ext cx="4060701" cy="3672055"/>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Text Placeholder 4"/>
          <p:cNvSpPr>
            <a:spLocks noGrp="1"/>
          </p:cNvSpPr>
          <p:nvPr>
            <p:ph type="body" sz="quarter" idx="11"/>
          </p:nvPr>
        </p:nvSpPr>
        <p:spPr>
          <a:xfrm>
            <a:off x="4831780" y="897565"/>
            <a:ext cx="4060701" cy="3672055"/>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8172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wrap="none">
            <a:noAutofit/>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8378080" y="4851113"/>
            <a:ext cx="514400" cy="173124"/>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5" name="Footer Placeholder 4"/>
          <p:cNvSpPr>
            <a:spLocks noGrp="1"/>
          </p:cNvSpPr>
          <p:nvPr>
            <p:ph type="ftr" sz="quarter" idx="3"/>
            <p:custDataLst>
              <p:tags r:id="rId2"/>
            </p:custDataLst>
          </p:nvPr>
        </p:nvSpPr>
        <p:spPr>
          <a:xfrm>
            <a:off x="4043081" y="4851113"/>
            <a:ext cx="4138573" cy="173124"/>
          </a:xfrm>
          <a:prstGeom prst="rect">
            <a:avLst/>
          </a:prstGeom>
        </p:spPr>
        <p:txBody>
          <a:bodyPr vert="horz" lIns="0" tIns="72000" rIns="72000" bIns="0" rtlCol="0" anchor="b"/>
          <a:lstStyle>
            <a:lvl1pPr algn="l">
              <a:defRPr sz="1350">
                <a:solidFill>
                  <a:schemeClr val="accent3"/>
                </a:solidFill>
              </a:defRPr>
            </a:lvl1pPr>
          </a:lstStyle>
          <a:p>
            <a:r>
              <a:rPr lang="en-US">
                <a:solidFill>
                  <a:srgbClr val="998F86"/>
                </a:solidFill>
              </a:rPr>
              <a:t>MFMA Coordinators 24 March 2025</a:t>
            </a:r>
            <a:endParaRPr lang="en-GB" dirty="0">
              <a:solidFill>
                <a:srgbClr val="998F86"/>
              </a:solidFill>
            </a:endParaRPr>
          </a:p>
        </p:txBody>
      </p:sp>
    </p:spTree>
    <p:extLst>
      <p:ext uri="{BB962C8B-B14F-4D97-AF65-F5344CB8AC3E}">
        <p14:creationId xmlns:p14="http://schemas.microsoft.com/office/powerpoint/2010/main" val="120268011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95276" y="135732"/>
            <a:ext cx="8597205" cy="419442"/>
          </a:xfrm>
        </p:spPr>
        <p:txBody>
          <a:bodyPr/>
          <a:lstStyle/>
          <a:p>
            <a:r>
              <a:rPr lang="en-US"/>
              <a:t>Click to edit Master title style</a:t>
            </a:r>
            <a:endParaRPr lang="en-ZA" dirty="0"/>
          </a:p>
        </p:txBody>
      </p:sp>
      <p:sp>
        <p:nvSpPr>
          <p:cNvPr id="5" name="Text Placeholder 4"/>
          <p:cNvSpPr>
            <a:spLocks noGrp="1"/>
          </p:cNvSpPr>
          <p:nvPr>
            <p:ph type="body" sz="quarter" idx="13"/>
          </p:nvPr>
        </p:nvSpPr>
        <p:spPr>
          <a:xfrm>
            <a:off x="295276" y="779985"/>
            <a:ext cx="8597205" cy="216694"/>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
        <p:nvSpPr>
          <p:cNvPr id="8" name="Slide Number Placeholder 5"/>
          <p:cNvSpPr>
            <a:spLocks noGrp="1"/>
          </p:cNvSpPr>
          <p:nvPr>
            <p:ph type="sldNum" sz="quarter" idx="4"/>
            <p:custDataLst>
              <p:tags r:id="rId1"/>
            </p:custDataLst>
          </p:nvPr>
        </p:nvSpPr>
        <p:spPr>
          <a:xfrm>
            <a:off x="8378080" y="4851113"/>
            <a:ext cx="514400" cy="173124"/>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9" name="Footer Placeholder 4"/>
          <p:cNvSpPr>
            <a:spLocks noGrp="1"/>
          </p:cNvSpPr>
          <p:nvPr>
            <p:ph type="ftr" sz="quarter" idx="3"/>
            <p:custDataLst>
              <p:tags r:id="rId2"/>
            </p:custDataLst>
          </p:nvPr>
        </p:nvSpPr>
        <p:spPr>
          <a:xfrm>
            <a:off x="4043081" y="4851113"/>
            <a:ext cx="4138573" cy="173124"/>
          </a:xfrm>
          <a:prstGeom prst="rect">
            <a:avLst/>
          </a:prstGeom>
        </p:spPr>
        <p:txBody>
          <a:bodyPr vert="horz" lIns="0" tIns="72000" rIns="72000" bIns="0" rtlCol="0" anchor="b"/>
          <a:lstStyle>
            <a:lvl1pPr algn="l">
              <a:defRPr sz="600">
                <a:solidFill>
                  <a:schemeClr val="accent3"/>
                </a:solidFill>
              </a:defRPr>
            </a:lvl1pPr>
          </a:lstStyle>
          <a:p>
            <a:r>
              <a:rPr lang="en-US">
                <a:solidFill>
                  <a:srgbClr val="998F86"/>
                </a:solidFill>
              </a:rPr>
              <a:t>MFMA Coordinators 24 March 2025</a:t>
            </a:r>
            <a:endParaRPr lang="en-GB" dirty="0">
              <a:solidFill>
                <a:srgbClr val="998F86"/>
              </a:solidFill>
            </a:endParaRPr>
          </a:p>
        </p:txBody>
      </p:sp>
      <p:sp>
        <p:nvSpPr>
          <p:cNvPr id="11" name="Text Placeholder 4"/>
          <p:cNvSpPr>
            <a:spLocks noGrp="1"/>
          </p:cNvSpPr>
          <p:nvPr>
            <p:ph type="body" sz="quarter" idx="10"/>
          </p:nvPr>
        </p:nvSpPr>
        <p:spPr>
          <a:xfrm>
            <a:off x="295276" y="1059583"/>
            <a:ext cx="8597205" cy="35100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7488743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95276" y="135732"/>
            <a:ext cx="8597205" cy="419442"/>
          </a:xfrm>
        </p:spPr>
        <p:txBody>
          <a:bodyPr/>
          <a:lstStyle/>
          <a:p>
            <a:r>
              <a:rPr lang="en-US"/>
              <a:t>Click to edit Master title style</a:t>
            </a:r>
            <a:endParaRPr lang="en-ZA" dirty="0"/>
          </a:p>
        </p:txBody>
      </p:sp>
      <p:sp>
        <p:nvSpPr>
          <p:cNvPr id="5" name="Text Placeholder 4"/>
          <p:cNvSpPr>
            <a:spLocks noGrp="1"/>
          </p:cNvSpPr>
          <p:nvPr>
            <p:ph type="body" sz="quarter" idx="13"/>
          </p:nvPr>
        </p:nvSpPr>
        <p:spPr>
          <a:xfrm>
            <a:off x="295276" y="779985"/>
            <a:ext cx="8597205" cy="216694"/>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
        <p:nvSpPr>
          <p:cNvPr id="8" name="Slide Number Placeholder 5"/>
          <p:cNvSpPr>
            <a:spLocks noGrp="1"/>
          </p:cNvSpPr>
          <p:nvPr>
            <p:ph type="sldNum" sz="quarter" idx="4"/>
            <p:custDataLst>
              <p:tags r:id="rId1"/>
            </p:custDataLst>
          </p:nvPr>
        </p:nvSpPr>
        <p:spPr>
          <a:xfrm>
            <a:off x="8378080" y="4851113"/>
            <a:ext cx="514400" cy="173124"/>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2" name="Footer Placeholder 4"/>
          <p:cNvSpPr>
            <a:spLocks noGrp="1"/>
          </p:cNvSpPr>
          <p:nvPr>
            <p:ph type="ftr" sz="quarter" idx="3"/>
            <p:custDataLst>
              <p:tags r:id="rId2"/>
            </p:custDataLst>
          </p:nvPr>
        </p:nvSpPr>
        <p:spPr>
          <a:xfrm>
            <a:off x="4043081" y="4851113"/>
            <a:ext cx="4138573" cy="173124"/>
          </a:xfrm>
          <a:prstGeom prst="rect">
            <a:avLst/>
          </a:prstGeom>
        </p:spPr>
        <p:txBody>
          <a:bodyPr vert="horz" lIns="0" tIns="72000" rIns="72000" bIns="0" rtlCol="0" anchor="b"/>
          <a:lstStyle>
            <a:lvl1pPr algn="l">
              <a:defRPr sz="600">
                <a:solidFill>
                  <a:schemeClr val="accent3"/>
                </a:solidFill>
              </a:defRPr>
            </a:lvl1pPr>
          </a:lstStyle>
          <a:p>
            <a:r>
              <a:rPr lang="en-US">
                <a:solidFill>
                  <a:srgbClr val="998F86"/>
                </a:solidFill>
              </a:rPr>
              <a:t>MFMA Coordinators 24 March 2025</a:t>
            </a:r>
            <a:endParaRPr lang="en-GB" dirty="0">
              <a:solidFill>
                <a:srgbClr val="998F86"/>
              </a:solidFill>
            </a:endParaRPr>
          </a:p>
        </p:txBody>
      </p:sp>
      <p:sp>
        <p:nvSpPr>
          <p:cNvPr id="14" name="Text Placeholder 4"/>
          <p:cNvSpPr>
            <a:spLocks noGrp="1"/>
          </p:cNvSpPr>
          <p:nvPr>
            <p:ph type="body" sz="quarter" idx="14"/>
          </p:nvPr>
        </p:nvSpPr>
        <p:spPr>
          <a:xfrm>
            <a:off x="295276" y="1059583"/>
            <a:ext cx="4060701" cy="3510037"/>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Text Placeholder 4"/>
          <p:cNvSpPr>
            <a:spLocks noGrp="1"/>
          </p:cNvSpPr>
          <p:nvPr>
            <p:ph type="body" sz="quarter" idx="15"/>
          </p:nvPr>
        </p:nvSpPr>
        <p:spPr>
          <a:xfrm>
            <a:off x="4831780" y="1059583"/>
            <a:ext cx="4060701" cy="3510037"/>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3656561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le and Subtitle ">
    <p:spTree>
      <p:nvGrpSpPr>
        <p:cNvPr id="1" name=""/>
        <p:cNvGrpSpPr/>
        <p:nvPr/>
      </p:nvGrpSpPr>
      <p:grpSpPr>
        <a:xfrm>
          <a:off x="0" y="0"/>
          <a:ext cx="0" cy="0"/>
          <a:chOff x="0" y="0"/>
          <a:chExt cx="0" cy="0"/>
        </a:xfrm>
      </p:grpSpPr>
      <p:sp>
        <p:nvSpPr>
          <p:cNvPr id="2" name="Title 1"/>
          <p:cNvSpPr>
            <a:spLocks noGrp="1"/>
          </p:cNvSpPr>
          <p:nvPr>
            <p:ph type="title"/>
          </p:nvPr>
        </p:nvSpPr>
        <p:spPr>
          <a:xfrm>
            <a:off x="295276" y="135732"/>
            <a:ext cx="8597205" cy="419442"/>
          </a:xfrm>
        </p:spPr>
        <p:txBody>
          <a:bodyPr/>
          <a:lstStyle/>
          <a:p>
            <a:r>
              <a:rPr lang="en-US"/>
              <a:t>Click to edit Master title style</a:t>
            </a:r>
            <a:endParaRPr lang="en-ZA" dirty="0"/>
          </a:p>
        </p:txBody>
      </p:sp>
      <p:sp>
        <p:nvSpPr>
          <p:cNvPr id="5" name="Text Placeholder 4"/>
          <p:cNvSpPr>
            <a:spLocks noGrp="1"/>
          </p:cNvSpPr>
          <p:nvPr>
            <p:ph type="body" sz="quarter" idx="13"/>
          </p:nvPr>
        </p:nvSpPr>
        <p:spPr>
          <a:xfrm>
            <a:off x="295276" y="779985"/>
            <a:ext cx="8597205" cy="216694"/>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
        <p:nvSpPr>
          <p:cNvPr id="8" name="Slide Number Placeholder 5"/>
          <p:cNvSpPr>
            <a:spLocks noGrp="1"/>
          </p:cNvSpPr>
          <p:nvPr>
            <p:ph type="sldNum" sz="quarter" idx="4"/>
            <p:custDataLst>
              <p:tags r:id="rId1"/>
            </p:custDataLst>
          </p:nvPr>
        </p:nvSpPr>
        <p:spPr>
          <a:xfrm>
            <a:off x="8378080" y="4851113"/>
            <a:ext cx="514400" cy="173124"/>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6" name="Footer Placeholder 4"/>
          <p:cNvSpPr>
            <a:spLocks noGrp="1"/>
          </p:cNvSpPr>
          <p:nvPr>
            <p:ph type="ftr" sz="quarter" idx="3"/>
            <p:custDataLst>
              <p:tags r:id="rId2"/>
            </p:custDataLst>
          </p:nvPr>
        </p:nvSpPr>
        <p:spPr>
          <a:xfrm>
            <a:off x="4043081" y="4851113"/>
            <a:ext cx="4138573" cy="173124"/>
          </a:xfrm>
          <a:prstGeom prst="rect">
            <a:avLst/>
          </a:prstGeom>
        </p:spPr>
        <p:txBody>
          <a:bodyPr vert="horz" lIns="0" tIns="72000" rIns="72000" bIns="0" rtlCol="0" anchor="b"/>
          <a:lstStyle>
            <a:lvl1pPr algn="l">
              <a:defRPr sz="600">
                <a:solidFill>
                  <a:schemeClr val="accent3"/>
                </a:solidFill>
              </a:defRPr>
            </a:lvl1pPr>
          </a:lstStyle>
          <a:p>
            <a:r>
              <a:rPr lang="en-US">
                <a:solidFill>
                  <a:srgbClr val="998F86"/>
                </a:solidFill>
              </a:rPr>
              <a:t>MFMA Coordinators 24 March 2025</a:t>
            </a:r>
            <a:endParaRPr lang="en-GB" dirty="0">
              <a:solidFill>
                <a:srgbClr val="998F86"/>
              </a:solidFill>
            </a:endParaRPr>
          </a:p>
        </p:txBody>
      </p:sp>
    </p:spTree>
    <p:extLst>
      <p:ext uri="{BB962C8B-B14F-4D97-AF65-F5344CB8AC3E}">
        <p14:creationId xmlns:p14="http://schemas.microsoft.com/office/powerpoint/2010/main" val="248491288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8378080" y="4851113"/>
            <a:ext cx="514400" cy="173124"/>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5" name="Text Placeholder 4"/>
          <p:cNvSpPr>
            <a:spLocks noGrp="1"/>
          </p:cNvSpPr>
          <p:nvPr>
            <p:ph type="body" sz="quarter" idx="10" hasCustomPrompt="1"/>
          </p:nvPr>
        </p:nvSpPr>
        <p:spPr>
          <a:xfrm>
            <a:off x="295276" y="4261387"/>
            <a:ext cx="8597205" cy="307102"/>
          </a:xfrm>
        </p:spPr>
        <p:txBody>
          <a:bodyPr bIns="0" anchor="b">
            <a:noAutofit/>
          </a:bodyPr>
          <a:lstStyle>
            <a:lvl1pPr>
              <a:spcBef>
                <a:spcPts val="0"/>
              </a:spcBef>
              <a:defRPr sz="600" b="0"/>
            </a:lvl1pPr>
          </a:lstStyle>
          <a:p>
            <a:pPr lvl="0"/>
            <a:r>
              <a:rPr lang="en-US" dirty="0"/>
              <a:t>Source: Xxx</a:t>
            </a:r>
          </a:p>
        </p:txBody>
      </p:sp>
      <p:sp>
        <p:nvSpPr>
          <p:cNvPr id="8" name="Footer Placeholder 4"/>
          <p:cNvSpPr>
            <a:spLocks noGrp="1"/>
          </p:cNvSpPr>
          <p:nvPr>
            <p:ph type="ftr" sz="quarter" idx="3"/>
            <p:custDataLst>
              <p:tags r:id="rId2"/>
            </p:custDataLst>
          </p:nvPr>
        </p:nvSpPr>
        <p:spPr>
          <a:xfrm>
            <a:off x="4043081" y="4851113"/>
            <a:ext cx="4138573" cy="173124"/>
          </a:xfrm>
          <a:prstGeom prst="rect">
            <a:avLst/>
          </a:prstGeom>
        </p:spPr>
        <p:txBody>
          <a:bodyPr vert="horz" lIns="0" tIns="72000" rIns="72000" bIns="0" rtlCol="0" anchor="b"/>
          <a:lstStyle>
            <a:lvl1pPr algn="l">
              <a:defRPr sz="600">
                <a:solidFill>
                  <a:schemeClr val="accent3"/>
                </a:solidFill>
              </a:defRPr>
            </a:lvl1pPr>
          </a:lstStyle>
          <a:p>
            <a:r>
              <a:rPr lang="en-US">
                <a:solidFill>
                  <a:srgbClr val="998F86"/>
                </a:solidFill>
              </a:rPr>
              <a:t>MFMA Coordinators 24 March 2025</a:t>
            </a:r>
            <a:endParaRPr lang="en-GB" dirty="0">
              <a:solidFill>
                <a:srgbClr val="998F86"/>
              </a:solidFill>
            </a:endParaRPr>
          </a:p>
        </p:txBody>
      </p:sp>
      <p:sp>
        <p:nvSpPr>
          <p:cNvPr id="9" name="Text Placeholder 4"/>
          <p:cNvSpPr>
            <a:spLocks noGrp="1"/>
          </p:cNvSpPr>
          <p:nvPr>
            <p:ph type="body" sz="quarter" idx="11"/>
          </p:nvPr>
        </p:nvSpPr>
        <p:spPr>
          <a:xfrm>
            <a:off x="295276" y="897564"/>
            <a:ext cx="8597205" cy="33653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280724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295276" y="135732"/>
            <a:ext cx="8597205" cy="419442"/>
          </a:xfrm>
        </p:spPr>
        <p:txBody>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8378080" y="4851113"/>
            <a:ext cx="514400" cy="173124"/>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8" name="Footer Placeholder 4"/>
          <p:cNvSpPr>
            <a:spLocks noGrp="1"/>
          </p:cNvSpPr>
          <p:nvPr>
            <p:ph type="ftr" sz="quarter" idx="3"/>
            <p:custDataLst>
              <p:tags r:id="rId2"/>
            </p:custDataLst>
          </p:nvPr>
        </p:nvSpPr>
        <p:spPr>
          <a:xfrm>
            <a:off x="4043081" y="4851113"/>
            <a:ext cx="4138573" cy="173124"/>
          </a:xfrm>
          <a:prstGeom prst="rect">
            <a:avLst/>
          </a:prstGeom>
        </p:spPr>
        <p:txBody>
          <a:bodyPr vert="horz" lIns="0" tIns="72000" rIns="72000" bIns="0" rtlCol="0" anchor="b"/>
          <a:lstStyle>
            <a:lvl1pPr algn="l">
              <a:defRPr sz="600">
                <a:solidFill>
                  <a:schemeClr val="accent3"/>
                </a:solidFill>
              </a:defRPr>
            </a:lvl1pPr>
          </a:lstStyle>
          <a:p>
            <a:r>
              <a:rPr lang="en-US">
                <a:solidFill>
                  <a:srgbClr val="998F86"/>
                </a:solidFill>
              </a:rPr>
              <a:t>MFMA Coordinators 24 March 2025</a:t>
            </a:r>
            <a:endParaRPr lang="en-GB" dirty="0">
              <a:solidFill>
                <a:srgbClr val="998F86"/>
              </a:solidFill>
            </a:endParaRPr>
          </a:p>
        </p:txBody>
      </p:sp>
      <p:sp>
        <p:nvSpPr>
          <p:cNvPr id="9" name="Text Placeholder 4"/>
          <p:cNvSpPr>
            <a:spLocks noGrp="1"/>
          </p:cNvSpPr>
          <p:nvPr>
            <p:ph type="body" sz="quarter" idx="10" hasCustomPrompt="1"/>
          </p:nvPr>
        </p:nvSpPr>
        <p:spPr>
          <a:xfrm>
            <a:off x="295276" y="4261387"/>
            <a:ext cx="8597205" cy="307102"/>
          </a:xfrm>
        </p:spPr>
        <p:txBody>
          <a:bodyPr bIns="0" anchor="b">
            <a:noAutofit/>
          </a:bodyPr>
          <a:lstStyle>
            <a:lvl1pPr>
              <a:spcBef>
                <a:spcPts val="0"/>
              </a:spcBef>
              <a:defRPr sz="600" b="0"/>
            </a:lvl1pPr>
          </a:lstStyle>
          <a:p>
            <a:pPr lvl="0"/>
            <a:r>
              <a:rPr lang="en-US" dirty="0"/>
              <a:t>Source: Xxx</a:t>
            </a:r>
          </a:p>
        </p:txBody>
      </p:sp>
      <p:sp>
        <p:nvSpPr>
          <p:cNvPr id="10" name="Text Placeholder 4"/>
          <p:cNvSpPr>
            <a:spLocks noGrp="1"/>
          </p:cNvSpPr>
          <p:nvPr>
            <p:ph type="body" sz="quarter" idx="12"/>
          </p:nvPr>
        </p:nvSpPr>
        <p:spPr>
          <a:xfrm>
            <a:off x="295276" y="897564"/>
            <a:ext cx="4060701" cy="3365306"/>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4" name="Text Placeholder 4"/>
          <p:cNvSpPr>
            <a:spLocks noGrp="1"/>
          </p:cNvSpPr>
          <p:nvPr>
            <p:ph type="body" sz="quarter" idx="13"/>
          </p:nvPr>
        </p:nvSpPr>
        <p:spPr>
          <a:xfrm>
            <a:off x="4831780" y="897564"/>
            <a:ext cx="4060701" cy="3365306"/>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65121464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le and Footno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8378080" y="4851113"/>
            <a:ext cx="514400" cy="173124"/>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6" name="Footer Placeholder 4"/>
          <p:cNvSpPr>
            <a:spLocks noGrp="1"/>
          </p:cNvSpPr>
          <p:nvPr>
            <p:ph type="ftr" sz="quarter" idx="3"/>
            <p:custDataLst>
              <p:tags r:id="rId2"/>
            </p:custDataLst>
          </p:nvPr>
        </p:nvSpPr>
        <p:spPr>
          <a:xfrm>
            <a:off x="4043081" y="4851113"/>
            <a:ext cx="4138573" cy="173124"/>
          </a:xfrm>
          <a:prstGeom prst="rect">
            <a:avLst/>
          </a:prstGeom>
        </p:spPr>
        <p:txBody>
          <a:bodyPr vert="horz" lIns="0" tIns="72000" rIns="72000" bIns="0" rtlCol="0" anchor="b"/>
          <a:lstStyle>
            <a:lvl1pPr algn="l">
              <a:defRPr sz="600">
                <a:solidFill>
                  <a:schemeClr val="accent3"/>
                </a:solidFill>
              </a:defRPr>
            </a:lvl1pPr>
          </a:lstStyle>
          <a:p>
            <a:r>
              <a:rPr lang="en-US">
                <a:solidFill>
                  <a:srgbClr val="998F86"/>
                </a:solidFill>
              </a:rPr>
              <a:t>MFMA Coordinators 24 March 2025</a:t>
            </a:r>
            <a:endParaRPr lang="en-GB" dirty="0">
              <a:solidFill>
                <a:srgbClr val="998F86"/>
              </a:solidFill>
            </a:endParaRPr>
          </a:p>
        </p:txBody>
      </p:sp>
      <p:sp>
        <p:nvSpPr>
          <p:cNvPr id="8" name="Text Placeholder 4"/>
          <p:cNvSpPr>
            <a:spLocks noGrp="1"/>
          </p:cNvSpPr>
          <p:nvPr>
            <p:ph type="body" sz="quarter" idx="10" hasCustomPrompt="1"/>
          </p:nvPr>
        </p:nvSpPr>
        <p:spPr>
          <a:xfrm>
            <a:off x="295276" y="4261387"/>
            <a:ext cx="8597205" cy="307102"/>
          </a:xfrm>
        </p:spPr>
        <p:txBody>
          <a:bodyPr bIns="0" anchor="b">
            <a:noAutofit/>
          </a:bodyPr>
          <a:lstStyle>
            <a:lvl1pPr>
              <a:spcBef>
                <a:spcPts val="0"/>
              </a:spcBef>
              <a:defRPr sz="600" b="0"/>
            </a:lvl1pPr>
          </a:lstStyle>
          <a:p>
            <a:pPr lvl="0"/>
            <a:r>
              <a:rPr lang="en-US" dirty="0"/>
              <a:t>Source: Xxx</a:t>
            </a:r>
          </a:p>
        </p:txBody>
      </p:sp>
    </p:spTree>
    <p:extLst>
      <p:ext uri="{BB962C8B-B14F-4D97-AF65-F5344CB8AC3E}">
        <p14:creationId xmlns:p14="http://schemas.microsoft.com/office/powerpoint/2010/main" val="377518063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le, Sub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295276" y="135732"/>
            <a:ext cx="8597205" cy="419442"/>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8378080" y="4851113"/>
            <a:ext cx="514400" cy="173124"/>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9" name="Footer Placeholder 4"/>
          <p:cNvSpPr>
            <a:spLocks noGrp="1"/>
          </p:cNvSpPr>
          <p:nvPr>
            <p:ph type="ftr" sz="quarter" idx="3"/>
            <p:custDataLst>
              <p:tags r:id="rId2"/>
            </p:custDataLst>
          </p:nvPr>
        </p:nvSpPr>
        <p:spPr>
          <a:xfrm>
            <a:off x="4043081" y="4851113"/>
            <a:ext cx="4138573" cy="173124"/>
          </a:xfrm>
          <a:prstGeom prst="rect">
            <a:avLst/>
          </a:prstGeom>
        </p:spPr>
        <p:txBody>
          <a:bodyPr vert="horz" lIns="0" tIns="72000" rIns="72000" bIns="0" rtlCol="0" anchor="b"/>
          <a:lstStyle>
            <a:lvl1pPr algn="l">
              <a:defRPr sz="600">
                <a:solidFill>
                  <a:schemeClr val="accent3"/>
                </a:solidFill>
              </a:defRPr>
            </a:lvl1pPr>
          </a:lstStyle>
          <a:p>
            <a:r>
              <a:rPr lang="en-US">
                <a:solidFill>
                  <a:srgbClr val="998F86"/>
                </a:solidFill>
              </a:rPr>
              <a:t>MFMA Coordinators 24 March 2025</a:t>
            </a:r>
            <a:endParaRPr lang="en-GB" dirty="0">
              <a:solidFill>
                <a:srgbClr val="998F86"/>
              </a:solidFill>
            </a:endParaRPr>
          </a:p>
        </p:txBody>
      </p:sp>
      <p:sp>
        <p:nvSpPr>
          <p:cNvPr id="12" name="Text Placeholder 4"/>
          <p:cNvSpPr>
            <a:spLocks noGrp="1"/>
          </p:cNvSpPr>
          <p:nvPr>
            <p:ph type="body" sz="quarter" idx="10" hasCustomPrompt="1"/>
          </p:nvPr>
        </p:nvSpPr>
        <p:spPr>
          <a:xfrm>
            <a:off x="295276" y="4261387"/>
            <a:ext cx="8597205" cy="307102"/>
          </a:xfrm>
        </p:spPr>
        <p:txBody>
          <a:bodyPr bIns="0" anchor="b">
            <a:noAutofit/>
          </a:bodyPr>
          <a:lstStyle>
            <a:lvl1pPr>
              <a:spcBef>
                <a:spcPts val="0"/>
              </a:spcBef>
              <a:defRPr sz="600" b="0"/>
            </a:lvl1pPr>
          </a:lstStyle>
          <a:p>
            <a:pPr lvl="0"/>
            <a:r>
              <a:rPr lang="en-US" dirty="0"/>
              <a:t>Source: Xxx</a:t>
            </a:r>
          </a:p>
        </p:txBody>
      </p:sp>
      <p:sp>
        <p:nvSpPr>
          <p:cNvPr id="13" name="Text Placeholder 4"/>
          <p:cNvSpPr>
            <a:spLocks noGrp="1"/>
          </p:cNvSpPr>
          <p:nvPr>
            <p:ph type="body" sz="quarter" idx="14"/>
          </p:nvPr>
        </p:nvSpPr>
        <p:spPr>
          <a:xfrm>
            <a:off x="295276" y="1059583"/>
            <a:ext cx="8597205" cy="3203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4"/>
          <p:cNvSpPr>
            <a:spLocks noGrp="1"/>
          </p:cNvSpPr>
          <p:nvPr>
            <p:ph type="body" sz="quarter" idx="13"/>
          </p:nvPr>
        </p:nvSpPr>
        <p:spPr>
          <a:xfrm>
            <a:off x="295276" y="779985"/>
            <a:ext cx="8597205" cy="216694"/>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271247366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Title, Sub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295276" y="135732"/>
            <a:ext cx="8597205" cy="419442"/>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8378080" y="4851113"/>
            <a:ext cx="514400" cy="173124"/>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3" name="Footer Placeholder 4"/>
          <p:cNvSpPr>
            <a:spLocks noGrp="1"/>
          </p:cNvSpPr>
          <p:nvPr>
            <p:ph type="ftr" sz="quarter" idx="3"/>
            <p:custDataLst>
              <p:tags r:id="rId2"/>
            </p:custDataLst>
          </p:nvPr>
        </p:nvSpPr>
        <p:spPr>
          <a:xfrm>
            <a:off x="4043081" y="4851113"/>
            <a:ext cx="4138573" cy="173124"/>
          </a:xfrm>
          <a:prstGeom prst="rect">
            <a:avLst/>
          </a:prstGeom>
        </p:spPr>
        <p:txBody>
          <a:bodyPr vert="horz" lIns="0" tIns="72000" rIns="72000" bIns="0" rtlCol="0" anchor="b"/>
          <a:lstStyle>
            <a:lvl1pPr algn="l">
              <a:defRPr sz="600">
                <a:solidFill>
                  <a:schemeClr val="accent3"/>
                </a:solidFill>
              </a:defRPr>
            </a:lvl1pPr>
          </a:lstStyle>
          <a:p>
            <a:r>
              <a:rPr lang="en-US">
                <a:solidFill>
                  <a:srgbClr val="998F86"/>
                </a:solidFill>
              </a:rPr>
              <a:t>MFMA Coordinators 24 March 2025</a:t>
            </a:r>
            <a:endParaRPr lang="en-GB" dirty="0">
              <a:solidFill>
                <a:srgbClr val="998F86"/>
              </a:solidFill>
            </a:endParaRPr>
          </a:p>
        </p:txBody>
      </p:sp>
      <p:sp>
        <p:nvSpPr>
          <p:cNvPr id="15" name="Text Placeholder 4"/>
          <p:cNvSpPr>
            <a:spLocks noGrp="1"/>
          </p:cNvSpPr>
          <p:nvPr>
            <p:ph type="body" sz="quarter" idx="14"/>
          </p:nvPr>
        </p:nvSpPr>
        <p:spPr>
          <a:xfrm>
            <a:off x="295276" y="1059583"/>
            <a:ext cx="4060701" cy="3211081"/>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7" name="Text Placeholder 4"/>
          <p:cNvSpPr>
            <a:spLocks noGrp="1"/>
          </p:cNvSpPr>
          <p:nvPr>
            <p:ph type="body" sz="quarter" idx="10" hasCustomPrompt="1"/>
          </p:nvPr>
        </p:nvSpPr>
        <p:spPr>
          <a:xfrm>
            <a:off x="295276" y="4261387"/>
            <a:ext cx="8597205" cy="307102"/>
          </a:xfrm>
        </p:spPr>
        <p:txBody>
          <a:bodyPr bIns="0" anchor="b">
            <a:noAutofit/>
          </a:bodyPr>
          <a:lstStyle>
            <a:lvl1pPr>
              <a:spcBef>
                <a:spcPts val="0"/>
              </a:spcBef>
              <a:defRPr sz="600" b="0"/>
            </a:lvl1pPr>
          </a:lstStyle>
          <a:p>
            <a:pPr lvl="0"/>
            <a:r>
              <a:rPr lang="en-US" dirty="0"/>
              <a:t>Source: Xxx</a:t>
            </a:r>
          </a:p>
        </p:txBody>
      </p:sp>
      <p:sp>
        <p:nvSpPr>
          <p:cNvPr id="9" name="Text Placeholder 4"/>
          <p:cNvSpPr>
            <a:spLocks noGrp="1"/>
          </p:cNvSpPr>
          <p:nvPr>
            <p:ph type="body" sz="quarter" idx="13"/>
          </p:nvPr>
        </p:nvSpPr>
        <p:spPr>
          <a:xfrm>
            <a:off x="295276" y="779985"/>
            <a:ext cx="8597205" cy="216694"/>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
        <p:nvSpPr>
          <p:cNvPr id="10" name="Text Placeholder 4"/>
          <p:cNvSpPr>
            <a:spLocks noGrp="1"/>
          </p:cNvSpPr>
          <p:nvPr>
            <p:ph type="body" sz="quarter" idx="15"/>
          </p:nvPr>
        </p:nvSpPr>
        <p:spPr>
          <a:xfrm>
            <a:off x="4831780" y="1059583"/>
            <a:ext cx="4060701" cy="3211081"/>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3942063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itle, Subtitle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295276" y="135732"/>
            <a:ext cx="8597205" cy="419442"/>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8378080" y="4851113"/>
            <a:ext cx="514400" cy="173124"/>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7" name="Footer Placeholder 4"/>
          <p:cNvSpPr>
            <a:spLocks noGrp="1"/>
          </p:cNvSpPr>
          <p:nvPr>
            <p:ph type="ftr" sz="quarter" idx="3"/>
            <p:custDataLst>
              <p:tags r:id="rId2"/>
            </p:custDataLst>
          </p:nvPr>
        </p:nvSpPr>
        <p:spPr>
          <a:xfrm>
            <a:off x="4043081" y="4851113"/>
            <a:ext cx="4138573" cy="173124"/>
          </a:xfrm>
          <a:prstGeom prst="rect">
            <a:avLst/>
          </a:prstGeom>
        </p:spPr>
        <p:txBody>
          <a:bodyPr vert="horz" lIns="0" tIns="72000" rIns="72000" bIns="0" rtlCol="0" anchor="b"/>
          <a:lstStyle>
            <a:lvl1pPr algn="l">
              <a:defRPr sz="600">
                <a:solidFill>
                  <a:schemeClr val="accent3"/>
                </a:solidFill>
              </a:defRPr>
            </a:lvl1pPr>
          </a:lstStyle>
          <a:p>
            <a:r>
              <a:rPr lang="en-US">
                <a:solidFill>
                  <a:srgbClr val="998F86"/>
                </a:solidFill>
              </a:rPr>
              <a:t>MFMA Coordinators 24 March 2025</a:t>
            </a:r>
            <a:endParaRPr lang="en-GB" dirty="0">
              <a:solidFill>
                <a:srgbClr val="998F86"/>
              </a:solidFill>
            </a:endParaRPr>
          </a:p>
        </p:txBody>
      </p:sp>
      <p:sp>
        <p:nvSpPr>
          <p:cNvPr id="9" name="Text Placeholder 4"/>
          <p:cNvSpPr>
            <a:spLocks noGrp="1"/>
          </p:cNvSpPr>
          <p:nvPr>
            <p:ph type="body" sz="quarter" idx="10" hasCustomPrompt="1"/>
          </p:nvPr>
        </p:nvSpPr>
        <p:spPr>
          <a:xfrm>
            <a:off x="295276" y="4261387"/>
            <a:ext cx="8597205" cy="307102"/>
          </a:xfrm>
        </p:spPr>
        <p:txBody>
          <a:bodyPr bIns="0" anchor="b">
            <a:noAutofit/>
          </a:bodyPr>
          <a:lstStyle>
            <a:lvl1pPr>
              <a:spcBef>
                <a:spcPts val="0"/>
              </a:spcBef>
              <a:defRPr sz="600" b="0"/>
            </a:lvl1pPr>
          </a:lstStyle>
          <a:p>
            <a:pPr lvl="0"/>
            <a:r>
              <a:rPr lang="en-US" dirty="0"/>
              <a:t>Source: Xxx</a:t>
            </a:r>
          </a:p>
        </p:txBody>
      </p:sp>
      <p:sp>
        <p:nvSpPr>
          <p:cNvPr id="10" name="Text Placeholder 4"/>
          <p:cNvSpPr>
            <a:spLocks noGrp="1"/>
          </p:cNvSpPr>
          <p:nvPr>
            <p:ph type="body" sz="quarter" idx="13"/>
          </p:nvPr>
        </p:nvSpPr>
        <p:spPr>
          <a:xfrm>
            <a:off x="295276" y="779985"/>
            <a:ext cx="8597205" cy="216694"/>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167698822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Divider Slide">
    <p:bg>
      <p:bgPr>
        <a:solidFill>
          <a:srgbClr val="001484"/>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2" hasCustomPrompt="1"/>
          </p:nvPr>
        </p:nvSpPr>
        <p:spPr>
          <a:xfrm>
            <a:off x="611189" y="1707655"/>
            <a:ext cx="8281291" cy="702469"/>
          </a:xfrm>
          <a:prstGeom prst="rect">
            <a:avLst/>
          </a:prstGeom>
          <a:noFill/>
        </p:spPr>
        <p:txBody>
          <a:bodyPr anchor="ctr">
            <a:normAutofit/>
          </a:bodyPr>
          <a:lstStyle>
            <a:lvl1pPr>
              <a:defRPr sz="24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Divider Theme</a:t>
            </a:r>
          </a:p>
        </p:txBody>
      </p:sp>
      <p:pic>
        <p:nvPicPr>
          <p:cNvPr id="8" name="Picture 115"/>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p:blipFill>
        <p:spPr bwMode="auto">
          <a:xfrm>
            <a:off x="182154" y="4622653"/>
            <a:ext cx="836661" cy="3203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895913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Picture Layout 1">
    <p:spTree>
      <p:nvGrpSpPr>
        <p:cNvPr id="1" name=""/>
        <p:cNvGrpSpPr/>
        <p:nvPr/>
      </p:nvGrpSpPr>
      <p:grpSpPr>
        <a:xfrm>
          <a:off x="0" y="0"/>
          <a:ext cx="0" cy="0"/>
          <a:chOff x="0" y="0"/>
          <a:chExt cx="0" cy="0"/>
        </a:xfrm>
      </p:grpSpPr>
      <p:sp>
        <p:nvSpPr>
          <p:cNvPr id="2" name="Title 1"/>
          <p:cNvSpPr>
            <a:spLocks noGrp="1"/>
          </p:cNvSpPr>
          <p:nvPr>
            <p:ph type="title"/>
          </p:nvPr>
        </p:nvSpPr>
        <p:spPr>
          <a:xfrm>
            <a:off x="295276" y="135732"/>
            <a:ext cx="8597205" cy="419442"/>
          </a:xfrm>
        </p:spPr>
        <p:txBody>
          <a:bodyPr/>
          <a:lstStyle/>
          <a:p>
            <a:r>
              <a:rPr lang="en-US" dirty="0"/>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8378080" y="4851113"/>
            <a:ext cx="514400" cy="173124"/>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4043081" y="4851113"/>
            <a:ext cx="4138573" cy="173124"/>
          </a:xfrm>
          <a:prstGeom prst="rect">
            <a:avLst/>
          </a:prstGeom>
        </p:spPr>
        <p:txBody>
          <a:bodyPr vert="horz" lIns="0" tIns="72000" rIns="72000" bIns="0" rtlCol="0" anchor="b"/>
          <a:lstStyle>
            <a:lvl1pPr algn="l">
              <a:defRPr sz="600">
                <a:solidFill>
                  <a:schemeClr val="accent3"/>
                </a:solidFill>
              </a:defRPr>
            </a:lvl1pPr>
          </a:lstStyle>
          <a:p>
            <a:r>
              <a:rPr lang="en-US">
                <a:solidFill>
                  <a:srgbClr val="998F86"/>
                </a:solidFill>
              </a:rPr>
              <a:t>MFMA Coordinators 24 March 2025</a:t>
            </a:r>
            <a:endParaRPr lang="en-GB" dirty="0">
              <a:solidFill>
                <a:srgbClr val="998F86"/>
              </a:solidFill>
            </a:endParaRPr>
          </a:p>
        </p:txBody>
      </p:sp>
      <p:sp>
        <p:nvSpPr>
          <p:cNvPr id="4" name="Picture Placeholder 3"/>
          <p:cNvSpPr>
            <a:spLocks noGrp="1"/>
          </p:cNvSpPr>
          <p:nvPr>
            <p:ph type="pic" sz="quarter" idx="14" hasCustomPrompt="1"/>
          </p:nvPr>
        </p:nvSpPr>
        <p:spPr>
          <a:xfrm>
            <a:off x="323851" y="1059581"/>
            <a:ext cx="2908573" cy="3510037"/>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4" name="Text Placeholder 4"/>
          <p:cNvSpPr>
            <a:spLocks noGrp="1"/>
          </p:cNvSpPr>
          <p:nvPr>
            <p:ph type="body" sz="quarter" idx="15"/>
          </p:nvPr>
        </p:nvSpPr>
        <p:spPr>
          <a:xfrm>
            <a:off x="3448447" y="1059583"/>
            <a:ext cx="5472608" cy="3510037"/>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295276" y="779985"/>
            <a:ext cx="8597205" cy="216694"/>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12568761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Picture Layout 2">
    <p:spTree>
      <p:nvGrpSpPr>
        <p:cNvPr id="1" name=""/>
        <p:cNvGrpSpPr/>
        <p:nvPr/>
      </p:nvGrpSpPr>
      <p:grpSpPr>
        <a:xfrm>
          <a:off x="0" y="0"/>
          <a:ext cx="0" cy="0"/>
          <a:chOff x="0" y="0"/>
          <a:chExt cx="0" cy="0"/>
        </a:xfrm>
      </p:grpSpPr>
      <p:sp>
        <p:nvSpPr>
          <p:cNvPr id="2" name="Title 1"/>
          <p:cNvSpPr>
            <a:spLocks noGrp="1"/>
          </p:cNvSpPr>
          <p:nvPr>
            <p:ph type="title"/>
          </p:nvPr>
        </p:nvSpPr>
        <p:spPr>
          <a:xfrm>
            <a:off x="295276" y="135732"/>
            <a:ext cx="8597205" cy="419442"/>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8378080" y="4851113"/>
            <a:ext cx="514400" cy="173124"/>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4043081" y="4851113"/>
            <a:ext cx="4138573" cy="173124"/>
          </a:xfrm>
          <a:prstGeom prst="rect">
            <a:avLst/>
          </a:prstGeom>
        </p:spPr>
        <p:txBody>
          <a:bodyPr vert="horz" lIns="0" tIns="72000" rIns="72000" bIns="0" rtlCol="0" anchor="b"/>
          <a:lstStyle>
            <a:lvl1pPr algn="l">
              <a:defRPr sz="600">
                <a:solidFill>
                  <a:schemeClr val="accent3"/>
                </a:solidFill>
              </a:defRPr>
            </a:lvl1pPr>
          </a:lstStyle>
          <a:p>
            <a:r>
              <a:rPr lang="en-US">
                <a:solidFill>
                  <a:srgbClr val="998F86"/>
                </a:solidFill>
              </a:rPr>
              <a:t>MFMA Coordinators 24 March 2025</a:t>
            </a:r>
            <a:endParaRPr lang="en-GB" dirty="0">
              <a:solidFill>
                <a:srgbClr val="998F86"/>
              </a:solidFill>
            </a:endParaRPr>
          </a:p>
        </p:txBody>
      </p:sp>
      <p:sp>
        <p:nvSpPr>
          <p:cNvPr id="13" name="Picture Placeholder 3"/>
          <p:cNvSpPr>
            <a:spLocks noGrp="1"/>
          </p:cNvSpPr>
          <p:nvPr>
            <p:ph type="pic" sz="quarter" idx="14" hasCustomPrompt="1"/>
          </p:nvPr>
        </p:nvSpPr>
        <p:spPr>
          <a:xfrm>
            <a:off x="6516217" y="1059582"/>
            <a:ext cx="2404517" cy="3510036"/>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5" name="Text Placeholder 4"/>
          <p:cNvSpPr>
            <a:spLocks noGrp="1"/>
          </p:cNvSpPr>
          <p:nvPr>
            <p:ph type="body" sz="quarter" idx="15"/>
          </p:nvPr>
        </p:nvSpPr>
        <p:spPr>
          <a:xfrm>
            <a:off x="323851" y="1059583"/>
            <a:ext cx="6004917" cy="3510036"/>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295276" y="779985"/>
            <a:ext cx="8597205" cy="216694"/>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56952932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Picture Layout 3">
    <p:spTree>
      <p:nvGrpSpPr>
        <p:cNvPr id="1" name=""/>
        <p:cNvGrpSpPr/>
        <p:nvPr/>
      </p:nvGrpSpPr>
      <p:grpSpPr>
        <a:xfrm>
          <a:off x="0" y="0"/>
          <a:ext cx="0" cy="0"/>
          <a:chOff x="0" y="0"/>
          <a:chExt cx="0" cy="0"/>
        </a:xfrm>
      </p:grpSpPr>
      <p:sp>
        <p:nvSpPr>
          <p:cNvPr id="2" name="Title 1"/>
          <p:cNvSpPr>
            <a:spLocks noGrp="1"/>
          </p:cNvSpPr>
          <p:nvPr>
            <p:ph type="title"/>
          </p:nvPr>
        </p:nvSpPr>
        <p:spPr>
          <a:xfrm>
            <a:off x="295276" y="135732"/>
            <a:ext cx="8597205" cy="419442"/>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8378080" y="4851113"/>
            <a:ext cx="514400" cy="173124"/>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4043081" y="4851113"/>
            <a:ext cx="4138573" cy="173124"/>
          </a:xfrm>
          <a:prstGeom prst="rect">
            <a:avLst/>
          </a:prstGeom>
        </p:spPr>
        <p:txBody>
          <a:bodyPr vert="horz" lIns="0" tIns="72000" rIns="72000" bIns="0" rtlCol="0" anchor="b"/>
          <a:lstStyle>
            <a:lvl1pPr algn="l">
              <a:defRPr sz="600">
                <a:solidFill>
                  <a:schemeClr val="accent3"/>
                </a:solidFill>
              </a:defRPr>
            </a:lvl1pPr>
          </a:lstStyle>
          <a:p>
            <a:r>
              <a:rPr lang="en-US">
                <a:solidFill>
                  <a:srgbClr val="998F86"/>
                </a:solidFill>
              </a:rPr>
              <a:t>MFMA Coordinators 24 March 2025</a:t>
            </a:r>
            <a:endParaRPr lang="en-GB" dirty="0">
              <a:solidFill>
                <a:srgbClr val="998F86"/>
              </a:solidFill>
            </a:endParaRPr>
          </a:p>
        </p:txBody>
      </p:sp>
      <p:sp>
        <p:nvSpPr>
          <p:cNvPr id="13" name="Picture Placeholder 3"/>
          <p:cNvSpPr>
            <a:spLocks noGrp="1"/>
          </p:cNvSpPr>
          <p:nvPr>
            <p:ph type="pic" sz="quarter" idx="14" hasCustomPrompt="1"/>
          </p:nvPr>
        </p:nvSpPr>
        <p:spPr>
          <a:xfrm>
            <a:off x="290287" y="1059582"/>
            <a:ext cx="3921674" cy="1404156"/>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4" name="Picture Placeholder 3"/>
          <p:cNvSpPr>
            <a:spLocks noGrp="1"/>
          </p:cNvSpPr>
          <p:nvPr>
            <p:ph type="pic" sz="quarter" idx="15" hasCustomPrompt="1"/>
          </p:nvPr>
        </p:nvSpPr>
        <p:spPr>
          <a:xfrm>
            <a:off x="4999381" y="1059582"/>
            <a:ext cx="3921674" cy="1404156"/>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5" name="Text Placeholder 4"/>
          <p:cNvSpPr>
            <a:spLocks noGrp="1"/>
          </p:cNvSpPr>
          <p:nvPr>
            <p:ph type="body" sz="quarter" idx="16"/>
          </p:nvPr>
        </p:nvSpPr>
        <p:spPr>
          <a:xfrm>
            <a:off x="323851" y="2649136"/>
            <a:ext cx="8597205" cy="1913588"/>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295276" y="779985"/>
            <a:ext cx="8597205" cy="216694"/>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60966434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Picture Layout 4">
    <p:spTree>
      <p:nvGrpSpPr>
        <p:cNvPr id="1" name=""/>
        <p:cNvGrpSpPr/>
        <p:nvPr/>
      </p:nvGrpSpPr>
      <p:grpSpPr>
        <a:xfrm>
          <a:off x="0" y="0"/>
          <a:ext cx="0" cy="0"/>
          <a:chOff x="0" y="0"/>
          <a:chExt cx="0" cy="0"/>
        </a:xfrm>
      </p:grpSpPr>
      <p:sp>
        <p:nvSpPr>
          <p:cNvPr id="2" name="Title 1"/>
          <p:cNvSpPr>
            <a:spLocks noGrp="1"/>
          </p:cNvSpPr>
          <p:nvPr>
            <p:ph type="title"/>
          </p:nvPr>
        </p:nvSpPr>
        <p:spPr>
          <a:xfrm>
            <a:off x="295276" y="135732"/>
            <a:ext cx="8597205" cy="419442"/>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8378080" y="4851113"/>
            <a:ext cx="514400" cy="173124"/>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4043081" y="4851113"/>
            <a:ext cx="4138573" cy="173124"/>
          </a:xfrm>
          <a:prstGeom prst="rect">
            <a:avLst/>
          </a:prstGeom>
        </p:spPr>
        <p:txBody>
          <a:bodyPr vert="horz" lIns="0" tIns="72000" rIns="72000" bIns="0" rtlCol="0" anchor="b"/>
          <a:lstStyle>
            <a:lvl1pPr algn="l">
              <a:defRPr sz="600">
                <a:solidFill>
                  <a:schemeClr val="accent3"/>
                </a:solidFill>
              </a:defRPr>
            </a:lvl1pPr>
          </a:lstStyle>
          <a:p>
            <a:r>
              <a:rPr lang="en-US">
                <a:solidFill>
                  <a:srgbClr val="998F86"/>
                </a:solidFill>
              </a:rPr>
              <a:t>MFMA Coordinators 24 March 2025</a:t>
            </a:r>
            <a:endParaRPr lang="en-GB" dirty="0">
              <a:solidFill>
                <a:srgbClr val="998F86"/>
              </a:solidFill>
            </a:endParaRPr>
          </a:p>
        </p:txBody>
      </p:sp>
      <p:sp>
        <p:nvSpPr>
          <p:cNvPr id="13" name="Picture Placeholder 3"/>
          <p:cNvSpPr>
            <a:spLocks noGrp="1"/>
          </p:cNvSpPr>
          <p:nvPr>
            <p:ph type="pic" sz="quarter" idx="14" hasCustomPrompt="1"/>
          </p:nvPr>
        </p:nvSpPr>
        <p:spPr>
          <a:xfrm>
            <a:off x="290287" y="2733768"/>
            <a:ext cx="3921674" cy="1728192"/>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4" name="Picture Placeholder 3"/>
          <p:cNvSpPr>
            <a:spLocks noGrp="1"/>
          </p:cNvSpPr>
          <p:nvPr>
            <p:ph type="pic" sz="quarter" idx="15" hasCustomPrompt="1"/>
          </p:nvPr>
        </p:nvSpPr>
        <p:spPr>
          <a:xfrm>
            <a:off x="4999381" y="2733768"/>
            <a:ext cx="3921674" cy="1728192"/>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5" name="Text Placeholder 4"/>
          <p:cNvSpPr>
            <a:spLocks noGrp="1"/>
          </p:cNvSpPr>
          <p:nvPr>
            <p:ph type="body" sz="quarter" idx="16"/>
          </p:nvPr>
        </p:nvSpPr>
        <p:spPr>
          <a:xfrm>
            <a:off x="323851" y="1059582"/>
            <a:ext cx="8597205" cy="1607418"/>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295276" y="779985"/>
            <a:ext cx="8597205" cy="216694"/>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301380989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Picture Layout 5">
    <p:spTree>
      <p:nvGrpSpPr>
        <p:cNvPr id="1" name=""/>
        <p:cNvGrpSpPr/>
        <p:nvPr/>
      </p:nvGrpSpPr>
      <p:grpSpPr>
        <a:xfrm>
          <a:off x="0" y="0"/>
          <a:ext cx="0" cy="0"/>
          <a:chOff x="0" y="0"/>
          <a:chExt cx="0" cy="0"/>
        </a:xfrm>
      </p:grpSpPr>
      <p:sp>
        <p:nvSpPr>
          <p:cNvPr id="2" name="Title 1"/>
          <p:cNvSpPr>
            <a:spLocks noGrp="1"/>
          </p:cNvSpPr>
          <p:nvPr>
            <p:ph type="title"/>
          </p:nvPr>
        </p:nvSpPr>
        <p:spPr>
          <a:xfrm>
            <a:off x="295276" y="135732"/>
            <a:ext cx="8597205" cy="419442"/>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8378080" y="4851113"/>
            <a:ext cx="514400" cy="173124"/>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4043081" y="4851113"/>
            <a:ext cx="4138573" cy="173124"/>
          </a:xfrm>
          <a:prstGeom prst="rect">
            <a:avLst/>
          </a:prstGeom>
        </p:spPr>
        <p:txBody>
          <a:bodyPr vert="horz" lIns="0" tIns="72000" rIns="72000" bIns="0" rtlCol="0" anchor="b"/>
          <a:lstStyle>
            <a:lvl1pPr algn="l">
              <a:defRPr sz="600">
                <a:solidFill>
                  <a:schemeClr val="accent3"/>
                </a:solidFill>
              </a:defRPr>
            </a:lvl1pPr>
          </a:lstStyle>
          <a:p>
            <a:r>
              <a:rPr lang="en-US">
                <a:solidFill>
                  <a:srgbClr val="998F86"/>
                </a:solidFill>
              </a:rPr>
              <a:t>MFMA Coordinators 24 March 2025</a:t>
            </a:r>
            <a:endParaRPr lang="en-GB" dirty="0">
              <a:solidFill>
                <a:srgbClr val="998F86"/>
              </a:solidFill>
            </a:endParaRPr>
          </a:p>
        </p:txBody>
      </p:sp>
      <p:sp>
        <p:nvSpPr>
          <p:cNvPr id="13" name="Picture Placeholder 3"/>
          <p:cNvSpPr>
            <a:spLocks noGrp="1"/>
          </p:cNvSpPr>
          <p:nvPr>
            <p:ph type="pic" sz="quarter" idx="14" hasCustomPrompt="1"/>
          </p:nvPr>
        </p:nvSpPr>
        <p:spPr>
          <a:xfrm>
            <a:off x="290288" y="2733768"/>
            <a:ext cx="2625529" cy="1728192"/>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7" name="Picture Placeholder 3"/>
          <p:cNvSpPr>
            <a:spLocks noGrp="1"/>
          </p:cNvSpPr>
          <p:nvPr>
            <p:ph type="pic" sz="quarter" idx="15" hasCustomPrompt="1"/>
          </p:nvPr>
        </p:nvSpPr>
        <p:spPr>
          <a:xfrm>
            <a:off x="3292908" y="2733768"/>
            <a:ext cx="2625529" cy="1728192"/>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8" name="Picture Placeholder 3"/>
          <p:cNvSpPr>
            <a:spLocks noGrp="1"/>
          </p:cNvSpPr>
          <p:nvPr>
            <p:ph type="pic" sz="quarter" idx="16" hasCustomPrompt="1"/>
          </p:nvPr>
        </p:nvSpPr>
        <p:spPr>
          <a:xfrm>
            <a:off x="6295527" y="2733768"/>
            <a:ext cx="2625529" cy="1728192"/>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9" name="Text Placeholder 4"/>
          <p:cNvSpPr>
            <a:spLocks noGrp="1"/>
          </p:cNvSpPr>
          <p:nvPr>
            <p:ph type="body" sz="quarter" idx="17"/>
          </p:nvPr>
        </p:nvSpPr>
        <p:spPr>
          <a:xfrm>
            <a:off x="323851" y="1059582"/>
            <a:ext cx="8597205" cy="1607418"/>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ext Placeholder 4"/>
          <p:cNvSpPr>
            <a:spLocks noGrp="1"/>
          </p:cNvSpPr>
          <p:nvPr>
            <p:ph type="body" sz="quarter" idx="13"/>
          </p:nvPr>
        </p:nvSpPr>
        <p:spPr>
          <a:xfrm>
            <a:off x="295276" y="779985"/>
            <a:ext cx="8597205" cy="216694"/>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72081811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Picture Layout 6">
    <p:spTree>
      <p:nvGrpSpPr>
        <p:cNvPr id="1" name=""/>
        <p:cNvGrpSpPr/>
        <p:nvPr/>
      </p:nvGrpSpPr>
      <p:grpSpPr>
        <a:xfrm>
          <a:off x="0" y="0"/>
          <a:ext cx="0" cy="0"/>
          <a:chOff x="0" y="0"/>
          <a:chExt cx="0" cy="0"/>
        </a:xfrm>
      </p:grpSpPr>
      <p:sp>
        <p:nvSpPr>
          <p:cNvPr id="2" name="Title 1"/>
          <p:cNvSpPr>
            <a:spLocks noGrp="1"/>
          </p:cNvSpPr>
          <p:nvPr>
            <p:ph type="title"/>
          </p:nvPr>
        </p:nvSpPr>
        <p:spPr>
          <a:xfrm>
            <a:off x="295276" y="135732"/>
            <a:ext cx="8597205" cy="419442"/>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8378080" y="4851113"/>
            <a:ext cx="514400" cy="173124"/>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2" name="Footer Placeholder 4"/>
          <p:cNvSpPr>
            <a:spLocks noGrp="1"/>
          </p:cNvSpPr>
          <p:nvPr>
            <p:ph type="ftr" sz="quarter" idx="3"/>
            <p:custDataLst>
              <p:tags r:id="rId2"/>
            </p:custDataLst>
          </p:nvPr>
        </p:nvSpPr>
        <p:spPr>
          <a:xfrm>
            <a:off x="4043081" y="4851113"/>
            <a:ext cx="4138573" cy="173124"/>
          </a:xfrm>
          <a:prstGeom prst="rect">
            <a:avLst/>
          </a:prstGeom>
        </p:spPr>
        <p:txBody>
          <a:bodyPr vert="horz" lIns="0" tIns="72000" rIns="72000" bIns="0" rtlCol="0" anchor="b"/>
          <a:lstStyle>
            <a:lvl1pPr algn="l">
              <a:defRPr sz="600">
                <a:solidFill>
                  <a:schemeClr val="accent3"/>
                </a:solidFill>
              </a:defRPr>
            </a:lvl1pPr>
          </a:lstStyle>
          <a:p>
            <a:r>
              <a:rPr lang="en-US">
                <a:solidFill>
                  <a:srgbClr val="998F86"/>
                </a:solidFill>
              </a:rPr>
              <a:t>MFMA Coordinators 24 March 2025</a:t>
            </a:r>
            <a:endParaRPr lang="en-GB" dirty="0">
              <a:solidFill>
                <a:srgbClr val="998F86"/>
              </a:solidFill>
            </a:endParaRPr>
          </a:p>
        </p:txBody>
      </p:sp>
      <p:sp>
        <p:nvSpPr>
          <p:cNvPr id="16" name="Picture Placeholder 3"/>
          <p:cNvSpPr>
            <a:spLocks noGrp="1"/>
          </p:cNvSpPr>
          <p:nvPr>
            <p:ph type="pic" sz="quarter" idx="14" hasCustomPrompt="1"/>
          </p:nvPr>
        </p:nvSpPr>
        <p:spPr>
          <a:xfrm>
            <a:off x="290288" y="1059582"/>
            <a:ext cx="2625529" cy="1620180"/>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7" name="Picture Placeholder 3"/>
          <p:cNvSpPr>
            <a:spLocks noGrp="1"/>
          </p:cNvSpPr>
          <p:nvPr>
            <p:ph type="pic" sz="quarter" idx="15" hasCustomPrompt="1"/>
          </p:nvPr>
        </p:nvSpPr>
        <p:spPr>
          <a:xfrm>
            <a:off x="3292908" y="1059582"/>
            <a:ext cx="2625529" cy="1620180"/>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8" name="Picture Placeholder 3"/>
          <p:cNvSpPr>
            <a:spLocks noGrp="1"/>
          </p:cNvSpPr>
          <p:nvPr>
            <p:ph type="pic" sz="quarter" idx="16" hasCustomPrompt="1"/>
          </p:nvPr>
        </p:nvSpPr>
        <p:spPr>
          <a:xfrm>
            <a:off x="6295527" y="1059582"/>
            <a:ext cx="2625529" cy="1620180"/>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20" name="Text Placeholder 4"/>
          <p:cNvSpPr>
            <a:spLocks noGrp="1"/>
          </p:cNvSpPr>
          <p:nvPr>
            <p:ph type="body" sz="quarter" idx="17"/>
          </p:nvPr>
        </p:nvSpPr>
        <p:spPr>
          <a:xfrm>
            <a:off x="323851" y="2777465"/>
            <a:ext cx="8597205" cy="1785258"/>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4"/>
          <p:cNvSpPr>
            <a:spLocks noGrp="1"/>
          </p:cNvSpPr>
          <p:nvPr>
            <p:ph type="body" sz="quarter" idx="13"/>
          </p:nvPr>
        </p:nvSpPr>
        <p:spPr>
          <a:xfrm>
            <a:off x="295276" y="779985"/>
            <a:ext cx="8597205" cy="216694"/>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333917643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Picture Layout 7">
    <p:spTree>
      <p:nvGrpSpPr>
        <p:cNvPr id="1" name=""/>
        <p:cNvGrpSpPr/>
        <p:nvPr/>
      </p:nvGrpSpPr>
      <p:grpSpPr>
        <a:xfrm>
          <a:off x="0" y="0"/>
          <a:ext cx="0" cy="0"/>
          <a:chOff x="0" y="0"/>
          <a:chExt cx="0" cy="0"/>
        </a:xfrm>
      </p:grpSpPr>
      <p:sp>
        <p:nvSpPr>
          <p:cNvPr id="2" name="Title 1"/>
          <p:cNvSpPr>
            <a:spLocks noGrp="1"/>
          </p:cNvSpPr>
          <p:nvPr>
            <p:ph type="title"/>
          </p:nvPr>
        </p:nvSpPr>
        <p:spPr>
          <a:xfrm>
            <a:off x="295276" y="135732"/>
            <a:ext cx="8597205" cy="419442"/>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8378080" y="4851113"/>
            <a:ext cx="514400" cy="173124"/>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9" name="Footer Placeholder 4"/>
          <p:cNvSpPr>
            <a:spLocks noGrp="1"/>
          </p:cNvSpPr>
          <p:nvPr>
            <p:ph type="ftr" sz="quarter" idx="3"/>
            <p:custDataLst>
              <p:tags r:id="rId2"/>
            </p:custDataLst>
          </p:nvPr>
        </p:nvSpPr>
        <p:spPr>
          <a:xfrm>
            <a:off x="4043081" y="4851113"/>
            <a:ext cx="4138573" cy="173124"/>
          </a:xfrm>
          <a:prstGeom prst="rect">
            <a:avLst/>
          </a:prstGeom>
        </p:spPr>
        <p:txBody>
          <a:bodyPr vert="horz" lIns="0" tIns="72000" rIns="72000" bIns="0" rtlCol="0" anchor="b"/>
          <a:lstStyle>
            <a:lvl1pPr algn="l">
              <a:defRPr sz="600">
                <a:solidFill>
                  <a:schemeClr val="accent3"/>
                </a:solidFill>
              </a:defRPr>
            </a:lvl1pPr>
          </a:lstStyle>
          <a:p>
            <a:r>
              <a:rPr lang="en-US">
                <a:solidFill>
                  <a:srgbClr val="998F86"/>
                </a:solidFill>
              </a:rPr>
              <a:t>MFMA Coordinators 24 March 2025</a:t>
            </a:r>
            <a:endParaRPr lang="en-GB" dirty="0">
              <a:solidFill>
                <a:srgbClr val="998F86"/>
              </a:solidFill>
            </a:endParaRPr>
          </a:p>
        </p:txBody>
      </p:sp>
      <p:sp>
        <p:nvSpPr>
          <p:cNvPr id="17" name="Picture Placeholder 3"/>
          <p:cNvSpPr>
            <a:spLocks noGrp="1"/>
          </p:cNvSpPr>
          <p:nvPr>
            <p:ph type="pic" sz="quarter" idx="14" hasCustomPrompt="1"/>
          </p:nvPr>
        </p:nvSpPr>
        <p:spPr>
          <a:xfrm>
            <a:off x="323851" y="1059582"/>
            <a:ext cx="2908573" cy="1134126"/>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9" name="Picture Placeholder 3"/>
          <p:cNvSpPr>
            <a:spLocks noGrp="1"/>
          </p:cNvSpPr>
          <p:nvPr>
            <p:ph type="pic" sz="quarter" idx="15" hasCustomPrompt="1"/>
          </p:nvPr>
        </p:nvSpPr>
        <p:spPr>
          <a:xfrm>
            <a:off x="323851" y="2231385"/>
            <a:ext cx="2908573" cy="1134126"/>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20" name="Picture Placeholder 3"/>
          <p:cNvSpPr>
            <a:spLocks noGrp="1"/>
          </p:cNvSpPr>
          <p:nvPr>
            <p:ph type="pic" sz="quarter" idx="16" hasCustomPrompt="1"/>
          </p:nvPr>
        </p:nvSpPr>
        <p:spPr>
          <a:xfrm>
            <a:off x="323851" y="3403188"/>
            <a:ext cx="2908573" cy="1155824"/>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21" name="Text Placeholder 4"/>
          <p:cNvSpPr>
            <a:spLocks noGrp="1"/>
          </p:cNvSpPr>
          <p:nvPr>
            <p:ph type="body" sz="quarter" idx="17"/>
          </p:nvPr>
        </p:nvSpPr>
        <p:spPr>
          <a:xfrm>
            <a:off x="3448447" y="1059582"/>
            <a:ext cx="5472608" cy="3498508"/>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4"/>
          <p:cNvSpPr>
            <a:spLocks noGrp="1"/>
          </p:cNvSpPr>
          <p:nvPr>
            <p:ph type="body" sz="quarter" idx="13"/>
          </p:nvPr>
        </p:nvSpPr>
        <p:spPr>
          <a:xfrm>
            <a:off x="295276" y="779985"/>
            <a:ext cx="8597205" cy="216694"/>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284819645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Picture Layout 7">
    <p:spTree>
      <p:nvGrpSpPr>
        <p:cNvPr id="1" name=""/>
        <p:cNvGrpSpPr/>
        <p:nvPr/>
      </p:nvGrpSpPr>
      <p:grpSpPr>
        <a:xfrm>
          <a:off x="0" y="0"/>
          <a:ext cx="0" cy="0"/>
          <a:chOff x="0" y="0"/>
          <a:chExt cx="0" cy="0"/>
        </a:xfrm>
      </p:grpSpPr>
      <p:sp>
        <p:nvSpPr>
          <p:cNvPr id="2" name="Title 1"/>
          <p:cNvSpPr>
            <a:spLocks noGrp="1"/>
          </p:cNvSpPr>
          <p:nvPr>
            <p:ph type="title"/>
          </p:nvPr>
        </p:nvSpPr>
        <p:spPr>
          <a:xfrm>
            <a:off x="295276" y="135732"/>
            <a:ext cx="8597205" cy="419442"/>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8378080" y="4851113"/>
            <a:ext cx="514400" cy="173124"/>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9" name="Footer Placeholder 4"/>
          <p:cNvSpPr>
            <a:spLocks noGrp="1"/>
          </p:cNvSpPr>
          <p:nvPr>
            <p:ph type="ftr" sz="quarter" idx="3"/>
            <p:custDataLst>
              <p:tags r:id="rId2"/>
            </p:custDataLst>
          </p:nvPr>
        </p:nvSpPr>
        <p:spPr>
          <a:xfrm>
            <a:off x="4043081" y="4851113"/>
            <a:ext cx="4138573" cy="173124"/>
          </a:xfrm>
          <a:prstGeom prst="rect">
            <a:avLst/>
          </a:prstGeom>
        </p:spPr>
        <p:txBody>
          <a:bodyPr vert="horz" lIns="0" tIns="72000" rIns="72000" bIns="0" rtlCol="0" anchor="b"/>
          <a:lstStyle>
            <a:lvl1pPr algn="l">
              <a:defRPr sz="600">
                <a:solidFill>
                  <a:schemeClr val="accent3"/>
                </a:solidFill>
              </a:defRPr>
            </a:lvl1pPr>
          </a:lstStyle>
          <a:p>
            <a:r>
              <a:rPr lang="en-US">
                <a:solidFill>
                  <a:srgbClr val="998F86"/>
                </a:solidFill>
              </a:rPr>
              <a:t>MFMA Coordinators 24 March 2025</a:t>
            </a:r>
            <a:endParaRPr lang="en-GB" dirty="0">
              <a:solidFill>
                <a:srgbClr val="998F86"/>
              </a:solidFill>
            </a:endParaRPr>
          </a:p>
        </p:txBody>
      </p:sp>
      <p:sp>
        <p:nvSpPr>
          <p:cNvPr id="17" name="Picture Placeholder 3"/>
          <p:cNvSpPr>
            <a:spLocks noGrp="1"/>
          </p:cNvSpPr>
          <p:nvPr>
            <p:ph type="pic" sz="quarter" idx="14" hasCustomPrompt="1"/>
          </p:nvPr>
        </p:nvSpPr>
        <p:spPr>
          <a:xfrm>
            <a:off x="6012483" y="1059582"/>
            <a:ext cx="2908573" cy="1134126"/>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9" name="Picture Placeholder 3"/>
          <p:cNvSpPr>
            <a:spLocks noGrp="1"/>
          </p:cNvSpPr>
          <p:nvPr>
            <p:ph type="pic" sz="quarter" idx="15" hasCustomPrompt="1"/>
          </p:nvPr>
        </p:nvSpPr>
        <p:spPr>
          <a:xfrm>
            <a:off x="6012483" y="2232400"/>
            <a:ext cx="2908573" cy="1134126"/>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20" name="Picture Placeholder 3"/>
          <p:cNvSpPr>
            <a:spLocks noGrp="1"/>
          </p:cNvSpPr>
          <p:nvPr>
            <p:ph type="pic" sz="quarter" idx="16" hasCustomPrompt="1"/>
          </p:nvPr>
        </p:nvSpPr>
        <p:spPr>
          <a:xfrm>
            <a:off x="6012483" y="3405218"/>
            <a:ext cx="2908573" cy="1161587"/>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0" name="Text Placeholder 4"/>
          <p:cNvSpPr>
            <a:spLocks noGrp="1"/>
          </p:cNvSpPr>
          <p:nvPr>
            <p:ph type="body" sz="quarter" idx="17"/>
          </p:nvPr>
        </p:nvSpPr>
        <p:spPr>
          <a:xfrm>
            <a:off x="323851" y="1059584"/>
            <a:ext cx="5553983" cy="3499429"/>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ext Placeholder 4"/>
          <p:cNvSpPr>
            <a:spLocks noGrp="1"/>
          </p:cNvSpPr>
          <p:nvPr>
            <p:ph type="body" sz="quarter" idx="13"/>
          </p:nvPr>
        </p:nvSpPr>
        <p:spPr>
          <a:xfrm>
            <a:off x="295276" y="779985"/>
            <a:ext cx="8597205" cy="216694"/>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233693209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1_Back Slide &quot;Thank You&quot;">
    <p:bg>
      <p:bgPr>
        <a:solidFill>
          <a:srgbClr val="001484"/>
        </a:solidFill>
        <a:effectLst/>
      </p:bgPr>
    </p:bg>
    <p:spTree>
      <p:nvGrpSpPr>
        <p:cNvPr id="1" name=""/>
        <p:cNvGrpSpPr/>
        <p:nvPr/>
      </p:nvGrpSpPr>
      <p:grpSpPr>
        <a:xfrm>
          <a:off x="0" y="0"/>
          <a:ext cx="0" cy="0"/>
          <a:chOff x="0" y="0"/>
          <a:chExt cx="0" cy="0"/>
        </a:xfrm>
      </p:grpSpPr>
      <p:sp>
        <p:nvSpPr>
          <p:cNvPr id="2" name="Rectangle 1"/>
          <p:cNvSpPr/>
          <p:nvPr userDrawn="1"/>
        </p:nvSpPr>
        <p:spPr>
          <a:xfrm>
            <a:off x="2185076" y="1342554"/>
            <a:ext cx="4752528" cy="21602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solidFill>
                <a:prstClr val="white"/>
              </a:solidFill>
            </a:endParaRPr>
          </a:p>
        </p:txBody>
      </p:sp>
      <p:sp>
        <p:nvSpPr>
          <p:cNvPr id="12" name="Text Placeholder 5"/>
          <p:cNvSpPr>
            <a:spLocks noGrp="1"/>
          </p:cNvSpPr>
          <p:nvPr>
            <p:ph type="body" sz="quarter" idx="10" hasCustomPrompt="1"/>
          </p:nvPr>
        </p:nvSpPr>
        <p:spPr>
          <a:xfrm>
            <a:off x="2834998" y="2022346"/>
            <a:ext cx="3897243" cy="199742"/>
          </a:xfrm>
        </p:spPr>
        <p:txBody>
          <a:bodyPr lIns="36000" rIns="36000" anchor="ctr">
            <a:noAutofit/>
          </a:bodyPr>
          <a:lstStyle>
            <a:lvl1pPr>
              <a:defRPr sz="1050">
                <a:solidFill>
                  <a:schemeClr val="tx2"/>
                </a:solidFill>
              </a:defRPr>
            </a:lvl1pPr>
          </a:lstStyle>
          <a:p>
            <a:pPr lvl="0"/>
            <a:r>
              <a:rPr lang="en-US" dirty="0"/>
              <a:t>Name Surname</a:t>
            </a:r>
            <a:endParaRPr lang="en-GB" dirty="0"/>
          </a:p>
        </p:txBody>
      </p:sp>
      <p:sp>
        <p:nvSpPr>
          <p:cNvPr id="13" name="Text Placeholder 5"/>
          <p:cNvSpPr>
            <a:spLocks noGrp="1"/>
          </p:cNvSpPr>
          <p:nvPr>
            <p:ph type="body" sz="quarter" idx="11" hasCustomPrompt="1"/>
          </p:nvPr>
        </p:nvSpPr>
        <p:spPr>
          <a:xfrm>
            <a:off x="2834998" y="2222932"/>
            <a:ext cx="3897243" cy="199742"/>
          </a:xfrm>
        </p:spPr>
        <p:txBody>
          <a:bodyPr lIns="36000" rIns="36000" anchor="ctr">
            <a:noAutofit/>
          </a:bodyPr>
          <a:lstStyle>
            <a:lvl1pPr>
              <a:defRPr sz="825" b="0">
                <a:solidFill>
                  <a:schemeClr val="tx2"/>
                </a:solidFill>
              </a:defRPr>
            </a:lvl1pPr>
          </a:lstStyle>
          <a:p>
            <a:pPr lvl="0"/>
            <a:r>
              <a:rPr lang="en-US" dirty="0"/>
              <a:t>Directory</a:t>
            </a:r>
            <a:endParaRPr lang="en-GB" dirty="0"/>
          </a:p>
        </p:txBody>
      </p:sp>
      <p:sp>
        <p:nvSpPr>
          <p:cNvPr id="14" name="Text Placeholder 5"/>
          <p:cNvSpPr>
            <a:spLocks noGrp="1"/>
          </p:cNvSpPr>
          <p:nvPr>
            <p:ph type="body" sz="quarter" idx="12" hasCustomPrompt="1"/>
          </p:nvPr>
        </p:nvSpPr>
        <p:spPr>
          <a:xfrm>
            <a:off x="3184680" y="2620526"/>
            <a:ext cx="1440160" cy="199742"/>
          </a:xfrm>
        </p:spPr>
        <p:txBody>
          <a:bodyPr lIns="36000" rIns="36000" anchor="ctr">
            <a:noAutofit/>
          </a:bodyPr>
          <a:lstStyle>
            <a:lvl1pPr>
              <a:defRPr sz="825" b="0">
                <a:solidFill>
                  <a:schemeClr val="tx2"/>
                </a:solidFill>
              </a:defRPr>
            </a:lvl1pPr>
          </a:lstStyle>
          <a:p>
            <a:pPr lvl="0"/>
            <a:r>
              <a:rPr lang="en-US" dirty="0"/>
              <a:t>+27 (0)21 XXX XXXX</a:t>
            </a:r>
            <a:endParaRPr lang="en-GB" dirty="0"/>
          </a:p>
        </p:txBody>
      </p:sp>
      <p:sp>
        <p:nvSpPr>
          <p:cNvPr id="15" name="Rectangle 14"/>
          <p:cNvSpPr/>
          <p:nvPr userDrawn="1"/>
        </p:nvSpPr>
        <p:spPr>
          <a:xfrm>
            <a:off x="2834998" y="2623112"/>
            <a:ext cx="402674" cy="196208"/>
          </a:xfrm>
          <a:prstGeom prst="rect">
            <a:avLst/>
          </a:prstGeom>
        </p:spPr>
        <p:txBody>
          <a:bodyPr vert="horz" lIns="27000" tIns="54000" rIns="27000" bIns="54000" rtlCol="0" anchor="ctr">
            <a:noAutofit/>
          </a:bodyPr>
          <a:lstStyle/>
          <a:p>
            <a:pPr>
              <a:spcBef>
                <a:spcPts val="225"/>
              </a:spcBef>
              <a:buFont typeface="Arial" pitchFamily="34" charset="0"/>
              <a:buNone/>
            </a:pPr>
            <a:r>
              <a:rPr lang="en-GB" sz="825" b="1" dirty="0">
                <a:solidFill>
                  <a:srgbClr val="003399"/>
                </a:solidFill>
              </a:rPr>
              <a:t>Tel:</a:t>
            </a:r>
          </a:p>
        </p:txBody>
      </p:sp>
      <p:sp>
        <p:nvSpPr>
          <p:cNvPr id="16" name="Text Placeholder 5"/>
          <p:cNvSpPr>
            <a:spLocks noGrp="1"/>
          </p:cNvSpPr>
          <p:nvPr>
            <p:ph type="body" sz="quarter" idx="13" hasCustomPrompt="1"/>
          </p:nvPr>
        </p:nvSpPr>
        <p:spPr>
          <a:xfrm>
            <a:off x="5130120" y="2620526"/>
            <a:ext cx="1440160" cy="199742"/>
          </a:xfrm>
        </p:spPr>
        <p:txBody>
          <a:bodyPr lIns="36000" rIns="36000" anchor="ctr">
            <a:noAutofit/>
          </a:bodyPr>
          <a:lstStyle>
            <a:lvl1pPr>
              <a:defRPr sz="825" b="0">
                <a:solidFill>
                  <a:schemeClr val="tx2"/>
                </a:solidFill>
              </a:defRPr>
            </a:lvl1pPr>
          </a:lstStyle>
          <a:p>
            <a:pPr lvl="0"/>
            <a:r>
              <a:rPr lang="en-US" dirty="0"/>
              <a:t>+27 (0)21 XXX XXXX</a:t>
            </a:r>
            <a:endParaRPr lang="en-GB" dirty="0"/>
          </a:p>
        </p:txBody>
      </p:sp>
      <p:sp>
        <p:nvSpPr>
          <p:cNvPr id="17" name="Rectangle 16"/>
          <p:cNvSpPr/>
          <p:nvPr userDrawn="1"/>
        </p:nvSpPr>
        <p:spPr>
          <a:xfrm>
            <a:off x="4780437" y="2623112"/>
            <a:ext cx="402674" cy="196208"/>
          </a:xfrm>
          <a:prstGeom prst="rect">
            <a:avLst/>
          </a:prstGeom>
        </p:spPr>
        <p:txBody>
          <a:bodyPr vert="horz" lIns="27000" tIns="54000" rIns="27000" bIns="54000" rtlCol="0" anchor="ctr">
            <a:noAutofit/>
          </a:bodyPr>
          <a:lstStyle/>
          <a:p>
            <a:pPr>
              <a:spcBef>
                <a:spcPts val="225"/>
              </a:spcBef>
              <a:buFont typeface="Arial" pitchFamily="34" charset="0"/>
              <a:buNone/>
            </a:pPr>
            <a:r>
              <a:rPr lang="en-GB" sz="825" b="1" dirty="0">
                <a:solidFill>
                  <a:srgbClr val="003399"/>
                </a:solidFill>
              </a:rPr>
              <a:t>Fax:</a:t>
            </a:r>
          </a:p>
        </p:txBody>
      </p:sp>
      <p:sp>
        <p:nvSpPr>
          <p:cNvPr id="18" name="Text Placeholder 5"/>
          <p:cNvSpPr>
            <a:spLocks noGrp="1"/>
          </p:cNvSpPr>
          <p:nvPr>
            <p:ph type="body" sz="quarter" idx="14" hasCustomPrompt="1"/>
          </p:nvPr>
        </p:nvSpPr>
        <p:spPr>
          <a:xfrm>
            <a:off x="2834998" y="2826426"/>
            <a:ext cx="3734059" cy="199742"/>
          </a:xfrm>
        </p:spPr>
        <p:txBody>
          <a:bodyPr lIns="36000" rIns="36000" anchor="ctr">
            <a:noAutofit/>
          </a:bodyPr>
          <a:lstStyle>
            <a:lvl1pPr>
              <a:defRPr sz="825" b="0">
                <a:solidFill>
                  <a:schemeClr val="tx2"/>
                </a:solidFill>
              </a:defRPr>
            </a:lvl1pPr>
          </a:lstStyle>
          <a:p>
            <a:pPr lvl="0"/>
            <a:r>
              <a:rPr lang="en-US" dirty="0"/>
              <a:t>Name.Surname@westerncape.gov.za</a:t>
            </a:r>
            <a:endParaRPr lang="en-GB" dirty="0"/>
          </a:p>
        </p:txBody>
      </p:sp>
      <p:sp>
        <p:nvSpPr>
          <p:cNvPr id="19" name="Rectangle 18"/>
          <p:cNvSpPr/>
          <p:nvPr userDrawn="1"/>
        </p:nvSpPr>
        <p:spPr>
          <a:xfrm>
            <a:off x="2834997" y="3032326"/>
            <a:ext cx="3734059" cy="196208"/>
          </a:xfrm>
          <a:prstGeom prst="rect">
            <a:avLst/>
          </a:prstGeom>
        </p:spPr>
        <p:txBody>
          <a:bodyPr vert="horz" lIns="27000" tIns="54000" rIns="27000" bIns="54000" rtlCol="0" anchor="ctr">
            <a:noAutofit/>
          </a:bodyPr>
          <a:lstStyle/>
          <a:p>
            <a:pPr>
              <a:spcBef>
                <a:spcPts val="225"/>
              </a:spcBef>
              <a:buFont typeface="Arial" pitchFamily="34" charset="0"/>
              <a:buNone/>
            </a:pPr>
            <a:r>
              <a:rPr lang="en-GB" sz="825" b="1" dirty="0">
                <a:solidFill>
                  <a:srgbClr val="003399"/>
                </a:solidFill>
              </a:rPr>
              <a:t>www.westerncape.gov.za</a:t>
            </a:r>
          </a:p>
        </p:txBody>
      </p:sp>
      <p:sp>
        <p:nvSpPr>
          <p:cNvPr id="6" name="Rectangle 5"/>
          <p:cNvSpPr/>
          <p:nvPr userDrawn="1"/>
        </p:nvSpPr>
        <p:spPr>
          <a:xfrm>
            <a:off x="295276" y="424277"/>
            <a:ext cx="1707519" cy="461665"/>
          </a:xfrm>
          <a:prstGeom prst="rect">
            <a:avLst/>
          </a:prstGeom>
        </p:spPr>
        <p:txBody>
          <a:bodyPr wrap="none">
            <a:spAutoFit/>
          </a:bodyPr>
          <a:lstStyle/>
          <a:p>
            <a:r>
              <a:rPr lang="en-US" sz="2400" dirty="0">
                <a:solidFill>
                  <a:prstClr val="white"/>
                </a:solidFill>
                <a:ea typeface="+mj-ea"/>
                <a:cs typeface="+mj-cs"/>
              </a:rPr>
              <a:t>Contact Us</a:t>
            </a:r>
            <a:endParaRPr lang="en-GB" sz="1800" dirty="0">
              <a:solidFill>
                <a:prstClr val="white"/>
              </a:solidFill>
            </a:endParaRPr>
          </a:p>
        </p:txBody>
      </p:sp>
      <p:sp>
        <p:nvSpPr>
          <p:cNvPr id="24" name="Text Placeholder 5"/>
          <p:cNvSpPr>
            <a:spLocks noGrp="1"/>
          </p:cNvSpPr>
          <p:nvPr>
            <p:ph type="body" sz="quarter" idx="15" hasCustomPrompt="1"/>
          </p:nvPr>
        </p:nvSpPr>
        <p:spPr>
          <a:xfrm>
            <a:off x="2834997" y="3250140"/>
            <a:ext cx="3349330" cy="199742"/>
          </a:xfrm>
        </p:spPr>
        <p:txBody>
          <a:bodyPr lIns="36000" rIns="36000" anchor="ctr">
            <a:noAutofit/>
          </a:bodyPr>
          <a:lstStyle>
            <a:lvl1pPr>
              <a:defRPr sz="825" b="0" baseline="0">
                <a:solidFill>
                  <a:schemeClr val="tx2"/>
                </a:solidFill>
              </a:defRPr>
            </a:lvl1pPr>
          </a:lstStyle>
          <a:p>
            <a:pPr lvl="0"/>
            <a:r>
              <a:rPr lang="en-ZA" dirty="0"/>
              <a:t>Fill in your address</a:t>
            </a:r>
          </a:p>
        </p:txBody>
      </p:sp>
      <p:pic>
        <p:nvPicPr>
          <p:cNvPr id="2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p:blipFill>
        <p:spPr bwMode="auto">
          <a:xfrm>
            <a:off x="2272289" y="1394585"/>
            <a:ext cx="1663283" cy="63691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Shape, rectangle&#10;&#10;Description automatically generated">
            <a:extLst>
              <a:ext uri="{FF2B5EF4-FFF2-40B4-BE49-F238E27FC236}">
                <a16:creationId xmlns:a16="http://schemas.microsoft.com/office/drawing/2014/main" id="{4B218B1C-103E-40ED-AFB3-E83144F6820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834996" y="2498749"/>
            <a:ext cx="4102608" cy="48655"/>
          </a:xfrm>
          <a:prstGeom prst="rect">
            <a:avLst/>
          </a:prstGeom>
        </p:spPr>
      </p:pic>
    </p:spTree>
    <p:extLst>
      <p:ext uri="{BB962C8B-B14F-4D97-AF65-F5344CB8AC3E}">
        <p14:creationId xmlns:p14="http://schemas.microsoft.com/office/powerpoint/2010/main" val="191330990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Back Slide &quot;Thank You&quot;">
    <p:bg>
      <p:bgPr>
        <a:solidFill>
          <a:srgbClr val="001484"/>
        </a:solidFill>
        <a:effectLst/>
      </p:bgPr>
    </p:bg>
    <p:spTree>
      <p:nvGrpSpPr>
        <p:cNvPr id="1" name=""/>
        <p:cNvGrpSpPr/>
        <p:nvPr/>
      </p:nvGrpSpPr>
      <p:grpSpPr>
        <a:xfrm>
          <a:off x="0" y="0"/>
          <a:ext cx="0" cy="0"/>
          <a:chOff x="0" y="0"/>
          <a:chExt cx="0" cy="0"/>
        </a:xfrm>
      </p:grpSpPr>
      <p:sp>
        <p:nvSpPr>
          <p:cNvPr id="9" name="Title 1"/>
          <p:cNvSpPr txBox="1">
            <a:spLocks/>
          </p:cNvSpPr>
          <p:nvPr userDrawn="1"/>
        </p:nvSpPr>
        <p:spPr>
          <a:xfrm>
            <a:off x="1763689" y="2895787"/>
            <a:ext cx="7200800" cy="812564"/>
          </a:xfrm>
          <a:prstGeom prst="rect">
            <a:avLst/>
          </a:prstGeom>
        </p:spPr>
        <p:txBody>
          <a:bodyPr wrap="none" anchor="t">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Aft>
                <a:spcPts val="1800"/>
              </a:spcAft>
            </a:pPr>
            <a:r>
              <a:rPr lang="en-US" sz="2400" dirty="0">
                <a:solidFill>
                  <a:prstClr val="white"/>
                </a:solidFill>
                <a:cs typeface="Century Gothic"/>
              </a:rPr>
              <a:t>Thank you</a:t>
            </a:r>
          </a:p>
        </p:txBody>
      </p:sp>
      <p:pic>
        <p:nvPicPr>
          <p:cNvPr id="4" name="Picture 3" descr="Shape, rectangle&#10;&#10;Description automatically generated">
            <a:extLst>
              <a:ext uri="{FF2B5EF4-FFF2-40B4-BE49-F238E27FC236}">
                <a16:creationId xmlns:a16="http://schemas.microsoft.com/office/drawing/2014/main" id="{964789CB-CD92-405B-9055-78FC1169E82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5276" y="2523672"/>
            <a:ext cx="8848724" cy="48078"/>
          </a:xfrm>
          <a:prstGeom prst="rect">
            <a:avLst/>
          </a:prstGeom>
        </p:spPr>
      </p:pic>
    </p:spTree>
    <p:extLst>
      <p:ext uri="{BB962C8B-B14F-4D97-AF65-F5344CB8AC3E}">
        <p14:creationId xmlns:p14="http://schemas.microsoft.com/office/powerpoint/2010/main" val="8155594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9.xml"/><Relationship Id="rId7" Type="http://schemas.openxmlformats.org/officeDocument/2006/relationships/image" Target="../media/image3.png"/><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32.xml"/><Relationship Id="rId18" Type="http://schemas.openxmlformats.org/officeDocument/2006/relationships/slideLayout" Target="../slideLayouts/slideLayout37.xml"/><Relationship Id="rId26" Type="http://schemas.openxmlformats.org/officeDocument/2006/relationships/tags" Target="../tags/tag9.xml"/><Relationship Id="rId3" Type="http://schemas.openxmlformats.org/officeDocument/2006/relationships/slideLayout" Target="../slideLayouts/slideLayout22.xml"/><Relationship Id="rId21" Type="http://schemas.openxmlformats.org/officeDocument/2006/relationships/slideLayout" Target="../slideLayouts/slideLayout40.xml"/><Relationship Id="rId34" Type="http://schemas.openxmlformats.org/officeDocument/2006/relationships/image" Target="../media/image8.png"/><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5" Type="http://schemas.openxmlformats.org/officeDocument/2006/relationships/theme" Target="../theme/theme3.xml"/><Relationship Id="rId33" Type="http://schemas.openxmlformats.org/officeDocument/2006/relationships/image" Target="../media/image7.png"/><Relationship Id="rId2" Type="http://schemas.openxmlformats.org/officeDocument/2006/relationships/slideLayout" Target="../slideLayouts/slideLayout21.xml"/><Relationship Id="rId16" Type="http://schemas.openxmlformats.org/officeDocument/2006/relationships/slideLayout" Target="../slideLayouts/slideLayout35.xml"/><Relationship Id="rId20" Type="http://schemas.openxmlformats.org/officeDocument/2006/relationships/slideLayout" Target="../slideLayouts/slideLayout39.xml"/><Relationship Id="rId29" Type="http://schemas.openxmlformats.org/officeDocument/2006/relationships/tags" Target="../tags/tag12.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24" Type="http://schemas.openxmlformats.org/officeDocument/2006/relationships/slideLayout" Target="../slideLayouts/slideLayout43.xml"/><Relationship Id="rId32" Type="http://schemas.openxmlformats.org/officeDocument/2006/relationships/image" Target="../media/image6.png"/><Relationship Id="rId5" Type="http://schemas.openxmlformats.org/officeDocument/2006/relationships/slideLayout" Target="../slideLayouts/slideLayout24.xml"/><Relationship Id="rId15" Type="http://schemas.openxmlformats.org/officeDocument/2006/relationships/slideLayout" Target="../slideLayouts/slideLayout34.xml"/><Relationship Id="rId23" Type="http://schemas.openxmlformats.org/officeDocument/2006/relationships/slideLayout" Target="../slideLayouts/slideLayout42.xml"/><Relationship Id="rId28" Type="http://schemas.openxmlformats.org/officeDocument/2006/relationships/tags" Target="../tags/tag11.xml"/><Relationship Id="rId10" Type="http://schemas.openxmlformats.org/officeDocument/2006/relationships/slideLayout" Target="../slideLayouts/slideLayout29.xml"/><Relationship Id="rId19" Type="http://schemas.openxmlformats.org/officeDocument/2006/relationships/slideLayout" Target="../slideLayouts/slideLayout38.xml"/><Relationship Id="rId31" Type="http://schemas.openxmlformats.org/officeDocument/2006/relationships/image" Target="../media/image5.emf"/><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 Id="rId22" Type="http://schemas.openxmlformats.org/officeDocument/2006/relationships/slideLayout" Target="../slideLayouts/slideLayout41.xml"/><Relationship Id="rId27" Type="http://schemas.openxmlformats.org/officeDocument/2006/relationships/tags" Target="../tags/tag10.xml"/><Relationship Id="rId30" Type="http://schemas.openxmlformats.org/officeDocument/2006/relationships/oleObject" Target="../embeddings/oleObject1.bin"/><Relationship Id="rId8"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56.xml"/><Relationship Id="rId18" Type="http://schemas.openxmlformats.org/officeDocument/2006/relationships/slideLayout" Target="../slideLayouts/slideLayout61.xml"/><Relationship Id="rId26" Type="http://schemas.openxmlformats.org/officeDocument/2006/relationships/slideLayout" Target="../slideLayouts/slideLayout69.xml"/><Relationship Id="rId21" Type="http://schemas.openxmlformats.org/officeDocument/2006/relationships/slideLayout" Target="../slideLayouts/slideLayout64.xml"/><Relationship Id="rId34" Type="http://schemas.openxmlformats.org/officeDocument/2006/relationships/image" Target="../media/image6.png"/><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slideLayout" Target="../slideLayouts/slideLayout60.xml"/><Relationship Id="rId25" Type="http://schemas.openxmlformats.org/officeDocument/2006/relationships/slideLayout" Target="../slideLayouts/slideLayout68.xml"/><Relationship Id="rId33" Type="http://schemas.openxmlformats.org/officeDocument/2006/relationships/image" Target="../media/image5.emf"/><Relationship Id="rId2" Type="http://schemas.openxmlformats.org/officeDocument/2006/relationships/slideLayout" Target="../slideLayouts/slideLayout45.xml"/><Relationship Id="rId16" Type="http://schemas.openxmlformats.org/officeDocument/2006/relationships/slideLayout" Target="../slideLayouts/slideLayout59.xml"/><Relationship Id="rId20" Type="http://schemas.openxmlformats.org/officeDocument/2006/relationships/slideLayout" Target="../slideLayouts/slideLayout63.xml"/><Relationship Id="rId29" Type="http://schemas.openxmlformats.org/officeDocument/2006/relationships/tags" Target="../tags/tag53.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24" Type="http://schemas.openxmlformats.org/officeDocument/2006/relationships/slideLayout" Target="../slideLayouts/slideLayout67.xml"/><Relationship Id="rId32" Type="http://schemas.openxmlformats.org/officeDocument/2006/relationships/oleObject" Target="../embeddings/oleObject1.bin"/><Relationship Id="rId37" Type="http://schemas.openxmlformats.org/officeDocument/2006/relationships/image" Target="../media/image8.png"/><Relationship Id="rId5" Type="http://schemas.openxmlformats.org/officeDocument/2006/relationships/slideLayout" Target="../slideLayouts/slideLayout48.xml"/><Relationship Id="rId15" Type="http://schemas.openxmlformats.org/officeDocument/2006/relationships/slideLayout" Target="../slideLayouts/slideLayout58.xml"/><Relationship Id="rId23" Type="http://schemas.openxmlformats.org/officeDocument/2006/relationships/slideLayout" Target="../slideLayouts/slideLayout66.xml"/><Relationship Id="rId28" Type="http://schemas.openxmlformats.org/officeDocument/2006/relationships/theme" Target="../theme/theme4.xml"/><Relationship Id="rId36" Type="http://schemas.openxmlformats.org/officeDocument/2006/relationships/image" Target="../media/image13.png"/><Relationship Id="rId10" Type="http://schemas.openxmlformats.org/officeDocument/2006/relationships/slideLayout" Target="../slideLayouts/slideLayout53.xml"/><Relationship Id="rId19" Type="http://schemas.openxmlformats.org/officeDocument/2006/relationships/slideLayout" Target="../slideLayouts/slideLayout62.xml"/><Relationship Id="rId31" Type="http://schemas.openxmlformats.org/officeDocument/2006/relationships/tags" Target="../tags/tag55.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 Id="rId22" Type="http://schemas.openxmlformats.org/officeDocument/2006/relationships/slideLayout" Target="../slideLayouts/slideLayout65.xml"/><Relationship Id="rId27" Type="http://schemas.openxmlformats.org/officeDocument/2006/relationships/slideLayout" Target="../slideLayouts/slideLayout70.xml"/><Relationship Id="rId30" Type="http://schemas.openxmlformats.org/officeDocument/2006/relationships/tags" Target="../tags/tag54.xml"/><Relationship Id="rId35" Type="http://schemas.openxmlformats.org/officeDocument/2006/relationships/image" Target="../media/image7.png"/><Relationship Id="rId8" Type="http://schemas.openxmlformats.org/officeDocument/2006/relationships/slideLayout" Target="../slideLayouts/slideLayout51.xml"/><Relationship Id="rId3" Type="http://schemas.openxmlformats.org/officeDocument/2006/relationships/slideLayout" Target="../slideLayouts/slideLayout46.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83.xml"/><Relationship Id="rId18" Type="http://schemas.openxmlformats.org/officeDocument/2006/relationships/slideLayout" Target="../slideLayouts/slideLayout88.xml"/><Relationship Id="rId26" Type="http://schemas.openxmlformats.org/officeDocument/2006/relationships/tags" Target="../tags/tag76.xml"/><Relationship Id="rId3" Type="http://schemas.openxmlformats.org/officeDocument/2006/relationships/slideLayout" Target="../slideLayouts/slideLayout73.xml"/><Relationship Id="rId21" Type="http://schemas.openxmlformats.org/officeDocument/2006/relationships/slideLayout" Target="../slideLayouts/slideLayout91.xml"/><Relationship Id="rId34" Type="http://schemas.openxmlformats.org/officeDocument/2006/relationships/image" Target="../media/image8.png"/><Relationship Id="rId7" Type="http://schemas.openxmlformats.org/officeDocument/2006/relationships/slideLayout" Target="../slideLayouts/slideLayout77.xml"/><Relationship Id="rId12" Type="http://schemas.openxmlformats.org/officeDocument/2006/relationships/slideLayout" Target="../slideLayouts/slideLayout82.xml"/><Relationship Id="rId17" Type="http://schemas.openxmlformats.org/officeDocument/2006/relationships/slideLayout" Target="../slideLayouts/slideLayout87.xml"/><Relationship Id="rId25" Type="http://schemas.openxmlformats.org/officeDocument/2006/relationships/theme" Target="../theme/theme5.xml"/><Relationship Id="rId33" Type="http://schemas.openxmlformats.org/officeDocument/2006/relationships/image" Target="../media/image7.png"/><Relationship Id="rId2" Type="http://schemas.openxmlformats.org/officeDocument/2006/relationships/slideLayout" Target="../slideLayouts/slideLayout72.xml"/><Relationship Id="rId16" Type="http://schemas.openxmlformats.org/officeDocument/2006/relationships/slideLayout" Target="../slideLayouts/slideLayout86.xml"/><Relationship Id="rId20" Type="http://schemas.openxmlformats.org/officeDocument/2006/relationships/slideLayout" Target="../slideLayouts/slideLayout90.xml"/><Relationship Id="rId29" Type="http://schemas.openxmlformats.org/officeDocument/2006/relationships/tags" Target="../tags/tag79.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24" Type="http://schemas.openxmlformats.org/officeDocument/2006/relationships/slideLayout" Target="../slideLayouts/slideLayout94.xml"/><Relationship Id="rId32" Type="http://schemas.openxmlformats.org/officeDocument/2006/relationships/image" Target="../media/image6.png"/><Relationship Id="rId5" Type="http://schemas.openxmlformats.org/officeDocument/2006/relationships/slideLayout" Target="../slideLayouts/slideLayout75.xml"/><Relationship Id="rId15" Type="http://schemas.openxmlformats.org/officeDocument/2006/relationships/slideLayout" Target="../slideLayouts/slideLayout85.xml"/><Relationship Id="rId23" Type="http://schemas.openxmlformats.org/officeDocument/2006/relationships/slideLayout" Target="../slideLayouts/slideLayout93.xml"/><Relationship Id="rId28" Type="http://schemas.openxmlformats.org/officeDocument/2006/relationships/tags" Target="../tags/tag78.xml"/><Relationship Id="rId10" Type="http://schemas.openxmlformats.org/officeDocument/2006/relationships/slideLayout" Target="../slideLayouts/slideLayout80.xml"/><Relationship Id="rId19" Type="http://schemas.openxmlformats.org/officeDocument/2006/relationships/slideLayout" Target="../slideLayouts/slideLayout89.xml"/><Relationship Id="rId31" Type="http://schemas.openxmlformats.org/officeDocument/2006/relationships/image" Target="../media/image5.emf"/><Relationship Id="rId4" Type="http://schemas.openxmlformats.org/officeDocument/2006/relationships/slideLayout" Target="../slideLayouts/slideLayout74.xml"/><Relationship Id="rId9" Type="http://schemas.openxmlformats.org/officeDocument/2006/relationships/slideLayout" Target="../slideLayouts/slideLayout79.xml"/><Relationship Id="rId14" Type="http://schemas.openxmlformats.org/officeDocument/2006/relationships/slideLayout" Target="../slideLayouts/slideLayout84.xml"/><Relationship Id="rId22" Type="http://schemas.openxmlformats.org/officeDocument/2006/relationships/slideLayout" Target="../slideLayouts/slideLayout92.xml"/><Relationship Id="rId27" Type="http://schemas.openxmlformats.org/officeDocument/2006/relationships/tags" Target="../tags/tag77.xml"/><Relationship Id="rId30" Type="http://schemas.openxmlformats.org/officeDocument/2006/relationships/oleObject" Target="../embeddings/oleObject1.bin"/><Relationship Id="rId8" Type="http://schemas.openxmlformats.org/officeDocument/2006/relationships/slideLayout" Target="../slideLayouts/slideLayout7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2" r:id="rId4"/>
    <p:sldLayoutId id="2147483653" r:id="rId5"/>
    <p:sldLayoutId id="2147483654" r:id="rId6"/>
    <p:sldLayoutId id="2147483655" r:id="rId7"/>
    <p:sldLayoutId id="2147483656" r:id="rId8"/>
    <p:sldLayoutId id="2147483657" r:id="rId9"/>
    <p:sldLayoutId id="2147483658" r:id="rId10"/>
    <p:sldLayoutId id="2147483660" r:id="rId11"/>
    <p:sldLayoutId id="2147483661" r:id="rId12"/>
    <p:sldLayoutId id="2147483664" r:id="rId13"/>
    <p:sldLayoutId id="2147483666" r:id="rId14"/>
    <p:sldLayoutId id="2147483667" r:id="rId15"/>
    <p:sldLayoutId id="2147483698"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descr="06xx(CESA_SPWSpeakerPresentations2016)_ContentPage_TK Global.jp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4354794"/>
            <a:ext cx="9144000" cy="809244"/>
          </a:xfrm>
          <a:prstGeom prst="rect">
            <a:avLst/>
          </a:prstGeom>
        </p:spPr>
      </p:pic>
      <p:sp>
        <p:nvSpPr>
          <p:cNvPr id="3" name="Text Placeholder 2"/>
          <p:cNvSpPr>
            <a:spLocks noGrp="1"/>
          </p:cNvSpPr>
          <p:nvPr>
            <p:ph type="body" idx="1"/>
          </p:nvPr>
        </p:nvSpPr>
        <p:spPr>
          <a:xfrm>
            <a:off x="457200" y="742951"/>
            <a:ext cx="8229600" cy="339447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p:cNvSpPr txBox="1"/>
          <p:nvPr userDrawn="1"/>
        </p:nvSpPr>
        <p:spPr>
          <a:xfrm>
            <a:off x="4427984" y="4647931"/>
            <a:ext cx="2952328" cy="300082"/>
          </a:xfrm>
          <a:prstGeom prst="rect">
            <a:avLst/>
          </a:prstGeom>
        </p:spPr>
        <p:txBody>
          <a:bodyPr wrap="square" lIns="0" tIns="0" rIns="0" bIns="0" rtlCol="0" anchor="t">
            <a:spAutoFit/>
          </a:bodyPr>
          <a:lstStyle/>
          <a:p>
            <a:pPr marL="0" marR="0" indent="0" algn="l" defTabSz="342900" rtl="0" eaLnBrk="1" fontAlgn="auto" latinLnBrk="0" hangingPunct="1">
              <a:lnSpc>
                <a:spcPct val="100000"/>
              </a:lnSpc>
              <a:spcBef>
                <a:spcPct val="0"/>
              </a:spcBef>
              <a:spcAft>
                <a:spcPts val="0"/>
              </a:spcAft>
              <a:buClrTx/>
              <a:buSzTx/>
              <a:buFontTx/>
              <a:buNone/>
              <a:tabLst/>
              <a:defRPr/>
            </a:pPr>
            <a:r>
              <a:rPr lang="en-US" sz="900" kern="1200" dirty="0">
                <a:solidFill>
                  <a:schemeClr val="bg1"/>
                </a:solidFill>
                <a:latin typeface="Arial"/>
                <a:ea typeface="+mn-ea"/>
                <a:cs typeface="Arial"/>
              </a:rPr>
              <a:t>SMS Your Questions to </a:t>
            </a:r>
          </a:p>
          <a:p>
            <a:pPr marL="0" marR="0" indent="0" algn="l" defTabSz="342900" rtl="0" eaLnBrk="1" fontAlgn="auto" latinLnBrk="0" hangingPunct="1">
              <a:lnSpc>
                <a:spcPct val="100000"/>
              </a:lnSpc>
              <a:spcBef>
                <a:spcPct val="0"/>
              </a:spcBef>
              <a:spcAft>
                <a:spcPts val="0"/>
              </a:spcAft>
              <a:buClrTx/>
              <a:buSzTx/>
              <a:buFontTx/>
              <a:buNone/>
              <a:tabLst/>
              <a:defRPr/>
            </a:pPr>
            <a:r>
              <a:rPr lang="en-US" sz="1050" kern="1200" dirty="0">
                <a:solidFill>
                  <a:schemeClr val="bg1"/>
                </a:solidFill>
                <a:latin typeface="Arial"/>
                <a:ea typeface="+mn-ea"/>
                <a:cs typeface="Arial"/>
              </a:rPr>
              <a:t>078 0197 258</a:t>
            </a:r>
          </a:p>
        </p:txBody>
      </p:sp>
      <p:pic>
        <p:nvPicPr>
          <p:cNvPr id="9" name="Picture 8" descr="191.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3998394" y="4640886"/>
            <a:ext cx="379924" cy="284943"/>
          </a:xfrm>
          <a:prstGeom prst="rect">
            <a:avLst/>
          </a:prstGeom>
        </p:spPr>
      </p:pic>
      <p:pic>
        <p:nvPicPr>
          <p:cNvPr id="10" name="Picture 9" descr="Twitter_Logo.png"/>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454983" y="4539405"/>
            <a:ext cx="324413" cy="243310"/>
          </a:xfrm>
          <a:prstGeom prst="rect">
            <a:avLst/>
          </a:prstGeom>
        </p:spPr>
      </p:pic>
      <p:sp>
        <p:nvSpPr>
          <p:cNvPr id="13" name="TextBox 12"/>
          <p:cNvSpPr txBox="1"/>
          <p:nvPr userDrawn="1"/>
        </p:nvSpPr>
        <p:spPr>
          <a:xfrm>
            <a:off x="899592" y="4568535"/>
            <a:ext cx="4876800" cy="461665"/>
          </a:xfrm>
          <a:prstGeom prst="rect">
            <a:avLst/>
          </a:prstGeom>
        </p:spPr>
        <p:txBody>
          <a:bodyPr wrap="square" lIns="0" tIns="0" rIns="0" bIns="0" rtlCol="0" anchor="t">
            <a:spAutoFit/>
          </a:bodyPr>
          <a:lstStyle/>
          <a:p>
            <a:pPr marL="0" marR="0" indent="0" algn="l" defTabSz="342900" rtl="0" eaLnBrk="1" fontAlgn="auto" latinLnBrk="0" hangingPunct="1">
              <a:lnSpc>
                <a:spcPct val="100000"/>
              </a:lnSpc>
              <a:spcBef>
                <a:spcPct val="0"/>
              </a:spcBef>
              <a:spcAft>
                <a:spcPts val="0"/>
              </a:spcAft>
              <a:buClrTx/>
              <a:buSzTx/>
              <a:buFontTx/>
              <a:buNone/>
              <a:tabLst/>
              <a:defRPr/>
            </a:pPr>
            <a:r>
              <a:rPr lang="en-US" sz="1050" kern="1200" dirty="0">
                <a:solidFill>
                  <a:srgbClr val="FFFFFF"/>
                </a:solidFill>
                <a:latin typeface="Arial"/>
                <a:ea typeface="+mn-ea"/>
                <a:cs typeface="Arial"/>
              </a:rPr>
              <a:t>@</a:t>
            </a:r>
            <a:r>
              <a:rPr lang="en-US" sz="1050" kern="1200" dirty="0" err="1">
                <a:solidFill>
                  <a:srgbClr val="FFFFFF"/>
                </a:solidFill>
                <a:latin typeface="Arial"/>
                <a:ea typeface="+mn-ea"/>
                <a:cs typeface="Arial"/>
              </a:rPr>
              <a:t>SmartProcure</a:t>
            </a:r>
            <a:r>
              <a:rPr lang="en-US" sz="1050" kern="1200" dirty="0">
                <a:solidFill>
                  <a:srgbClr val="FFFFFF"/>
                </a:solidFill>
                <a:latin typeface="Arial"/>
                <a:ea typeface="+mn-ea"/>
                <a:cs typeface="Arial"/>
              </a:rPr>
              <a:t> 	- #SPW2016WC</a:t>
            </a:r>
          </a:p>
          <a:p>
            <a:pPr marL="0" marR="0" indent="0" algn="l" defTabSz="342900" rtl="0" eaLnBrk="1" fontAlgn="auto" latinLnBrk="0" hangingPunct="1">
              <a:lnSpc>
                <a:spcPct val="100000"/>
              </a:lnSpc>
              <a:spcBef>
                <a:spcPct val="0"/>
              </a:spcBef>
              <a:spcAft>
                <a:spcPts val="0"/>
              </a:spcAft>
              <a:buClrTx/>
              <a:buSzTx/>
              <a:buFontTx/>
              <a:buNone/>
              <a:tabLst/>
              <a:defRPr/>
            </a:pPr>
            <a:r>
              <a:rPr lang="en-US" sz="1050" kern="1200" baseline="0" dirty="0">
                <a:solidFill>
                  <a:srgbClr val="FFFFFF"/>
                </a:solidFill>
                <a:latin typeface="Arial"/>
                <a:ea typeface="+mn-ea"/>
                <a:cs typeface="Arial"/>
              </a:rPr>
              <a:t>		         - #ESD2016WC</a:t>
            </a:r>
            <a:endParaRPr lang="en-US" sz="1050" kern="1200" dirty="0">
              <a:solidFill>
                <a:srgbClr val="FFFFFF"/>
              </a:solidFill>
              <a:latin typeface="Arial"/>
              <a:ea typeface="+mn-ea"/>
              <a:cs typeface="Arial"/>
            </a:endParaRPr>
          </a:p>
          <a:p>
            <a:pPr marL="0" marR="0" indent="0" algn="l" defTabSz="342900" rtl="0" eaLnBrk="1" fontAlgn="auto" latinLnBrk="0" hangingPunct="1">
              <a:lnSpc>
                <a:spcPct val="100000"/>
              </a:lnSpc>
              <a:spcBef>
                <a:spcPct val="0"/>
              </a:spcBef>
              <a:spcAft>
                <a:spcPts val="0"/>
              </a:spcAft>
              <a:buClrTx/>
              <a:buSzTx/>
              <a:buFontTx/>
              <a:buNone/>
              <a:tabLst/>
              <a:defRPr/>
            </a:pPr>
            <a:r>
              <a:rPr lang="en-US" sz="900" kern="1200" dirty="0">
                <a:solidFill>
                  <a:srgbClr val="FFFFFF"/>
                </a:solidFill>
                <a:latin typeface="Arial"/>
                <a:ea typeface="+mn-ea"/>
                <a:cs typeface="Arial"/>
              </a:rPr>
              <a:t>Tweet your questions to the speaker LIVE </a:t>
            </a:r>
          </a:p>
        </p:txBody>
      </p:sp>
      <p:pic>
        <p:nvPicPr>
          <p:cNvPr id="14" name="Picture 13" descr="SmartProcurementWorldLogo_WesternCape_RGB.png"/>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6516217" y="4432977"/>
            <a:ext cx="1567336" cy="684656"/>
          </a:xfrm>
          <a:prstGeom prst="rect">
            <a:avLst/>
          </a:prstGeom>
        </p:spPr>
      </p:pic>
    </p:spTree>
    <p:extLst>
      <p:ext uri="{BB962C8B-B14F-4D97-AF65-F5344CB8AC3E}">
        <p14:creationId xmlns:p14="http://schemas.microsoft.com/office/powerpoint/2010/main" val="2785986653"/>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Lst>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1650" kern="1200">
          <a:solidFill>
            <a:schemeClr val="tx1"/>
          </a:solidFill>
          <a:latin typeface="Arial"/>
          <a:ea typeface="+mn-ea"/>
          <a:cs typeface="Arial"/>
        </a:defRPr>
      </a:lvl1pPr>
      <a:lvl2pPr marL="557213" indent="-214313" algn="l" defTabSz="342900" rtl="0" eaLnBrk="1" latinLnBrk="0" hangingPunct="1">
        <a:spcBef>
          <a:spcPct val="20000"/>
        </a:spcBef>
        <a:buFont typeface="Arial"/>
        <a:buChar char="–"/>
        <a:defRPr sz="1500" kern="1200">
          <a:solidFill>
            <a:schemeClr val="tx1"/>
          </a:solidFill>
          <a:latin typeface="Arial"/>
          <a:ea typeface="+mn-ea"/>
          <a:cs typeface="Arial"/>
        </a:defRPr>
      </a:lvl2pPr>
      <a:lvl3pPr marL="857250" indent="-171450" algn="l" defTabSz="342900" rtl="0" eaLnBrk="1" latinLnBrk="0" hangingPunct="1">
        <a:spcBef>
          <a:spcPct val="20000"/>
        </a:spcBef>
        <a:buFont typeface="Arial"/>
        <a:buChar char="•"/>
        <a:defRPr sz="1350" kern="1200">
          <a:solidFill>
            <a:schemeClr val="tx1"/>
          </a:solidFill>
          <a:latin typeface="Arial"/>
          <a:ea typeface="+mn-ea"/>
          <a:cs typeface="Arial"/>
        </a:defRPr>
      </a:lvl3pPr>
      <a:lvl4pPr marL="1200150" indent="-171450" algn="l" defTabSz="342900" rtl="0" eaLnBrk="1" latinLnBrk="0" hangingPunct="1">
        <a:spcBef>
          <a:spcPct val="20000"/>
        </a:spcBef>
        <a:buFont typeface="Arial"/>
        <a:buChar char="–"/>
        <a:defRPr sz="1200" kern="1200">
          <a:solidFill>
            <a:schemeClr val="tx1"/>
          </a:solidFill>
          <a:latin typeface="Arial"/>
          <a:ea typeface="+mn-ea"/>
          <a:cs typeface="Arial"/>
        </a:defRPr>
      </a:lvl4pPr>
      <a:lvl5pPr marL="1543050" indent="-171450" algn="l" defTabSz="342900" rtl="0" eaLnBrk="1" latinLnBrk="0" hangingPunct="1">
        <a:spcBef>
          <a:spcPct val="20000"/>
        </a:spcBef>
        <a:buFont typeface="Arial"/>
        <a:buChar char="»"/>
        <a:defRPr sz="1050" kern="1200">
          <a:solidFill>
            <a:schemeClr val="tx1"/>
          </a:solidFill>
          <a:latin typeface="Arial"/>
          <a:ea typeface="+mn-ea"/>
          <a:cs typeface="Arial"/>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p:custDataLst>
              <p:tags r:id="rId26"/>
            </p:custDataLst>
          </p:nvPr>
        </p:nvGraphicFramePr>
        <p:xfrm>
          <a:off x="1" y="0"/>
          <a:ext cx="158750" cy="119063"/>
        </p:xfrm>
        <a:graphic>
          <a:graphicData uri="http://schemas.openxmlformats.org/presentationml/2006/ole">
            <mc:AlternateContent xmlns:mc="http://schemas.openxmlformats.org/markup-compatibility/2006">
              <mc:Choice xmlns:v="urn:schemas-microsoft-com:vml" Requires="v">
                <p:oleObj name="think-cell Slide" r:id="rId30" imgW="360" imgH="360" progId="">
                  <p:embed/>
                </p:oleObj>
              </mc:Choice>
              <mc:Fallback>
                <p:oleObj name="think-cell Slide" r:id="rId30" imgW="360" imgH="360" progId="">
                  <p:embed/>
                  <p:pic>
                    <p:nvPicPr>
                      <p:cNvPr id="10" name="Object 9" hidden="1"/>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1" y="0"/>
                        <a:ext cx="158750" cy="119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Placeholder 1"/>
          <p:cNvSpPr>
            <a:spLocks noGrp="1"/>
          </p:cNvSpPr>
          <p:nvPr>
            <p:ph type="title"/>
            <p:custDataLst>
              <p:tags r:id="rId27"/>
            </p:custDataLst>
          </p:nvPr>
        </p:nvSpPr>
        <p:spPr>
          <a:xfrm>
            <a:off x="295276" y="135732"/>
            <a:ext cx="8597205" cy="419442"/>
          </a:xfrm>
          <a:prstGeom prst="rect">
            <a:avLst/>
          </a:prstGeom>
          <a:noFill/>
          <a:extLst>
            <a:ext uri="{909E8E84-426E-40DD-AFC4-6F175D3DCCD1}">
              <a14:hiddenFill xmlns:a14="http://schemas.microsoft.com/office/drawing/2010/main">
                <a:solidFill>
                  <a:srgbClr val="00329B"/>
                </a:solidFill>
              </a14:hiddenFill>
            </a:ext>
          </a:extLst>
        </p:spPr>
        <p:txBody>
          <a:bodyPr vert="horz" wrap="none" lIns="72000" tIns="72000" rIns="72000" bIns="72000" rtlCol="0" anchor="ctr">
            <a:normAutofit/>
          </a:bodyPr>
          <a:lstStyle/>
          <a:p>
            <a:endParaRPr lang="en-US" dirty="0"/>
          </a:p>
        </p:txBody>
      </p:sp>
      <p:sp>
        <p:nvSpPr>
          <p:cNvPr id="3" name="Text Placeholder 2"/>
          <p:cNvSpPr>
            <a:spLocks noGrp="1"/>
          </p:cNvSpPr>
          <p:nvPr>
            <p:ph type="body" idx="1"/>
            <p:custDataLst>
              <p:tags r:id="rId28"/>
            </p:custDataLst>
          </p:nvPr>
        </p:nvSpPr>
        <p:spPr>
          <a:xfrm>
            <a:off x="295276" y="897564"/>
            <a:ext cx="8597205" cy="3662600"/>
          </a:xfrm>
          <a:prstGeom prst="rect">
            <a:avLst/>
          </a:prstGeom>
        </p:spPr>
        <p:txBody>
          <a:bodyPr vert="horz" lIns="72000" tIns="72000" rIns="72000" bIns="72000" rtlCol="0">
            <a:normAutofit/>
          </a:bodyPr>
          <a:lstStyle/>
          <a:p>
            <a:pPr lvl="0"/>
            <a:r>
              <a:rPr lang="en-US" dirty="0"/>
              <a:t>First Text Level</a:t>
            </a:r>
          </a:p>
          <a:p>
            <a:pPr lvl="1"/>
            <a:r>
              <a:rPr lang="en-US" dirty="0"/>
              <a:t>Second</a:t>
            </a:r>
          </a:p>
          <a:p>
            <a:pPr lvl="2"/>
            <a:r>
              <a:rPr lang="en-US" dirty="0"/>
              <a:t>Third</a:t>
            </a:r>
          </a:p>
          <a:p>
            <a:pPr lvl="3"/>
            <a:r>
              <a:rPr lang="en-US" dirty="0"/>
              <a:t>Fourth</a:t>
            </a:r>
          </a:p>
          <a:p>
            <a:pPr lvl="4"/>
            <a:r>
              <a:rPr lang="en-US" dirty="0"/>
              <a:t>Fifth</a:t>
            </a:r>
          </a:p>
        </p:txBody>
      </p:sp>
      <p:sp>
        <p:nvSpPr>
          <p:cNvPr id="6" name="Slide Number Placeholder 5"/>
          <p:cNvSpPr>
            <a:spLocks noGrp="1"/>
          </p:cNvSpPr>
          <p:nvPr>
            <p:ph type="sldNum" sz="quarter" idx="4"/>
            <p:custDataLst>
              <p:tags r:id="rId29"/>
            </p:custDataLst>
          </p:nvPr>
        </p:nvSpPr>
        <p:spPr>
          <a:xfrm>
            <a:off x="8378080" y="4851113"/>
            <a:ext cx="514400" cy="173124"/>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pic>
        <p:nvPicPr>
          <p:cNvPr id="11" name="Picture 115"/>
          <p:cNvPicPr>
            <a:picLocks noChangeAspect="1" noChangeArrowheads="1"/>
          </p:cNvPicPr>
          <p:nvPr/>
        </p:nvPicPr>
        <p:blipFill>
          <a:blip r:embed="rId32" cstate="print">
            <a:extLst>
              <a:ext uri="{28A0092B-C50C-407E-A947-70E740481C1C}">
                <a14:useLocalDpi xmlns:a14="http://schemas.microsoft.com/office/drawing/2010/main" val="0"/>
              </a:ext>
            </a:extLst>
          </a:blip>
          <a:srcRect/>
          <a:stretch/>
        </p:blipFill>
        <p:spPr bwMode="auto">
          <a:xfrm>
            <a:off x="245848" y="4721638"/>
            <a:ext cx="836661" cy="32037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Shape, rectangle&#10;&#10;Description automatically generated">
            <a:extLst>
              <a:ext uri="{FF2B5EF4-FFF2-40B4-BE49-F238E27FC236}">
                <a16:creationId xmlns:a16="http://schemas.microsoft.com/office/drawing/2014/main" id="{F3003D39-787E-4DD7-BD33-D06DC937071E}"/>
              </a:ext>
            </a:extLst>
          </p:cNvPr>
          <p:cNvPicPr>
            <a:picLocks noChangeAspect="1"/>
          </p:cNvPicPr>
          <p:nvPr userDrawn="1"/>
        </p:nvPicPr>
        <p:blipFill>
          <a:blip r:embed="rId33" cstate="print">
            <a:extLst>
              <a:ext uri="{28A0092B-C50C-407E-A947-70E740481C1C}">
                <a14:useLocalDpi xmlns:a14="http://schemas.microsoft.com/office/drawing/2010/main" val="0"/>
              </a:ext>
            </a:extLst>
          </a:blip>
          <a:stretch>
            <a:fillRect/>
          </a:stretch>
        </p:blipFill>
        <p:spPr>
          <a:xfrm>
            <a:off x="295276" y="698950"/>
            <a:ext cx="8848724" cy="48078"/>
          </a:xfrm>
          <a:prstGeom prst="rect">
            <a:avLst/>
          </a:prstGeom>
        </p:spPr>
      </p:pic>
    </p:spTree>
    <p:extLst>
      <p:ext uri="{BB962C8B-B14F-4D97-AF65-F5344CB8AC3E}">
        <p14:creationId xmlns:p14="http://schemas.microsoft.com/office/powerpoint/2010/main" val="2664828135"/>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 id="2147483689" r:id="rId16"/>
    <p:sldLayoutId id="2147483690" r:id="rId17"/>
    <p:sldLayoutId id="2147483691" r:id="rId18"/>
    <p:sldLayoutId id="2147483692" r:id="rId19"/>
    <p:sldLayoutId id="2147483693" r:id="rId20"/>
    <p:sldLayoutId id="2147483694" r:id="rId21"/>
    <p:sldLayoutId id="2147483695" r:id="rId22"/>
    <p:sldLayoutId id="2147483696" r:id="rId23"/>
    <p:sldLayoutId id="2147483697" r:id="rId24"/>
  </p:sldLayoutIdLst>
  <p:hf sldNum="0" hdr="0" dt="0"/>
  <p:txStyles>
    <p:titleStyle>
      <a:lvl1pPr algn="l" defTabSz="685800" rtl="0" eaLnBrk="1" latinLnBrk="0" hangingPunct="1">
        <a:spcBef>
          <a:spcPct val="0"/>
        </a:spcBef>
        <a:buNone/>
        <a:defRPr sz="1800" b="1" kern="1200">
          <a:solidFill>
            <a:srgbClr val="003398"/>
          </a:solidFill>
          <a:latin typeface="Century Gothic" pitchFamily="34" charset="0"/>
          <a:ea typeface="+mj-ea"/>
          <a:cs typeface="+mj-cs"/>
        </a:defRPr>
      </a:lvl1pPr>
    </p:titleStyle>
    <p:bodyStyle>
      <a:lvl1pPr marL="0" indent="0" algn="l" defTabSz="685800" rtl="0" eaLnBrk="1" latinLnBrk="0" hangingPunct="1">
        <a:spcBef>
          <a:spcPts val="225"/>
        </a:spcBef>
        <a:buFont typeface="Arial" pitchFamily="34" charset="0"/>
        <a:buNone/>
        <a:defRPr sz="1200" b="1" kern="1200">
          <a:solidFill>
            <a:schemeClr val="tx1"/>
          </a:solidFill>
          <a:latin typeface="Century Gothic" pitchFamily="34" charset="0"/>
          <a:ea typeface="+mn-ea"/>
          <a:cs typeface="+mn-cs"/>
        </a:defRPr>
      </a:lvl1pPr>
      <a:lvl2pPr marL="135000" indent="-135000" algn="l" defTabSz="685800" rtl="0" eaLnBrk="1" latinLnBrk="0" hangingPunct="1">
        <a:spcBef>
          <a:spcPts val="225"/>
        </a:spcBef>
        <a:buClr>
          <a:srgbClr val="002060"/>
        </a:buClr>
        <a:buFontTx/>
        <a:buBlip>
          <a:blip r:embed="rId34"/>
        </a:buBlip>
        <a:defRPr sz="1200" kern="1200">
          <a:solidFill>
            <a:schemeClr val="tx1"/>
          </a:solidFill>
          <a:latin typeface="Century Gothic" pitchFamily="34" charset="0"/>
          <a:ea typeface="+mn-ea"/>
          <a:cs typeface="+mn-cs"/>
        </a:defRPr>
      </a:lvl2pPr>
      <a:lvl3pPr marL="270000" indent="-135000" algn="l" defTabSz="685800" rtl="0" eaLnBrk="1" latinLnBrk="0" hangingPunct="1">
        <a:spcBef>
          <a:spcPts val="225"/>
        </a:spcBef>
        <a:buClr>
          <a:schemeClr val="accent3"/>
        </a:buClr>
        <a:buFont typeface="Arial" pitchFamily="34" charset="0"/>
        <a:buChar char="•"/>
        <a:defRPr lang="en-US" sz="1200" kern="1200" dirty="0" smtClean="0">
          <a:solidFill>
            <a:schemeClr val="tx1"/>
          </a:solidFill>
          <a:latin typeface="Century Gothic" pitchFamily="34" charset="0"/>
          <a:ea typeface="+mn-ea"/>
          <a:cs typeface="+mn-cs"/>
        </a:defRPr>
      </a:lvl3pPr>
      <a:lvl4pPr marL="405000" indent="-135000" algn="l" defTabSz="685800" rtl="0" eaLnBrk="1" latinLnBrk="0" hangingPunct="1">
        <a:spcBef>
          <a:spcPts val="225"/>
        </a:spcBef>
        <a:buClr>
          <a:schemeClr val="accent3"/>
        </a:buClr>
        <a:buFont typeface="Arial" pitchFamily="34" charset="0"/>
        <a:buChar char="–"/>
        <a:defRPr sz="1200" kern="1200">
          <a:solidFill>
            <a:schemeClr val="tx1"/>
          </a:solidFill>
          <a:latin typeface="Century Gothic" pitchFamily="34" charset="0"/>
          <a:ea typeface="+mn-ea"/>
          <a:cs typeface="+mn-cs"/>
        </a:defRPr>
      </a:lvl4pPr>
      <a:lvl5pPr marL="1350000" indent="-1350000" algn="l" defTabSz="685800" rtl="0" eaLnBrk="1" latinLnBrk="0" hangingPunct="1">
        <a:spcBef>
          <a:spcPts val="225"/>
        </a:spcBef>
        <a:buFont typeface="Arial" pitchFamily="34" charset="0"/>
        <a:buNone/>
        <a:defRPr sz="1200" kern="1200">
          <a:solidFill>
            <a:schemeClr val="tx2"/>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p:custDataLst>
              <p:tags r:id="rId29"/>
            </p:custDataLst>
          </p:nvPr>
        </p:nvGraphicFramePr>
        <p:xfrm>
          <a:off x="1" y="0"/>
          <a:ext cx="158750" cy="119063"/>
        </p:xfrm>
        <a:graphic>
          <a:graphicData uri="http://schemas.openxmlformats.org/presentationml/2006/ole">
            <mc:AlternateContent xmlns:mc="http://schemas.openxmlformats.org/markup-compatibility/2006">
              <mc:Choice xmlns:v="urn:schemas-microsoft-com:vml" Requires="v">
                <p:oleObj name="think-cell Slide" r:id="rId32" imgW="360" imgH="360" progId="">
                  <p:embed/>
                </p:oleObj>
              </mc:Choice>
              <mc:Fallback>
                <p:oleObj name="think-cell Slide" r:id="rId32" imgW="360" imgH="360" progId="">
                  <p:embed/>
                  <p:pic>
                    <p:nvPicPr>
                      <p:cNvPr id="10" name="Object 9" hidden="1"/>
                      <p:cNvPicPr>
                        <a:picLocks noChangeAspect="1" noChangeArrowheads="1"/>
                      </p:cNvPicPr>
                      <p:nvPr/>
                    </p:nvPicPr>
                    <p:blipFill>
                      <a:blip r:embed="rId33">
                        <a:extLst>
                          <a:ext uri="{28A0092B-C50C-407E-A947-70E740481C1C}">
                            <a14:useLocalDpi xmlns:a14="http://schemas.microsoft.com/office/drawing/2010/main" val="0"/>
                          </a:ext>
                        </a:extLst>
                      </a:blip>
                      <a:srcRect/>
                      <a:stretch>
                        <a:fillRect/>
                      </a:stretch>
                    </p:blipFill>
                    <p:spPr bwMode="auto">
                      <a:xfrm>
                        <a:off x="1" y="0"/>
                        <a:ext cx="158750" cy="119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Placeholder 1"/>
          <p:cNvSpPr>
            <a:spLocks noGrp="1"/>
          </p:cNvSpPr>
          <p:nvPr>
            <p:ph type="title"/>
            <p:custDataLst>
              <p:tags r:id="rId30"/>
            </p:custDataLst>
          </p:nvPr>
        </p:nvSpPr>
        <p:spPr>
          <a:xfrm>
            <a:off x="295276" y="135732"/>
            <a:ext cx="8597205" cy="419442"/>
          </a:xfrm>
          <a:prstGeom prst="rect">
            <a:avLst/>
          </a:prstGeom>
          <a:noFill/>
          <a:extLst>
            <a:ext uri="{909E8E84-426E-40DD-AFC4-6F175D3DCCD1}">
              <a14:hiddenFill xmlns:a14="http://schemas.microsoft.com/office/drawing/2010/main">
                <a:solidFill>
                  <a:srgbClr val="00329B"/>
                </a:solidFill>
              </a14:hiddenFill>
            </a:ext>
          </a:extLst>
        </p:spPr>
        <p:txBody>
          <a:bodyPr vert="horz" wrap="none" lIns="72000" tIns="72000" rIns="72000" bIns="72000" rtlCol="0" anchor="ctr">
            <a:normAutofit/>
          </a:bodyPr>
          <a:lstStyle/>
          <a:p>
            <a:endParaRPr lang="en-US" dirty="0"/>
          </a:p>
        </p:txBody>
      </p:sp>
      <p:sp>
        <p:nvSpPr>
          <p:cNvPr id="3" name="Text Placeholder 2"/>
          <p:cNvSpPr>
            <a:spLocks noGrp="1"/>
          </p:cNvSpPr>
          <p:nvPr>
            <p:ph type="body" idx="1"/>
            <p:custDataLst>
              <p:tags r:id="rId31"/>
            </p:custDataLst>
          </p:nvPr>
        </p:nvSpPr>
        <p:spPr>
          <a:xfrm>
            <a:off x="295276" y="897564"/>
            <a:ext cx="8597205" cy="3662600"/>
          </a:xfrm>
          <a:prstGeom prst="rect">
            <a:avLst/>
          </a:prstGeom>
        </p:spPr>
        <p:txBody>
          <a:bodyPr vert="horz" lIns="72000" tIns="72000" rIns="72000" bIns="72000" rtlCol="0">
            <a:normAutofit/>
          </a:bodyPr>
          <a:lstStyle/>
          <a:p>
            <a:pPr lvl="0"/>
            <a:r>
              <a:rPr lang="en-US" dirty="0"/>
              <a:t>First Text Level</a:t>
            </a:r>
          </a:p>
          <a:p>
            <a:pPr lvl="1"/>
            <a:r>
              <a:rPr lang="en-US" dirty="0"/>
              <a:t>Second</a:t>
            </a:r>
          </a:p>
          <a:p>
            <a:pPr lvl="2"/>
            <a:r>
              <a:rPr lang="en-US" dirty="0"/>
              <a:t>Third</a:t>
            </a:r>
          </a:p>
          <a:p>
            <a:pPr lvl="3"/>
            <a:r>
              <a:rPr lang="en-US" dirty="0"/>
              <a:t>Fourth</a:t>
            </a:r>
          </a:p>
          <a:p>
            <a:pPr lvl="4"/>
            <a:r>
              <a:rPr lang="en-US" dirty="0"/>
              <a:t>Fifth</a:t>
            </a:r>
          </a:p>
        </p:txBody>
      </p:sp>
      <p:pic>
        <p:nvPicPr>
          <p:cNvPr id="11" name="Picture 115"/>
          <p:cNvPicPr>
            <a:picLocks noChangeAspect="1" noChangeArrowheads="1"/>
          </p:cNvPicPr>
          <p:nvPr/>
        </p:nvPicPr>
        <p:blipFill>
          <a:blip r:embed="rId34" cstate="print">
            <a:extLst>
              <a:ext uri="{28A0092B-C50C-407E-A947-70E740481C1C}">
                <a14:useLocalDpi xmlns:a14="http://schemas.microsoft.com/office/drawing/2010/main" val="0"/>
              </a:ext>
            </a:extLst>
          </a:blip>
          <a:srcRect/>
          <a:stretch/>
        </p:blipFill>
        <p:spPr bwMode="auto">
          <a:xfrm>
            <a:off x="245848" y="4721638"/>
            <a:ext cx="836661" cy="32037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Shape, rectangle&#10;&#10;Description automatically generated">
            <a:extLst>
              <a:ext uri="{FF2B5EF4-FFF2-40B4-BE49-F238E27FC236}">
                <a16:creationId xmlns:a16="http://schemas.microsoft.com/office/drawing/2014/main" id="{F3003D39-787E-4DD7-BD33-D06DC937071E}"/>
              </a:ext>
            </a:extLst>
          </p:cNvPr>
          <p:cNvPicPr>
            <a:picLocks noChangeAspect="1"/>
          </p:cNvPicPr>
          <p:nvPr userDrawn="1"/>
        </p:nvPicPr>
        <p:blipFill>
          <a:blip r:embed="rId35" cstate="print">
            <a:extLst>
              <a:ext uri="{28A0092B-C50C-407E-A947-70E740481C1C}">
                <a14:useLocalDpi xmlns:a14="http://schemas.microsoft.com/office/drawing/2010/main" val="0"/>
              </a:ext>
            </a:extLst>
          </a:blip>
          <a:stretch>
            <a:fillRect/>
          </a:stretch>
        </p:blipFill>
        <p:spPr>
          <a:xfrm>
            <a:off x="295276" y="698950"/>
            <a:ext cx="8848724" cy="48078"/>
          </a:xfrm>
          <a:prstGeom prst="rect">
            <a:avLst/>
          </a:prstGeom>
        </p:spPr>
      </p:pic>
      <p:pic>
        <p:nvPicPr>
          <p:cNvPr id="7" name="Picture 6">
            <a:extLst>
              <a:ext uri="{FF2B5EF4-FFF2-40B4-BE49-F238E27FC236}">
                <a16:creationId xmlns:a16="http://schemas.microsoft.com/office/drawing/2014/main" id="{1BA9A034-8AD1-41E5-834B-0ACCF519681E}"/>
              </a:ext>
            </a:extLst>
          </p:cNvPr>
          <p:cNvPicPr>
            <a:picLocks noChangeAspect="1"/>
          </p:cNvPicPr>
          <p:nvPr userDrawn="1"/>
        </p:nvPicPr>
        <p:blipFill>
          <a:blip r:embed="rId36" cstate="print">
            <a:extLst>
              <a:ext uri="{28A0092B-C50C-407E-A947-70E740481C1C}">
                <a14:useLocalDpi xmlns:a14="http://schemas.microsoft.com/office/drawing/2010/main" val="0"/>
              </a:ext>
            </a:extLst>
          </a:blip>
          <a:srcRect/>
          <a:stretch/>
        </p:blipFill>
        <p:spPr>
          <a:xfrm>
            <a:off x="8384394" y="4767014"/>
            <a:ext cx="502722" cy="229624"/>
          </a:xfrm>
          <a:prstGeom prst="rect">
            <a:avLst/>
          </a:prstGeom>
        </p:spPr>
      </p:pic>
    </p:spTree>
    <p:extLst>
      <p:ext uri="{BB962C8B-B14F-4D97-AF65-F5344CB8AC3E}">
        <p14:creationId xmlns:p14="http://schemas.microsoft.com/office/powerpoint/2010/main" val="3775482333"/>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3" r:id="rId13"/>
    <p:sldLayoutId id="2147483714" r:id="rId14"/>
    <p:sldLayoutId id="2147483715" r:id="rId15"/>
    <p:sldLayoutId id="2147483716" r:id="rId16"/>
    <p:sldLayoutId id="2147483717" r:id="rId17"/>
    <p:sldLayoutId id="2147483718" r:id="rId18"/>
    <p:sldLayoutId id="2147483719" r:id="rId19"/>
    <p:sldLayoutId id="2147483720" r:id="rId20"/>
    <p:sldLayoutId id="2147483721" r:id="rId21"/>
    <p:sldLayoutId id="2147483722" r:id="rId22"/>
    <p:sldLayoutId id="2147483723" r:id="rId23"/>
    <p:sldLayoutId id="2147483724" r:id="rId24"/>
    <p:sldLayoutId id="2147483725" r:id="rId25"/>
    <p:sldLayoutId id="2147483726" r:id="rId26"/>
    <p:sldLayoutId id="2147483752" r:id="rId27"/>
  </p:sldLayoutIdLst>
  <p:hf sldNum="0" hdr="0" dt="0"/>
  <p:txStyles>
    <p:titleStyle>
      <a:lvl1pPr algn="l" defTabSz="685800" rtl="0" eaLnBrk="1" latinLnBrk="0" hangingPunct="1">
        <a:spcBef>
          <a:spcPct val="0"/>
        </a:spcBef>
        <a:buNone/>
        <a:defRPr sz="1800" b="1" kern="1200">
          <a:solidFill>
            <a:schemeClr val="tx2"/>
          </a:solidFill>
          <a:latin typeface="Century Gothic" pitchFamily="34" charset="0"/>
          <a:ea typeface="+mj-ea"/>
          <a:cs typeface="+mj-cs"/>
        </a:defRPr>
      </a:lvl1pPr>
    </p:titleStyle>
    <p:bodyStyle>
      <a:lvl1pPr marL="0" indent="0" algn="l" defTabSz="685800" rtl="0" eaLnBrk="1" latinLnBrk="0" hangingPunct="1">
        <a:spcBef>
          <a:spcPts val="225"/>
        </a:spcBef>
        <a:buFont typeface="Arial" pitchFamily="34" charset="0"/>
        <a:buNone/>
        <a:defRPr sz="1200" b="1" kern="1200">
          <a:solidFill>
            <a:schemeClr val="tx1"/>
          </a:solidFill>
          <a:latin typeface="Century Gothic" pitchFamily="34" charset="0"/>
          <a:ea typeface="+mn-ea"/>
          <a:cs typeface="+mn-cs"/>
        </a:defRPr>
      </a:lvl1pPr>
      <a:lvl2pPr marL="135000" indent="-135000" algn="l" defTabSz="685800" rtl="0" eaLnBrk="1" latinLnBrk="0" hangingPunct="1">
        <a:spcBef>
          <a:spcPts val="225"/>
        </a:spcBef>
        <a:buClr>
          <a:srgbClr val="002060"/>
        </a:buClr>
        <a:buFontTx/>
        <a:buBlip>
          <a:blip r:embed="rId37"/>
        </a:buBlip>
        <a:defRPr sz="1200" kern="1200">
          <a:solidFill>
            <a:schemeClr val="tx1"/>
          </a:solidFill>
          <a:latin typeface="Century Gothic" pitchFamily="34" charset="0"/>
          <a:ea typeface="+mn-ea"/>
          <a:cs typeface="+mn-cs"/>
        </a:defRPr>
      </a:lvl2pPr>
      <a:lvl3pPr marL="270000" indent="-135000" algn="l" defTabSz="685800" rtl="0" eaLnBrk="1" latinLnBrk="0" hangingPunct="1">
        <a:spcBef>
          <a:spcPts val="225"/>
        </a:spcBef>
        <a:buClr>
          <a:schemeClr val="accent3"/>
        </a:buClr>
        <a:buFont typeface="Arial" pitchFamily="34" charset="0"/>
        <a:buChar char="•"/>
        <a:defRPr lang="en-US" sz="1200" kern="1200" dirty="0" smtClean="0">
          <a:solidFill>
            <a:schemeClr val="tx1"/>
          </a:solidFill>
          <a:latin typeface="Century Gothic" pitchFamily="34" charset="0"/>
          <a:ea typeface="+mn-ea"/>
          <a:cs typeface="+mn-cs"/>
        </a:defRPr>
      </a:lvl3pPr>
      <a:lvl4pPr marL="405000" indent="-135000" algn="l" defTabSz="685800" rtl="0" eaLnBrk="1" latinLnBrk="0" hangingPunct="1">
        <a:spcBef>
          <a:spcPts val="225"/>
        </a:spcBef>
        <a:buClr>
          <a:schemeClr val="accent3"/>
        </a:buClr>
        <a:buFont typeface="Arial" pitchFamily="34" charset="0"/>
        <a:buChar char="–"/>
        <a:defRPr sz="1200" kern="1200">
          <a:solidFill>
            <a:schemeClr val="tx1"/>
          </a:solidFill>
          <a:latin typeface="Century Gothic" pitchFamily="34" charset="0"/>
          <a:ea typeface="+mn-ea"/>
          <a:cs typeface="+mn-cs"/>
        </a:defRPr>
      </a:lvl4pPr>
      <a:lvl5pPr marL="1350000" indent="-1350000" algn="l" defTabSz="685800" rtl="0" eaLnBrk="1" latinLnBrk="0" hangingPunct="1">
        <a:spcBef>
          <a:spcPts val="225"/>
        </a:spcBef>
        <a:buFont typeface="Arial" pitchFamily="34" charset="0"/>
        <a:buNone/>
        <a:defRPr sz="1200" kern="1200">
          <a:solidFill>
            <a:schemeClr val="tx2"/>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p:custDataLst>
              <p:tags r:id="rId26"/>
            </p:custDataLst>
          </p:nvPr>
        </p:nvGraphicFramePr>
        <p:xfrm>
          <a:off x="1" y="0"/>
          <a:ext cx="158750" cy="119063"/>
        </p:xfrm>
        <a:graphic>
          <a:graphicData uri="http://schemas.openxmlformats.org/presentationml/2006/ole">
            <mc:AlternateContent xmlns:mc="http://schemas.openxmlformats.org/markup-compatibility/2006">
              <mc:Choice xmlns:v="urn:schemas-microsoft-com:vml" Requires="v">
                <p:oleObj name="think-cell Slide" r:id="rId30" imgW="360" imgH="360" progId="">
                  <p:embed/>
                </p:oleObj>
              </mc:Choice>
              <mc:Fallback>
                <p:oleObj name="think-cell Slide" r:id="rId30" imgW="360" imgH="360" progId="">
                  <p:embed/>
                  <p:pic>
                    <p:nvPicPr>
                      <p:cNvPr id="10" name="Object 9" hidden="1"/>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1" y="0"/>
                        <a:ext cx="158750" cy="119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Placeholder 1"/>
          <p:cNvSpPr>
            <a:spLocks noGrp="1"/>
          </p:cNvSpPr>
          <p:nvPr>
            <p:ph type="title"/>
            <p:custDataLst>
              <p:tags r:id="rId27"/>
            </p:custDataLst>
          </p:nvPr>
        </p:nvSpPr>
        <p:spPr>
          <a:xfrm>
            <a:off x="295276" y="135732"/>
            <a:ext cx="8597205" cy="419442"/>
          </a:xfrm>
          <a:prstGeom prst="rect">
            <a:avLst/>
          </a:prstGeom>
          <a:noFill/>
          <a:extLst>
            <a:ext uri="{909E8E84-426E-40DD-AFC4-6F175D3DCCD1}">
              <a14:hiddenFill xmlns:a14="http://schemas.microsoft.com/office/drawing/2010/main">
                <a:solidFill>
                  <a:srgbClr val="00329B"/>
                </a:solidFill>
              </a14:hiddenFill>
            </a:ext>
          </a:extLst>
        </p:spPr>
        <p:txBody>
          <a:bodyPr vert="horz" wrap="none" lIns="72000" tIns="72000" rIns="72000" bIns="72000" rtlCol="0" anchor="ctr">
            <a:normAutofit/>
          </a:bodyPr>
          <a:lstStyle/>
          <a:p>
            <a:endParaRPr lang="en-US" dirty="0"/>
          </a:p>
        </p:txBody>
      </p:sp>
      <p:sp>
        <p:nvSpPr>
          <p:cNvPr id="3" name="Text Placeholder 2"/>
          <p:cNvSpPr>
            <a:spLocks noGrp="1"/>
          </p:cNvSpPr>
          <p:nvPr>
            <p:ph type="body" idx="1"/>
            <p:custDataLst>
              <p:tags r:id="rId28"/>
            </p:custDataLst>
          </p:nvPr>
        </p:nvSpPr>
        <p:spPr>
          <a:xfrm>
            <a:off x="295276" y="897564"/>
            <a:ext cx="8597205" cy="3662600"/>
          </a:xfrm>
          <a:prstGeom prst="rect">
            <a:avLst/>
          </a:prstGeom>
        </p:spPr>
        <p:txBody>
          <a:bodyPr vert="horz" lIns="72000" tIns="72000" rIns="72000" bIns="72000" rtlCol="0">
            <a:normAutofit/>
          </a:bodyPr>
          <a:lstStyle/>
          <a:p>
            <a:pPr lvl="0"/>
            <a:r>
              <a:rPr lang="en-US" dirty="0"/>
              <a:t>First Text Level</a:t>
            </a:r>
          </a:p>
          <a:p>
            <a:pPr lvl="1"/>
            <a:r>
              <a:rPr lang="en-US" dirty="0"/>
              <a:t>Second</a:t>
            </a:r>
          </a:p>
          <a:p>
            <a:pPr lvl="2"/>
            <a:r>
              <a:rPr lang="en-US" dirty="0"/>
              <a:t>Third</a:t>
            </a:r>
          </a:p>
          <a:p>
            <a:pPr lvl="3"/>
            <a:r>
              <a:rPr lang="en-US" dirty="0"/>
              <a:t>Fourth</a:t>
            </a:r>
          </a:p>
          <a:p>
            <a:pPr lvl="4"/>
            <a:r>
              <a:rPr lang="en-US" dirty="0"/>
              <a:t>Fifth</a:t>
            </a:r>
          </a:p>
        </p:txBody>
      </p:sp>
      <p:sp>
        <p:nvSpPr>
          <p:cNvPr id="6" name="Slide Number Placeholder 5"/>
          <p:cNvSpPr>
            <a:spLocks noGrp="1"/>
          </p:cNvSpPr>
          <p:nvPr>
            <p:ph type="sldNum" sz="quarter" idx="4"/>
            <p:custDataLst>
              <p:tags r:id="rId29"/>
            </p:custDataLst>
          </p:nvPr>
        </p:nvSpPr>
        <p:spPr>
          <a:xfrm>
            <a:off x="8378080" y="4851113"/>
            <a:ext cx="514400" cy="173124"/>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pic>
        <p:nvPicPr>
          <p:cNvPr id="11" name="Picture 115"/>
          <p:cNvPicPr>
            <a:picLocks noChangeAspect="1" noChangeArrowheads="1"/>
          </p:cNvPicPr>
          <p:nvPr/>
        </p:nvPicPr>
        <p:blipFill>
          <a:blip r:embed="rId32" cstate="print">
            <a:extLst>
              <a:ext uri="{28A0092B-C50C-407E-A947-70E740481C1C}">
                <a14:useLocalDpi xmlns:a14="http://schemas.microsoft.com/office/drawing/2010/main" val="0"/>
              </a:ext>
            </a:extLst>
          </a:blip>
          <a:srcRect/>
          <a:stretch/>
        </p:blipFill>
        <p:spPr bwMode="auto">
          <a:xfrm>
            <a:off x="245848" y="4721638"/>
            <a:ext cx="836661" cy="32037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Shape, rectangle&#10;&#10;Description automatically generated">
            <a:extLst>
              <a:ext uri="{FF2B5EF4-FFF2-40B4-BE49-F238E27FC236}">
                <a16:creationId xmlns:a16="http://schemas.microsoft.com/office/drawing/2014/main" id="{F3003D39-787E-4DD7-BD33-D06DC937071E}"/>
              </a:ext>
            </a:extLst>
          </p:cNvPr>
          <p:cNvPicPr>
            <a:picLocks noChangeAspect="1"/>
          </p:cNvPicPr>
          <p:nvPr userDrawn="1"/>
        </p:nvPicPr>
        <p:blipFill>
          <a:blip r:embed="rId33" cstate="print">
            <a:extLst>
              <a:ext uri="{28A0092B-C50C-407E-A947-70E740481C1C}">
                <a14:useLocalDpi xmlns:a14="http://schemas.microsoft.com/office/drawing/2010/main" val="0"/>
              </a:ext>
            </a:extLst>
          </a:blip>
          <a:stretch>
            <a:fillRect/>
          </a:stretch>
        </p:blipFill>
        <p:spPr>
          <a:xfrm>
            <a:off x="295276" y="698950"/>
            <a:ext cx="8848724" cy="48078"/>
          </a:xfrm>
          <a:prstGeom prst="rect">
            <a:avLst/>
          </a:prstGeom>
        </p:spPr>
      </p:pic>
    </p:spTree>
    <p:extLst>
      <p:ext uri="{BB962C8B-B14F-4D97-AF65-F5344CB8AC3E}">
        <p14:creationId xmlns:p14="http://schemas.microsoft.com/office/powerpoint/2010/main" val="151309766"/>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 id="2147483739" r:id="rId12"/>
    <p:sldLayoutId id="2147483740" r:id="rId13"/>
    <p:sldLayoutId id="2147483741" r:id="rId14"/>
    <p:sldLayoutId id="2147483742" r:id="rId15"/>
    <p:sldLayoutId id="2147483743" r:id="rId16"/>
    <p:sldLayoutId id="2147483744" r:id="rId17"/>
    <p:sldLayoutId id="2147483745" r:id="rId18"/>
    <p:sldLayoutId id="2147483746" r:id="rId19"/>
    <p:sldLayoutId id="2147483747" r:id="rId20"/>
    <p:sldLayoutId id="2147483748" r:id="rId21"/>
    <p:sldLayoutId id="2147483749" r:id="rId22"/>
    <p:sldLayoutId id="2147483750" r:id="rId23"/>
    <p:sldLayoutId id="2147483751" r:id="rId24"/>
  </p:sldLayoutIdLst>
  <p:hf sldNum="0" hdr="0" dt="0"/>
  <p:txStyles>
    <p:titleStyle>
      <a:lvl1pPr algn="l" defTabSz="685800" rtl="0" eaLnBrk="1" latinLnBrk="0" hangingPunct="1">
        <a:spcBef>
          <a:spcPct val="0"/>
        </a:spcBef>
        <a:buNone/>
        <a:defRPr sz="1800" b="1" kern="1200">
          <a:solidFill>
            <a:schemeClr val="tx2"/>
          </a:solidFill>
          <a:latin typeface="Century Gothic" pitchFamily="34" charset="0"/>
          <a:ea typeface="+mj-ea"/>
          <a:cs typeface="+mj-cs"/>
        </a:defRPr>
      </a:lvl1pPr>
    </p:titleStyle>
    <p:bodyStyle>
      <a:lvl1pPr marL="0" indent="0" algn="l" defTabSz="685800" rtl="0" eaLnBrk="1" latinLnBrk="0" hangingPunct="1">
        <a:spcBef>
          <a:spcPts val="225"/>
        </a:spcBef>
        <a:buFont typeface="Arial" pitchFamily="34" charset="0"/>
        <a:buNone/>
        <a:defRPr sz="1200" b="1" kern="1200">
          <a:solidFill>
            <a:schemeClr val="tx1"/>
          </a:solidFill>
          <a:latin typeface="Century Gothic" pitchFamily="34" charset="0"/>
          <a:ea typeface="+mn-ea"/>
          <a:cs typeface="+mn-cs"/>
        </a:defRPr>
      </a:lvl1pPr>
      <a:lvl2pPr marL="135000" indent="-135000" algn="l" defTabSz="685800" rtl="0" eaLnBrk="1" latinLnBrk="0" hangingPunct="1">
        <a:spcBef>
          <a:spcPts val="225"/>
        </a:spcBef>
        <a:buClr>
          <a:srgbClr val="002060"/>
        </a:buClr>
        <a:buFontTx/>
        <a:buBlip>
          <a:blip r:embed="rId34"/>
        </a:buBlip>
        <a:defRPr sz="1200" kern="1200">
          <a:solidFill>
            <a:schemeClr val="tx1"/>
          </a:solidFill>
          <a:latin typeface="Century Gothic" pitchFamily="34" charset="0"/>
          <a:ea typeface="+mn-ea"/>
          <a:cs typeface="+mn-cs"/>
        </a:defRPr>
      </a:lvl2pPr>
      <a:lvl3pPr marL="270000" indent="-135000" algn="l" defTabSz="685800" rtl="0" eaLnBrk="1" latinLnBrk="0" hangingPunct="1">
        <a:spcBef>
          <a:spcPts val="225"/>
        </a:spcBef>
        <a:buClr>
          <a:schemeClr val="accent3"/>
        </a:buClr>
        <a:buFont typeface="Arial" pitchFamily="34" charset="0"/>
        <a:buChar char="•"/>
        <a:defRPr lang="en-US" sz="1200" kern="1200" dirty="0" smtClean="0">
          <a:solidFill>
            <a:schemeClr val="tx1"/>
          </a:solidFill>
          <a:latin typeface="Century Gothic" pitchFamily="34" charset="0"/>
          <a:ea typeface="+mn-ea"/>
          <a:cs typeface="+mn-cs"/>
        </a:defRPr>
      </a:lvl3pPr>
      <a:lvl4pPr marL="405000" indent="-135000" algn="l" defTabSz="685800" rtl="0" eaLnBrk="1" latinLnBrk="0" hangingPunct="1">
        <a:spcBef>
          <a:spcPts val="225"/>
        </a:spcBef>
        <a:buClr>
          <a:schemeClr val="accent3"/>
        </a:buClr>
        <a:buFont typeface="Arial" pitchFamily="34" charset="0"/>
        <a:buChar char="–"/>
        <a:defRPr sz="1200" kern="1200">
          <a:solidFill>
            <a:schemeClr val="tx1"/>
          </a:solidFill>
          <a:latin typeface="Century Gothic" pitchFamily="34" charset="0"/>
          <a:ea typeface="+mn-ea"/>
          <a:cs typeface="+mn-cs"/>
        </a:defRPr>
      </a:lvl4pPr>
      <a:lvl5pPr marL="1350000" indent="-1350000" algn="l" defTabSz="685800" rtl="0" eaLnBrk="1" latinLnBrk="0" hangingPunct="1">
        <a:spcBef>
          <a:spcPts val="225"/>
        </a:spcBef>
        <a:buFont typeface="Arial" pitchFamily="34" charset="0"/>
        <a:buNone/>
        <a:defRPr sz="1200" kern="1200">
          <a:solidFill>
            <a:schemeClr val="tx2"/>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8.png"/><Relationship Id="rId1" Type="http://schemas.openxmlformats.org/officeDocument/2006/relationships/slideLayout" Target="../slideLayouts/slideLayout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9" Type="http://schemas.openxmlformats.org/officeDocument/2006/relationships/hyperlink" Target="https://saice.org.za/downloads/SAICE-2022-Infrastructure-Report-Card.pdf"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27.png"/><Relationship Id="rId4" Type="http://schemas.openxmlformats.org/officeDocument/2006/relationships/image" Target="../media/image26.png"/></Relationships>
</file>

<file path=ppt/slides/_rels/slide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29.png"/></Relationships>
</file>

<file path=ppt/slides/_rels/slide7.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18.png"/><Relationship Id="rId7" Type="http://schemas.openxmlformats.org/officeDocument/2006/relationships/image" Target="../media/image33.png"/><Relationship Id="rId2" Type="http://schemas.openxmlformats.org/officeDocument/2006/relationships/slideLayout" Target="../slideLayouts/slideLayout3.xml"/><Relationship Id="rId1" Type="http://schemas.openxmlformats.org/officeDocument/2006/relationships/tags" Target="../tags/tag120.xml"/><Relationship Id="rId6" Type="http://schemas.openxmlformats.org/officeDocument/2006/relationships/image" Target="../media/image32.jpeg"/><Relationship Id="rId11" Type="http://schemas.openxmlformats.org/officeDocument/2006/relationships/image" Target="../media/image37.jpeg"/><Relationship Id="rId5" Type="http://schemas.openxmlformats.org/officeDocument/2006/relationships/image" Target="../media/image31.png"/><Relationship Id="rId10" Type="http://schemas.openxmlformats.org/officeDocument/2006/relationships/image" Target="../media/image36.jpeg"/><Relationship Id="rId4" Type="http://schemas.openxmlformats.org/officeDocument/2006/relationships/image" Target="../media/image30.png"/><Relationship Id="rId9" Type="http://schemas.openxmlformats.org/officeDocument/2006/relationships/image" Target="../media/image35.jpeg"/></Relationships>
</file>

<file path=ppt/slides/_rels/slide8.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18.png"/><Relationship Id="rId1" Type="http://schemas.openxmlformats.org/officeDocument/2006/relationships/slideLayout" Target="../slideLayouts/slideLayout12.xml"/><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39.sv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11.xml"/><Relationship Id="rId4" Type="http://schemas.openxmlformats.org/officeDocument/2006/relationships/image" Target="../media/image44.png"/></Relationships>
</file>

<file path=ppt/slides/_rels/slide1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28.png"/><Relationship Id="rId1" Type="http://schemas.openxmlformats.org/officeDocument/2006/relationships/slideLayout" Target="../slideLayouts/slideLayout11.xml"/><Relationship Id="rId4" Type="http://schemas.openxmlformats.org/officeDocument/2006/relationships/image" Target="../media/image46.png"/></Relationships>
</file>

<file path=ppt/slides/_rels/slide11.xml.rels><?xml version="1.0" encoding="UTF-8" standalone="yes"?>
<Relationships xmlns="http://schemas.openxmlformats.org/package/2006/relationships"><Relationship Id="rId8" Type="http://schemas.openxmlformats.org/officeDocument/2006/relationships/image" Target="../media/image52.sv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image" Target="../media/image28.png"/><Relationship Id="rId1" Type="http://schemas.openxmlformats.org/officeDocument/2006/relationships/slideLayout" Target="../slideLayouts/slideLayout14.xml"/><Relationship Id="rId6" Type="http://schemas.openxmlformats.org/officeDocument/2006/relationships/image" Target="../media/image50.svg"/><Relationship Id="rId5" Type="http://schemas.openxmlformats.org/officeDocument/2006/relationships/image" Target="../media/image49.png"/><Relationship Id="rId4" Type="http://schemas.openxmlformats.org/officeDocument/2006/relationships/image" Target="../media/image48.svg"/></Relationships>
</file>

<file path=ppt/slides/_rels/slide12.xml.rels><?xml version="1.0" encoding="UTF-8" standalone="yes"?>
<Relationships xmlns="http://schemas.openxmlformats.org/package/2006/relationships"><Relationship Id="rId8" Type="http://schemas.openxmlformats.org/officeDocument/2006/relationships/image" Target="../media/image57.svg"/><Relationship Id="rId13" Type="http://schemas.openxmlformats.org/officeDocument/2006/relationships/image" Target="../media/image62.png"/><Relationship Id="rId3" Type="http://schemas.openxmlformats.org/officeDocument/2006/relationships/image" Target="../media/image28.png"/><Relationship Id="rId7" Type="http://schemas.openxmlformats.org/officeDocument/2006/relationships/image" Target="../media/image56.png"/><Relationship Id="rId12" Type="http://schemas.openxmlformats.org/officeDocument/2006/relationships/image" Target="../media/image61.svg"/><Relationship Id="rId2" Type="http://schemas.openxmlformats.org/officeDocument/2006/relationships/notesSlide" Target="../notesSlides/notesSlide7.xml"/><Relationship Id="rId1" Type="http://schemas.openxmlformats.org/officeDocument/2006/relationships/slideLayout" Target="../slideLayouts/slideLayout72.xml"/><Relationship Id="rId6" Type="http://schemas.openxmlformats.org/officeDocument/2006/relationships/image" Target="../media/image55.svg"/><Relationship Id="rId11" Type="http://schemas.openxmlformats.org/officeDocument/2006/relationships/image" Target="../media/image60.png"/><Relationship Id="rId5" Type="http://schemas.openxmlformats.org/officeDocument/2006/relationships/image" Target="../media/image54.png"/><Relationship Id="rId10" Type="http://schemas.openxmlformats.org/officeDocument/2006/relationships/image" Target="../media/image59.svg"/><Relationship Id="rId4" Type="http://schemas.openxmlformats.org/officeDocument/2006/relationships/image" Target="../media/image53.jpeg"/><Relationship Id="rId9" Type="http://schemas.openxmlformats.org/officeDocument/2006/relationships/image" Target="../media/image58.png"/><Relationship Id="rId14" Type="http://schemas.openxmlformats.org/officeDocument/2006/relationships/image" Target="../media/image63.svg"/></Relationships>
</file>

<file path=ppt/slides/_rels/slide1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5.xml"/></Relationships>
</file>

<file path=ppt/slides/_rels/slide14.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45.xml"/></Relationships>
</file>

<file path=ppt/slides/_rels/slide1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54.xml"/><Relationship Id="rId4" Type="http://schemas.openxmlformats.org/officeDocument/2006/relationships/image" Target="../media/image66.svg"/></Relationships>
</file>

<file path=ppt/slides/_rels/slide16.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54.xml"/></Relationships>
</file>

<file path=ppt/slides/_rels/slide17.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image" Target="../media/image64.png"/><Relationship Id="rId1" Type="http://schemas.openxmlformats.org/officeDocument/2006/relationships/slideLayout" Target="../slideLayouts/slideLayout70.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8.png"/><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8.png"/><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28.png"/><Relationship Id="rId7" Type="http://schemas.openxmlformats.org/officeDocument/2006/relationships/diagramColors" Target="../diagrams/colors3.xml"/><Relationship Id="rId2" Type="http://schemas.openxmlformats.org/officeDocument/2006/relationships/notesSlide" Target="../notesSlides/notesSlide8.xml"/><Relationship Id="rId1" Type="http://schemas.openxmlformats.org/officeDocument/2006/relationships/slideLayout" Target="../slideLayouts/slideLayout7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image" Target="../media/image68.png"/></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72.xml"/><Relationship Id="rId4" Type="http://schemas.openxmlformats.org/officeDocument/2006/relationships/image" Target="../media/image69.jpeg"/></Relationships>
</file>

<file path=ppt/slides/_rels/slide23.xml.rels><?xml version="1.0" encoding="UTF-8" standalone="yes"?>
<Relationships xmlns="http://schemas.openxmlformats.org/package/2006/relationships"><Relationship Id="rId3" Type="http://schemas.openxmlformats.org/officeDocument/2006/relationships/image" Target="../media/image70.jpeg"/><Relationship Id="rId7" Type="http://schemas.openxmlformats.org/officeDocument/2006/relationships/image" Target="../media/image72.emf"/><Relationship Id="rId2" Type="http://schemas.openxmlformats.org/officeDocument/2006/relationships/image" Target="../media/image18.png"/><Relationship Id="rId1" Type="http://schemas.openxmlformats.org/officeDocument/2006/relationships/slideLayout" Target="../slideLayouts/slideLayout13.xml"/><Relationship Id="rId6" Type="http://schemas.openxmlformats.org/officeDocument/2006/relationships/oleObject" Target="../embeddings/oleObject3.bin"/><Relationship Id="rId5" Type="http://schemas.openxmlformats.org/officeDocument/2006/relationships/image" Target="../media/image71.emf"/><Relationship Id="rId4" Type="http://schemas.openxmlformats.org/officeDocument/2006/relationships/oleObject" Target="../embeddings/oleObject2.bin"/></Relationships>
</file>

<file path=ppt/slides/_rels/slide24.xml.rels><?xml version="1.0" encoding="UTF-8" standalone="yes"?>
<Relationships xmlns="http://schemas.openxmlformats.org/package/2006/relationships"><Relationship Id="rId8" Type="http://schemas.openxmlformats.org/officeDocument/2006/relationships/image" Target="../media/image79.png"/><Relationship Id="rId13" Type="http://schemas.openxmlformats.org/officeDocument/2006/relationships/image" Target="../media/image84.svg"/><Relationship Id="rId3" Type="http://schemas.openxmlformats.org/officeDocument/2006/relationships/image" Target="../media/image74.svg"/><Relationship Id="rId7" Type="http://schemas.openxmlformats.org/officeDocument/2006/relationships/image" Target="../media/image78.svg"/><Relationship Id="rId12" Type="http://schemas.openxmlformats.org/officeDocument/2006/relationships/image" Target="../media/image83.png"/><Relationship Id="rId17" Type="http://schemas.openxmlformats.org/officeDocument/2006/relationships/image" Target="../media/image88.svg"/><Relationship Id="rId2" Type="http://schemas.openxmlformats.org/officeDocument/2006/relationships/image" Target="../media/image73.png"/><Relationship Id="rId16" Type="http://schemas.openxmlformats.org/officeDocument/2006/relationships/image" Target="../media/image87.png"/><Relationship Id="rId1" Type="http://schemas.openxmlformats.org/officeDocument/2006/relationships/slideLayout" Target="../slideLayouts/slideLayout12.xml"/><Relationship Id="rId6" Type="http://schemas.openxmlformats.org/officeDocument/2006/relationships/image" Target="../media/image77.png"/><Relationship Id="rId11" Type="http://schemas.openxmlformats.org/officeDocument/2006/relationships/image" Target="../media/image82.svg"/><Relationship Id="rId5" Type="http://schemas.openxmlformats.org/officeDocument/2006/relationships/image" Target="../media/image76.svg"/><Relationship Id="rId15" Type="http://schemas.openxmlformats.org/officeDocument/2006/relationships/image" Target="../media/image86.svg"/><Relationship Id="rId10" Type="http://schemas.openxmlformats.org/officeDocument/2006/relationships/image" Target="../media/image81.png"/><Relationship Id="rId4" Type="http://schemas.openxmlformats.org/officeDocument/2006/relationships/image" Target="../media/image75.png"/><Relationship Id="rId9" Type="http://schemas.openxmlformats.org/officeDocument/2006/relationships/image" Target="../media/image80.svg"/><Relationship Id="rId14" Type="http://schemas.openxmlformats.org/officeDocument/2006/relationships/image" Target="../media/image85.png"/></Relationships>
</file>

<file path=ppt/slides/_rels/slide25.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hyperlink" Target="https://www.wits.ac.za/ipdm/guides/sipdm-guidelines/" TargetMode="External"/><Relationship Id="rId7" Type="http://schemas.openxmlformats.org/officeDocument/2006/relationships/hyperlink" Target="https://www.dhet.gov.za/Manuals/Annexure%2021%20-%20Procurement%20Guidelines.pdf" TargetMode="External"/><Relationship Id="rId2" Type="http://schemas.openxmlformats.org/officeDocument/2006/relationships/image" Target="../media/image28.png"/><Relationship Id="rId1" Type="http://schemas.openxmlformats.org/officeDocument/2006/relationships/slideLayout" Target="../slideLayouts/slideLayout12.xml"/><Relationship Id="rId6" Type="http://schemas.openxmlformats.org/officeDocument/2006/relationships/hyperlink" Target="https://cdn.ymaws.com/www.safcec.org.za/resource/resmgr/construction_legislation/fipdm/fipdm_2019.pdf" TargetMode="External"/><Relationship Id="rId5" Type="http://schemas.openxmlformats.org/officeDocument/2006/relationships/hyperlink" Target="http://ocpo.treasury.gov.za/Resource_Centre/Legislation/Annexure%20A%20-%20Standard%20for%20Infrastructure%20Procurement%20and%20Delivery%20Management.pdf" TargetMode="External"/><Relationship Id="rId4" Type="http://schemas.openxmlformats.org/officeDocument/2006/relationships/hyperlink" Target="https://applj.journals.ac.za/pub/article/download/30/23"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8" y="0"/>
            <a:ext cx="9143990" cy="5143500"/>
          </a:xfrm>
          <a:prstGeom prst="rect">
            <a:avLst/>
          </a:prstGeom>
          <a:noFill/>
          <a:ln>
            <a:noFill/>
          </a:ln>
        </p:spPr>
      </p:pic>
      <p:sp>
        <p:nvSpPr>
          <p:cNvPr id="55" name="Google Shape;55;p13"/>
          <p:cNvSpPr txBox="1"/>
          <p:nvPr/>
        </p:nvSpPr>
        <p:spPr>
          <a:xfrm>
            <a:off x="228299" y="3220269"/>
            <a:ext cx="5172860" cy="55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b="1" dirty="0">
                <a:solidFill>
                  <a:schemeClr val="lt1"/>
                </a:solidFill>
                <a:latin typeface="Poppins"/>
                <a:ea typeface="Poppins"/>
                <a:cs typeface="Poppins"/>
                <a:sym typeface="Poppins"/>
              </a:rPr>
              <a:t>Procurement for Prosperity</a:t>
            </a:r>
            <a:endParaRPr sz="2400" b="1" dirty="0">
              <a:solidFill>
                <a:schemeClr val="lt1"/>
              </a:solidFill>
              <a:latin typeface="Poppins"/>
              <a:ea typeface="Poppins"/>
              <a:cs typeface="Poppins"/>
              <a:sym typeface="Poppins"/>
            </a:endParaRPr>
          </a:p>
        </p:txBody>
      </p:sp>
      <p:sp>
        <p:nvSpPr>
          <p:cNvPr id="56" name="Google Shape;56;p13"/>
          <p:cNvSpPr txBox="1"/>
          <p:nvPr/>
        </p:nvSpPr>
        <p:spPr>
          <a:xfrm>
            <a:off x="228300" y="3697920"/>
            <a:ext cx="3931200" cy="55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dirty="0">
                <a:solidFill>
                  <a:schemeClr val="lt1"/>
                </a:solidFill>
                <a:latin typeface="Poppins Medium"/>
                <a:ea typeface="Poppins Medium"/>
                <a:cs typeface="Poppins Medium"/>
                <a:sym typeface="Poppins Medium"/>
              </a:rPr>
              <a:t>Santie Roy</a:t>
            </a:r>
            <a:endParaRPr sz="3000" dirty="0">
              <a:solidFill>
                <a:schemeClr val="lt1"/>
              </a:solidFill>
              <a:latin typeface="Poppins Medium"/>
              <a:ea typeface="Poppins Medium"/>
              <a:cs typeface="Poppins Medium"/>
              <a:sym typeface="Poppins Medium"/>
            </a:endParaRPr>
          </a:p>
        </p:txBody>
      </p:sp>
      <p:sp>
        <p:nvSpPr>
          <p:cNvPr id="57" name="Google Shape;57;p13"/>
          <p:cNvSpPr txBox="1"/>
          <p:nvPr/>
        </p:nvSpPr>
        <p:spPr>
          <a:xfrm>
            <a:off x="228300" y="4165095"/>
            <a:ext cx="4506432" cy="55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200" dirty="0">
                <a:solidFill>
                  <a:schemeClr val="lt1"/>
                </a:solidFill>
                <a:latin typeface="Poppins"/>
                <a:ea typeface="Poppins"/>
                <a:cs typeface="Poppins"/>
                <a:sym typeface="Poppins"/>
              </a:rPr>
              <a:t>Empowering Communities Through Strategic Sourcing</a:t>
            </a:r>
          </a:p>
          <a:p>
            <a:pPr marL="0" lvl="0" indent="0" algn="l" rtl="0">
              <a:spcBef>
                <a:spcPts val="0"/>
              </a:spcBef>
              <a:spcAft>
                <a:spcPts val="0"/>
              </a:spcAft>
              <a:buNone/>
            </a:pPr>
            <a:endParaRPr lang="en-GB" sz="1200" dirty="0">
              <a:solidFill>
                <a:schemeClr val="lt1"/>
              </a:solidFill>
              <a:latin typeface="Poppins"/>
              <a:ea typeface="Poppins"/>
              <a:cs typeface="Poppins"/>
              <a:sym typeface="Poppins"/>
            </a:endParaRPr>
          </a:p>
        </p:txBody>
      </p:sp>
      <p:pic>
        <p:nvPicPr>
          <p:cNvPr id="3" name="Picture 2" descr="Blue text on a black background&#10;&#10;AI-generated content may be incorrect.">
            <a:extLst>
              <a:ext uri="{FF2B5EF4-FFF2-40B4-BE49-F238E27FC236}">
                <a16:creationId xmlns:a16="http://schemas.microsoft.com/office/drawing/2014/main" id="{E48B5EDA-8725-6D24-5592-BB5EF0B966B9}"/>
              </a:ext>
            </a:extLst>
          </p:cNvPr>
          <p:cNvPicPr>
            <a:picLocks noChangeAspect="1"/>
          </p:cNvPicPr>
          <p:nvPr/>
        </p:nvPicPr>
        <p:blipFill>
          <a:blip r:embed="rId4"/>
          <a:stretch>
            <a:fillRect/>
          </a:stretch>
        </p:blipFill>
        <p:spPr>
          <a:xfrm>
            <a:off x="0" y="2010046"/>
            <a:ext cx="3383443" cy="129684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pic>
        <p:nvPicPr>
          <p:cNvPr id="63" name="Google Shape;63;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2" name="Rectangle 11">
            <a:extLst>
              <a:ext uri="{FF2B5EF4-FFF2-40B4-BE49-F238E27FC236}">
                <a16:creationId xmlns:a16="http://schemas.microsoft.com/office/drawing/2014/main" id="{17B28F12-D840-DA46-BAD5-43076781C26F}"/>
              </a:ext>
            </a:extLst>
          </p:cNvPr>
          <p:cNvSpPr/>
          <p:nvPr/>
        </p:nvSpPr>
        <p:spPr>
          <a:xfrm>
            <a:off x="1681565" y="1038386"/>
            <a:ext cx="5106692" cy="595924"/>
          </a:xfrm>
          <a:prstGeom prst="rect">
            <a:avLst/>
          </a:prstGeom>
          <a:solidFill>
            <a:srgbClr val="FFC7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latin typeface="Poppins" panose="00000500000000000000" pitchFamily="2" charset="0"/>
                <a:cs typeface="Poppins" panose="00000500000000000000" pitchFamily="2" charset="0"/>
              </a:rPr>
              <a:t>Prosperity</a:t>
            </a:r>
          </a:p>
        </p:txBody>
      </p:sp>
      <p:sp>
        <p:nvSpPr>
          <p:cNvPr id="13" name="Rectangle 12">
            <a:extLst>
              <a:ext uri="{FF2B5EF4-FFF2-40B4-BE49-F238E27FC236}">
                <a16:creationId xmlns:a16="http://schemas.microsoft.com/office/drawing/2014/main" id="{784E6DC4-82F1-7675-C282-06C6FA46FD06}"/>
              </a:ext>
            </a:extLst>
          </p:cNvPr>
          <p:cNvSpPr/>
          <p:nvPr/>
        </p:nvSpPr>
        <p:spPr>
          <a:xfrm>
            <a:off x="1681565" y="2671428"/>
            <a:ext cx="5106692" cy="595924"/>
          </a:xfrm>
          <a:prstGeom prst="rect">
            <a:avLst/>
          </a:prstGeom>
          <a:solidFill>
            <a:srgbClr val="F796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latin typeface="Poppins" panose="00000500000000000000" pitchFamily="2" charset="0"/>
                <a:cs typeface="Poppins" panose="00000500000000000000" pitchFamily="2" charset="0"/>
              </a:rPr>
              <a:t>Communities</a:t>
            </a:r>
          </a:p>
        </p:txBody>
      </p:sp>
      <p:sp>
        <p:nvSpPr>
          <p:cNvPr id="14" name="Rectangle 13">
            <a:extLst>
              <a:ext uri="{FF2B5EF4-FFF2-40B4-BE49-F238E27FC236}">
                <a16:creationId xmlns:a16="http://schemas.microsoft.com/office/drawing/2014/main" id="{77F1E29F-D4A8-0792-A45A-9D260523143C}"/>
              </a:ext>
            </a:extLst>
          </p:cNvPr>
          <p:cNvSpPr/>
          <p:nvPr/>
        </p:nvSpPr>
        <p:spPr>
          <a:xfrm>
            <a:off x="1681565" y="3512891"/>
            <a:ext cx="5106692" cy="595924"/>
          </a:xfrm>
          <a:prstGeom prst="rect">
            <a:avLst/>
          </a:prstGeom>
          <a:solidFill>
            <a:srgbClr val="F58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latin typeface="Poppins" panose="00000500000000000000" pitchFamily="2" charset="0"/>
                <a:cs typeface="Poppins" panose="00000500000000000000" pitchFamily="2" charset="0"/>
              </a:rPr>
              <a:t>Strategic Sourcing</a:t>
            </a:r>
          </a:p>
        </p:txBody>
      </p:sp>
      <p:sp>
        <p:nvSpPr>
          <p:cNvPr id="16" name="Rectangle 15">
            <a:extLst>
              <a:ext uri="{FF2B5EF4-FFF2-40B4-BE49-F238E27FC236}">
                <a16:creationId xmlns:a16="http://schemas.microsoft.com/office/drawing/2014/main" id="{008A8C1F-E8B3-F03E-7A27-8AA647F694C2}"/>
              </a:ext>
            </a:extLst>
          </p:cNvPr>
          <p:cNvSpPr/>
          <p:nvPr/>
        </p:nvSpPr>
        <p:spPr>
          <a:xfrm>
            <a:off x="1681565" y="1854907"/>
            <a:ext cx="5106692" cy="595924"/>
          </a:xfrm>
          <a:prstGeom prst="rect">
            <a:avLst/>
          </a:prstGeom>
          <a:solidFill>
            <a:srgbClr val="FDBA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latin typeface="Poppins" panose="00000500000000000000" pitchFamily="2" charset="0"/>
                <a:cs typeface="Poppins" panose="00000500000000000000" pitchFamily="2" charset="0"/>
              </a:rPr>
              <a:t>Empowerment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2">
          <a:extLst>
            <a:ext uri="{FF2B5EF4-FFF2-40B4-BE49-F238E27FC236}">
              <a16:creationId xmlns:a16="http://schemas.microsoft.com/office/drawing/2014/main" id="{636063F3-174C-229A-10A8-75BB1EB20E37}"/>
            </a:ext>
          </a:extLst>
        </p:cNvPr>
        <p:cNvGrpSpPr/>
        <p:nvPr/>
      </p:nvGrpSpPr>
      <p:grpSpPr>
        <a:xfrm>
          <a:off x="0" y="0"/>
          <a:ext cx="0" cy="0"/>
          <a:chOff x="0" y="0"/>
          <a:chExt cx="0" cy="0"/>
        </a:xfrm>
      </p:grpSpPr>
      <p:pic>
        <p:nvPicPr>
          <p:cNvPr id="5" name="Google Shape;63;p14">
            <a:extLst>
              <a:ext uri="{FF2B5EF4-FFF2-40B4-BE49-F238E27FC236}">
                <a16:creationId xmlns:a16="http://schemas.microsoft.com/office/drawing/2014/main" id="{418C1AF8-AD09-9E44-A918-39EB475450DE}"/>
              </a:ext>
            </a:extLst>
          </p:cNvPr>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2" name="Picture 1" descr="A screenshot of a book&#10;&#10;Description automatically generated with low confidence">
            <a:extLst>
              <a:ext uri="{FF2B5EF4-FFF2-40B4-BE49-F238E27FC236}">
                <a16:creationId xmlns:a16="http://schemas.microsoft.com/office/drawing/2014/main" id="{7C24D713-92C6-FE7E-E58F-815B99250C55}"/>
              </a:ext>
            </a:extLst>
          </p:cNvPr>
          <p:cNvPicPr>
            <a:picLocks noChangeAspect="1"/>
          </p:cNvPicPr>
          <p:nvPr/>
        </p:nvPicPr>
        <p:blipFill rotWithShape="1">
          <a:blip r:embed="rId4"/>
          <a:srcRect l="17476" t="20230" r="51634" b="42222"/>
          <a:stretch/>
        </p:blipFill>
        <p:spPr>
          <a:xfrm>
            <a:off x="1366254" y="852529"/>
            <a:ext cx="5886953" cy="4194932"/>
          </a:xfrm>
          <a:prstGeom prst="rect">
            <a:avLst/>
          </a:prstGeom>
        </p:spPr>
      </p:pic>
      <p:sp>
        <p:nvSpPr>
          <p:cNvPr id="3" name="Title 2">
            <a:extLst>
              <a:ext uri="{FF2B5EF4-FFF2-40B4-BE49-F238E27FC236}">
                <a16:creationId xmlns:a16="http://schemas.microsoft.com/office/drawing/2014/main" id="{ACDCE9B9-B324-F89C-3BBC-C2932EEF0EA0}"/>
              </a:ext>
            </a:extLst>
          </p:cNvPr>
          <p:cNvSpPr>
            <a:spLocks noGrp="1"/>
          </p:cNvSpPr>
          <p:nvPr>
            <p:ph type="title"/>
          </p:nvPr>
        </p:nvSpPr>
        <p:spPr>
          <a:xfrm>
            <a:off x="1366254" y="279829"/>
            <a:ext cx="7537574" cy="572700"/>
          </a:xfrm>
        </p:spPr>
        <p:txBody>
          <a:bodyPr>
            <a:noAutofit/>
          </a:bodyPr>
          <a:lstStyle/>
          <a:p>
            <a:r>
              <a:rPr lang="en-US" b="1" dirty="0">
                <a:latin typeface="Poppins" panose="00000500000000000000" pitchFamily="2" charset="0"/>
                <a:cs typeface="Poppins" panose="00000500000000000000" pitchFamily="2" charset="0"/>
              </a:rPr>
              <a:t>SA Risks linked to Government Priorities</a:t>
            </a:r>
            <a:endParaRPr lang="en-GB" i="1" dirty="0">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30400807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63;p14">
            <a:extLst>
              <a:ext uri="{FF2B5EF4-FFF2-40B4-BE49-F238E27FC236}">
                <a16:creationId xmlns:a16="http://schemas.microsoft.com/office/drawing/2014/main" id="{D8F7E73E-302A-66FB-94E2-6B0B53E2D0B1}"/>
              </a:ext>
            </a:extLst>
          </p:cNvPr>
          <p:cNvPicPr preferRelativeResize="0"/>
          <p:nvPr/>
        </p:nvPicPr>
        <p:blipFill>
          <a:blip r:embed="rId2">
            <a:alphaModFix/>
          </a:blip>
          <a:stretch>
            <a:fillRect/>
          </a:stretch>
        </p:blipFill>
        <p:spPr>
          <a:xfrm>
            <a:off x="0" y="0"/>
            <a:ext cx="9144000" cy="5143500"/>
          </a:xfrm>
          <a:prstGeom prst="rect">
            <a:avLst/>
          </a:prstGeom>
          <a:noFill/>
          <a:ln>
            <a:noFill/>
          </a:ln>
        </p:spPr>
      </p:pic>
      <p:sp>
        <p:nvSpPr>
          <p:cNvPr id="2" name="Title 1">
            <a:extLst>
              <a:ext uri="{FF2B5EF4-FFF2-40B4-BE49-F238E27FC236}">
                <a16:creationId xmlns:a16="http://schemas.microsoft.com/office/drawing/2014/main" id="{0A6F1FA7-7FB4-45D2-B123-D6A93EFB2DED}"/>
              </a:ext>
            </a:extLst>
          </p:cNvPr>
          <p:cNvSpPr>
            <a:spLocks noGrp="1"/>
          </p:cNvSpPr>
          <p:nvPr>
            <p:ph type="title"/>
          </p:nvPr>
        </p:nvSpPr>
        <p:spPr/>
        <p:txBody>
          <a:bodyPr>
            <a:normAutofit fontScale="90000"/>
          </a:bodyPr>
          <a:lstStyle/>
          <a:p>
            <a:r>
              <a:rPr lang="en-GB" b="1" dirty="0">
                <a:latin typeface="Poppins" panose="00000500000000000000" pitchFamily="2" charset="0"/>
                <a:cs typeface="Poppins" panose="00000500000000000000" pitchFamily="2" charset="0"/>
              </a:rPr>
              <a:t>SAICE 2022 Infrastructure Report Card</a:t>
            </a:r>
          </a:p>
        </p:txBody>
      </p:sp>
      <p:sp>
        <p:nvSpPr>
          <p:cNvPr id="14" name="Text Placeholder 13">
            <a:extLst>
              <a:ext uri="{FF2B5EF4-FFF2-40B4-BE49-F238E27FC236}">
                <a16:creationId xmlns:a16="http://schemas.microsoft.com/office/drawing/2014/main" id="{FAFC7DAD-7FC6-EDE7-733F-B569590B897D}"/>
              </a:ext>
            </a:extLst>
          </p:cNvPr>
          <p:cNvSpPr>
            <a:spLocks noGrp="1"/>
          </p:cNvSpPr>
          <p:nvPr>
            <p:ph type="body" idx="1"/>
          </p:nvPr>
        </p:nvSpPr>
        <p:spPr/>
        <p:txBody>
          <a:bodyPr/>
          <a:lstStyle/>
          <a:p>
            <a:endParaRPr lang="en-GB" dirty="0"/>
          </a:p>
        </p:txBody>
      </p:sp>
      <p:graphicFrame>
        <p:nvGraphicFramePr>
          <p:cNvPr id="6" name="Table 6">
            <a:extLst>
              <a:ext uri="{FF2B5EF4-FFF2-40B4-BE49-F238E27FC236}">
                <a16:creationId xmlns:a16="http://schemas.microsoft.com/office/drawing/2014/main" id="{5BA4D633-C4AD-49DD-9D27-DA3B921E3209}"/>
              </a:ext>
            </a:extLst>
          </p:cNvPr>
          <p:cNvGraphicFramePr>
            <a:graphicFrameLocks noGrp="1"/>
          </p:cNvGraphicFramePr>
          <p:nvPr>
            <p:extLst>
              <p:ext uri="{D42A27DB-BD31-4B8C-83A1-F6EECF244321}">
                <p14:modId xmlns:p14="http://schemas.microsoft.com/office/powerpoint/2010/main" val="1649244745"/>
              </p:ext>
            </p:extLst>
          </p:nvPr>
        </p:nvGraphicFramePr>
        <p:xfrm>
          <a:off x="259575" y="921253"/>
          <a:ext cx="8640000" cy="1493520"/>
        </p:xfrm>
        <a:graphic>
          <a:graphicData uri="http://schemas.openxmlformats.org/drawingml/2006/table">
            <a:tbl>
              <a:tblPr firstRow="1" bandRow="1">
                <a:tableStyleId>{5C22544A-7EE6-4342-B048-85BDC9FD1C3A}</a:tableStyleId>
              </a:tblPr>
              <a:tblGrid>
                <a:gridCol w="1728000">
                  <a:extLst>
                    <a:ext uri="{9D8B030D-6E8A-4147-A177-3AD203B41FA5}">
                      <a16:colId xmlns:a16="http://schemas.microsoft.com/office/drawing/2014/main" val="1642342558"/>
                    </a:ext>
                  </a:extLst>
                </a:gridCol>
                <a:gridCol w="1728000">
                  <a:extLst>
                    <a:ext uri="{9D8B030D-6E8A-4147-A177-3AD203B41FA5}">
                      <a16:colId xmlns:a16="http://schemas.microsoft.com/office/drawing/2014/main" val="3860192264"/>
                    </a:ext>
                  </a:extLst>
                </a:gridCol>
                <a:gridCol w="1728000">
                  <a:extLst>
                    <a:ext uri="{9D8B030D-6E8A-4147-A177-3AD203B41FA5}">
                      <a16:colId xmlns:a16="http://schemas.microsoft.com/office/drawing/2014/main" val="2461179900"/>
                    </a:ext>
                  </a:extLst>
                </a:gridCol>
                <a:gridCol w="1728000">
                  <a:extLst>
                    <a:ext uri="{9D8B030D-6E8A-4147-A177-3AD203B41FA5}">
                      <a16:colId xmlns:a16="http://schemas.microsoft.com/office/drawing/2014/main" val="1142028323"/>
                    </a:ext>
                  </a:extLst>
                </a:gridCol>
                <a:gridCol w="1728000">
                  <a:extLst>
                    <a:ext uri="{9D8B030D-6E8A-4147-A177-3AD203B41FA5}">
                      <a16:colId xmlns:a16="http://schemas.microsoft.com/office/drawing/2014/main" val="1803063163"/>
                    </a:ext>
                  </a:extLst>
                </a:gridCol>
              </a:tblGrid>
              <a:tr h="754380">
                <a:tc>
                  <a:txBody>
                    <a:bodyPr/>
                    <a:lstStyle/>
                    <a:p>
                      <a:pPr algn="ctr"/>
                      <a:r>
                        <a:rPr lang="en-GB" sz="1500" dirty="0">
                          <a:latin typeface="Calibri" panose="020F0502020204030204" pitchFamily="34" charset="0"/>
                          <a:cs typeface="Calibri" panose="020F0502020204030204" pitchFamily="34" charset="0"/>
                        </a:rPr>
                        <a:t>A</a:t>
                      </a:r>
                    </a:p>
                    <a:p>
                      <a:pPr algn="ctr"/>
                      <a:r>
                        <a:rPr lang="en-GB" sz="1500" dirty="0">
                          <a:latin typeface="Calibri" panose="020F0502020204030204" pitchFamily="34" charset="0"/>
                          <a:cs typeface="Calibri" panose="020F0502020204030204" pitchFamily="34" charset="0"/>
                        </a:rPr>
                        <a:t>World Class</a:t>
                      </a:r>
                    </a:p>
                  </a:txBody>
                  <a:tcPr marL="68580" marR="68580" marT="34290" marB="34290" anchor="ctr">
                    <a:solidFill>
                      <a:srgbClr val="567D5A"/>
                    </a:solidFill>
                  </a:tcPr>
                </a:tc>
                <a:tc>
                  <a:txBody>
                    <a:bodyPr/>
                    <a:lstStyle/>
                    <a:p>
                      <a:pPr algn="ctr"/>
                      <a:r>
                        <a:rPr lang="en-GB" sz="1500" dirty="0">
                          <a:latin typeface="Calibri" panose="020F0502020204030204" pitchFamily="34" charset="0"/>
                          <a:cs typeface="Calibri" panose="020F0502020204030204" pitchFamily="34" charset="0"/>
                        </a:rPr>
                        <a:t>B</a:t>
                      </a:r>
                    </a:p>
                    <a:p>
                      <a:pPr algn="ctr"/>
                      <a:r>
                        <a:rPr lang="en-GB" sz="1500" dirty="0">
                          <a:latin typeface="Calibri" panose="020F0502020204030204" pitchFamily="34" charset="0"/>
                          <a:cs typeface="Calibri" panose="020F0502020204030204" pitchFamily="34" charset="0"/>
                        </a:rPr>
                        <a:t>Fit for the Future</a:t>
                      </a:r>
                    </a:p>
                  </a:txBody>
                  <a:tcPr marL="68580" marR="68580" marT="34290" marB="34290" anchor="ctr">
                    <a:solidFill>
                      <a:srgbClr val="B1A443"/>
                    </a:solidFill>
                  </a:tcPr>
                </a:tc>
                <a:tc>
                  <a:txBody>
                    <a:bodyPr/>
                    <a:lstStyle/>
                    <a:p>
                      <a:pPr algn="ctr"/>
                      <a:r>
                        <a:rPr lang="en-GB" sz="1500" dirty="0">
                          <a:latin typeface="Calibri" panose="020F0502020204030204" pitchFamily="34" charset="0"/>
                          <a:cs typeface="Calibri" panose="020F0502020204030204" pitchFamily="34" charset="0"/>
                        </a:rPr>
                        <a:t>C</a:t>
                      </a:r>
                    </a:p>
                    <a:p>
                      <a:pPr algn="ctr"/>
                      <a:r>
                        <a:rPr lang="en-GB" sz="1500" dirty="0">
                          <a:latin typeface="Calibri" panose="020F0502020204030204" pitchFamily="34" charset="0"/>
                          <a:cs typeface="Calibri" panose="020F0502020204030204" pitchFamily="34" charset="0"/>
                        </a:rPr>
                        <a:t>Satisfactory</a:t>
                      </a:r>
                    </a:p>
                    <a:p>
                      <a:pPr algn="ctr"/>
                      <a:r>
                        <a:rPr lang="en-GB" sz="1500" dirty="0">
                          <a:latin typeface="Calibri" panose="020F0502020204030204" pitchFamily="34" charset="0"/>
                          <a:cs typeface="Calibri" panose="020F0502020204030204" pitchFamily="34" charset="0"/>
                        </a:rPr>
                        <a:t>for now</a:t>
                      </a:r>
                    </a:p>
                  </a:txBody>
                  <a:tcPr marL="68580" marR="68580" marT="34290" marB="34290" anchor="ctr">
                    <a:solidFill>
                      <a:srgbClr val="FFCD09"/>
                    </a:solidFill>
                  </a:tcPr>
                </a:tc>
                <a:tc>
                  <a:txBody>
                    <a:bodyPr/>
                    <a:lstStyle/>
                    <a:p>
                      <a:pPr algn="ctr"/>
                      <a:r>
                        <a:rPr lang="en-GB" sz="1500" dirty="0">
                          <a:latin typeface="Calibri" panose="020F0502020204030204" pitchFamily="34" charset="0"/>
                          <a:cs typeface="Calibri" panose="020F0502020204030204" pitchFamily="34" charset="0"/>
                        </a:rPr>
                        <a:t>D</a:t>
                      </a:r>
                    </a:p>
                    <a:p>
                      <a:pPr algn="ctr"/>
                      <a:r>
                        <a:rPr lang="en-GB" sz="1500" dirty="0">
                          <a:latin typeface="Calibri" panose="020F0502020204030204" pitchFamily="34" charset="0"/>
                          <a:cs typeface="Calibri" panose="020F0502020204030204" pitchFamily="34" charset="0"/>
                        </a:rPr>
                        <a:t>At risk of failure</a:t>
                      </a:r>
                    </a:p>
                  </a:txBody>
                  <a:tcPr marL="68580" marR="68580" marT="34290" marB="34290" anchor="ctr">
                    <a:solidFill>
                      <a:srgbClr val="EB8C21"/>
                    </a:solidFill>
                  </a:tcPr>
                </a:tc>
                <a:tc>
                  <a:txBody>
                    <a:bodyPr/>
                    <a:lstStyle/>
                    <a:p>
                      <a:pPr algn="ctr"/>
                      <a:r>
                        <a:rPr lang="en-GB" sz="1500" dirty="0">
                          <a:latin typeface="Calibri" panose="020F0502020204030204" pitchFamily="34" charset="0"/>
                          <a:cs typeface="Calibri" panose="020F0502020204030204" pitchFamily="34" charset="0"/>
                        </a:rPr>
                        <a:t>E </a:t>
                      </a:r>
                    </a:p>
                    <a:p>
                      <a:pPr algn="ctr"/>
                      <a:r>
                        <a:rPr lang="en-GB" sz="1500" dirty="0">
                          <a:latin typeface="Calibri" panose="020F0502020204030204" pitchFamily="34" charset="0"/>
                          <a:cs typeface="Calibri" panose="020F0502020204030204" pitchFamily="34" charset="0"/>
                        </a:rPr>
                        <a:t>Unfit for purpose</a:t>
                      </a:r>
                    </a:p>
                  </a:txBody>
                  <a:tcPr marL="68580" marR="68580" marT="34290" marB="34290" anchor="ctr">
                    <a:solidFill>
                      <a:srgbClr val="D92725"/>
                    </a:solidFill>
                  </a:tcPr>
                </a:tc>
                <a:extLst>
                  <a:ext uri="{0D108BD9-81ED-4DB2-BD59-A6C34878D82A}">
                    <a16:rowId xmlns:a16="http://schemas.microsoft.com/office/drawing/2014/main" val="434750585"/>
                  </a:ext>
                </a:extLst>
              </a:tr>
              <a:tr h="708660">
                <a:tc>
                  <a:txBody>
                    <a:bodyPr/>
                    <a:lstStyle/>
                    <a:p>
                      <a:pPr algn="ctr"/>
                      <a:r>
                        <a:rPr lang="en-GB" sz="1100" dirty="0">
                          <a:latin typeface="Calibri" panose="020F0502020204030204" pitchFamily="34" charset="0"/>
                          <a:cs typeface="Calibri" panose="020F0502020204030204" pitchFamily="34" charset="0"/>
                        </a:rPr>
                        <a:t>Comparable to the best, excellent condition, well maintained, will endure unusual pressure</a:t>
                      </a:r>
                    </a:p>
                  </a:txBody>
                  <a:tcPr marL="68580" marR="68580" marT="34290" marB="34290" anchor="ctr">
                    <a:lnR w="12700" cap="flat" cmpd="sng" algn="ctr">
                      <a:solidFill>
                        <a:schemeClr val="tx1"/>
                      </a:solidFill>
                      <a:prstDash val="solid"/>
                      <a:round/>
                      <a:headEnd type="none" w="med" len="med"/>
                      <a:tailEnd type="none" w="med" len="med"/>
                    </a:lnR>
                    <a:noFill/>
                  </a:tcPr>
                </a:tc>
                <a:tc>
                  <a:txBody>
                    <a:bodyPr/>
                    <a:lstStyle/>
                    <a:p>
                      <a:pPr algn="ctr"/>
                      <a:r>
                        <a:rPr lang="en-GB" sz="1100" kern="1200" dirty="0">
                          <a:solidFill>
                            <a:schemeClr val="dk1"/>
                          </a:solidFill>
                          <a:latin typeface="Calibri" panose="020F0502020204030204" pitchFamily="34" charset="0"/>
                          <a:ea typeface="+mn-ea"/>
                          <a:cs typeface="Calibri" panose="020F0502020204030204" pitchFamily="34" charset="0"/>
                        </a:rPr>
                        <a:t>Good condition, well maintained, will deal with current demand and minor incidents</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a:r>
                        <a:rPr lang="en-GB" sz="1100" kern="1200" dirty="0">
                          <a:solidFill>
                            <a:schemeClr val="dk1"/>
                          </a:solidFill>
                          <a:latin typeface="Calibri" panose="020F0502020204030204" pitchFamily="34" charset="0"/>
                          <a:ea typeface="+mn-ea"/>
                          <a:cs typeface="Calibri" panose="020F0502020204030204" pitchFamily="34" charset="0"/>
                        </a:rPr>
                        <a:t>Stressed at peak periods, needs MTEF period investment to avoid serious deficiencies</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a:r>
                        <a:rPr lang="en-GB" sz="1100" kern="1200" dirty="0">
                          <a:solidFill>
                            <a:schemeClr val="dk1"/>
                          </a:solidFill>
                          <a:latin typeface="Calibri" panose="020F0502020204030204" pitchFamily="34" charset="0"/>
                          <a:ea typeface="+mn-ea"/>
                          <a:cs typeface="Calibri" panose="020F0502020204030204" pitchFamily="34" charset="0"/>
                        </a:rPr>
                        <a:t>Not coping, poorly maintained, danger or severe inconvenience without prompt action</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a:r>
                        <a:rPr lang="en-GB" sz="1100" kern="1200" dirty="0">
                          <a:solidFill>
                            <a:schemeClr val="dk1"/>
                          </a:solidFill>
                          <a:latin typeface="Calibri" panose="020F0502020204030204" pitchFamily="34" charset="0"/>
                          <a:ea typeface="+mn-ea"/>
                          <a:cs typeface="Calibri" panose="020F0502020204030204" pitchFamily="34" charset="0"/>
                        </a:rPr>
                        <a:t>Failed or failing, creating health &amp; safety hazards. Immediate action required</a:t>
                      </a:r>
                    </a:p>
                  </a:txBody>
                  <a:tcPr marL="68580" marR="68580" marT="34290" marB="34290" anchor="ctr">
                    <a:lnL w="12700" cap="flat" cmpd="sng" algn="ctr">
                      <a:solidFill>
                        <a:schemeClr val="tx1"/>
                      </a:solidFill>
                      <a:prstDash val="solid"/>
                      <a:round/>
                      <a:headEnd type="none" w="med" len="med"/>
                      <a:tailEnd type="none" w="med" len="med"/>
                    </a:lnL>
                    <a:noFill/>
                  </a:tcPr>
                </a:tc>
                <a:extLst>
                  <a:ext uri="{0D108BD9-81ED-4DB2-BD59-A6C34878D82A}">
                    <a16:rowId xmlns:a16="http://schemas.microsoft.com/office/drawing/2014/main" val="2465717514"/>
                  </a:ext>
                </a:extLst>
              </a:tr>
            </a:tbl>
          </a:graphicData>
        </a:graphic>
      </p:graphicFrame>
      <p:grpSp>
        <p:nvGrpSpPr>
          <p:cNvPr id="17" name="Group 16">
            <a:extLst>
              <a:ext uri="{FF2B5EF4-FFF2-40B4-BE49-F238E27FC236}">
                <a16:creationId xmlns:a16="http://schemas.microsoft.com/office/drawing/2014/main" id="{E6B1F370-F694-4B58-8757-37FFED8DCEFB}"/>
              </a:ext>
            </a:extLst>
          </p:cNvPr>
          <p:cNvGrpSpPr/>
          <p:nvPr/>
        </p:nvGrpSpPr>
        <p:grpSpPr>
          <a:xfrm>
            <a:off x="1855311" y="2495569"/>
            <a:ext cx="5573735" cy="2437788"/>
            <a:chOff x="2453764" y="3203307"/>
            <a:chExt cx="7431646" cy="3250384"/>
          </a:xfrm>
        </p:grpSpPr>
        <p:pic>
          <p:nvPicPr>
            <p:cNvPr id="8" name="Picture 7">
              <a:extLst>
                <a:ext uri="{FF2B5EF4-FFF2-40B4-BE49-F238E27FC236}">
                  <a16:creationId xmlns:a16="http://schemas.microsoft.com/office/drawing/2014/main" id="{0A6C8051-B717-4E8D-BAE5-C43EF035FD05}"/>
                </a:ext>
              </a:extLst>
            </p:cNvPr>
            <p:cNvPicPr>
              <a:picLocks noChangeAspect="1"/>
            </p:cNvPicPr>
            <p:nvPr/>
          </p:nvPicPr>
          <p:blipFill>
            <a:blip r:embed="rId3"/>
            <a:stretch>
              <a:fillRect/>
            </a:stretch>
          </p:blipFill>
          <p:spPr>
            <a:xfrm>
              <a:off x="7518279" y="3203307"/>
              <a:ext cx="1124960" cy="2691361"/>
            </a:xfrm>
            <a:prstGeom prst="rect">
              <a:avLst/>
            </a:prstGeom>
          </p:spPr>
        </p:pic>
        <p:pic>
          <p:nvPicPr>
            <p:cNvPr id="9" name="Picture 8">
              <a:extLst>
                <a:ext uri="{FF2B5EF4-FFF2-40B4-BE49-F238E27FC236}">
                  <a16:creationId xmlns:a16="http://schemas.microsoft.com/office/drawing/2014/main" id="{AC37736C-05FF-414B-97B6-B8F17B1C86A2}"/>
                </a:ext>
              </a:extLst>
            </p:cNvPr>
            <p:cNvPicPr>
              <a:picLocks noChangeAspect="1"/>
            </p:cNvPicPr>
            <p:nvPr/>
          </p:nvPicPr>
          <p:blipFill>
            <a:blip r:embed="rId4"/>
            <a:stretch>
              <a:fillRect/>
            </a:stretch>
          </p:blipFill>
          <p:spPr>
            <a:xfrm>
              <a:off x="8726712" y="3203307"/>
              <a:ext cx="1158698" cy="1950720"/>
            </a:xfrm>
            <a:prstGeom prst="rect">
              <a:avLst/>
            </a:prstGeom>
          </p:spPr>
        </p:pic>
        <p:pic>
          <p:nvPicPr>
            <p:cNvPr id="10" name="Picture 9">
              <a:extLst>
                <a:ext uri="{FF2B5EF4-FFF2-40B4-BE49-F238E27FC236}">
                  <a16:creationId xmlns:a16="http://schemas.microsoft.com/office/drawing/2014/main" id="{A8316763-5CA1-4BFF-80F2-345139B572B5}"/>
                </a:ext>
              </a:extLst>
            </p:cNvPr>
            <p:cNvPicPr>
              <a:picLocks noChangeAspect="1"/>
            </p:cNvPicPr>
            <p:nvPr/>
          </p:nvPicPr>
          <p:blipFill>
            <a:blip r:embed="rId5"/>
            <a:stretch>
              <a:fillRect/>
            </a:stretch>
          </p:blipFill>
          <p:spPr>
            <a:xfrm>
              <a:off x="3700088" y="3203307"/>
              <a:ext cx="1162853" cy="3250384"/>
            </a:xfrm>
            <a:prstGeom prst="rect">
              <a:avLst/>
            </a:prstGeom>
          </p:spPr>
        </p:pic>
        <p:pic>
          <p:nvPicPr>
            <p:cNvPr id="11" name="Picture 10">
              <a:extLst>
                <a:ext uri="{FF2B5EF4-FFF2-40B4-BE49-F238E27FC236}">
                  <a16:creationId xmlns:a16="http://schemas.microsoft.com/office/drawing/2014/main" id="{FFCC473A-721D-400D-A69F-0EB936175C0A}"/>
                </a:ext>
              </a:extLst>
            </p:cNvPr>
            <p:cNvPicPr>
              <a:picLocks noChangeAspect="1"/>
            </p:cNvPicPr>
            <p:nvPr/>
          </p:nvPicPr>
          <p:blipFill rotWithShape="1">
            <a:blip r:embed="rId6"/>
            <a:srcRect b="17893"/>
            <a:stretch/>
          </p:blipFill>
          <p:spPr>
            <a:xfrm>
              <a:off x="4946413" y="3203307"/>
              <a:ext cx="1159687" cy="3250383"/>
            </a:xfrm>
            <a:prstGeom prst="rect">
              <a:avLst/>
            </a:prstGeom>
          </p:spPr>
        </p:pic>
        <p:pic>
          <p:nvPicPr>
            <p:cNvPr id="13" name="Picture 12">
              <a:extLst>
                <a:ext uri="{FF2B5EF4-FFF2-40B4-BE49-F238E27FC236}">
                  <a16:creationId xmlns:a16="http://schemas.microsoft.com/office/drawing/2014/main" id="{D6B15C7C-0474-41CF-9140-9377453BA359}"/>
                </a:ext>
              </a:extLst>
            </p:cNvPr>
            <p:cNvPicPr>
              <a:picLocks noChangeAspect="1"/>
            </p:cNvPicPr>
            <p:nvPr/>
          </p:nvPicPr>
          <p:blipFill rotWithShape="1">
            <a:blip r:embed="rId7"/>
            <a:srcRect b="18158"/>
            <a:stretch/>
          </p:blipFill>
          <p:spPr>
            <a:xfrm>
              <a:off x="6189572" y="3203307"/>
              <a:ext cx="1245235" cy="3055158"/>
            </a:xfrm>
            <a:prstGeom prst="rect">
              <a:avLst/>
            </a:prstGeom>
          </p:spPr>
        </p:pic>
        <p:grpSp>
          <p:nvGrpSpPr>
            <p:cNvPr id="16" name="Group 15">
              <a:extLst>
                <a:ext uri="{FF2B5EF4-FFF2-40B4-BE49-F238E27FC236}">
                  <a16:creationId xmlns:a16="http://schemas.microsoft.com/office/drawing/2014/main" id="{539F6E3A-4DA1-4025-A587-826AE6512C48}"/>
                </a:ext>
              </a:extLst>
            </p:cNvPr>
            <p:cNvGrpSpPr/>
            <p:nvPr/>
          </p:nvGrpSpPr>
          <p:grpSpPr>
            <a:xfrm>
              <a:off x="2453764" y="3203307"/>
              <a:ext cx="1162852" cy="1811815"/>
              <a:chOff x="4281727" y="3234747"/>
              <a:chExt cx="1162852" cy="1811815"/>
            </a:xfrm>
          </p:grpSpPr>
          <p:pic>
            <p:nvPicPr>
              <p:cNvPr id="15" name="Picture 14">
                <a:extLst>
                  <a:ext uri="{FF2B5EF4-FFF2-40B4-BE49-F238E27FC236}">
                    <a16:creationId xmlns:a16="http://schemas.microsoft.com/office/drawing/2014/main" id="{FE57AE13-BCD1-4C7E-9ED4-54B6D0891A5B}"/>
                  </a:ext>
                </a:extLst>
              </p:cNvPr>
              <p:cNvPicPr>
                <a:picLocks noChangeAspect="1"/>
              </p:cNvPicPr>
              <p:nvPr/>
            </p:nvPicPr>
            <p:blipFill rotWithShape="1">
              <a:blip r:embed="rId8"/>
              <a:srcRect l="1" t="70593" r="-1034"/>
              <a:stretch/>
            </p:blipFill>
            <p:spPr>
              <a:xfrm>
                <a:off x="4281727" y="4312885"/>
                <a:ext cx="1162852" cy="733677"/>
              </a:xfrm>
              <a:prstGeom prst="rect">
                <a:avLst/>
              </a:prstGeom>
            </p:spPr>
          </p:pic>
          <p:pic>
            <p:nvPicPr>
              <p:cNvPr id="12" name="Picture 11">
                <a:extLst>
                  <a:ext uri="{FF2B5EF4-FFF2-40B4-BE49-F238E27FC236}">
                    <a16:creationId xmlns:a16="http://schemas.microsoft.com/office/drawing/2014/main" id="{53B3988B-76AC-47C7-8039-77BDD2D5DB93}"/>
                  </a:ext>
                </a:extLst>
              </p:cNvPr>
              <p:cNvPicPr>
                <a:picLocks noChangeAspect="1"/>
              </p:cNvPicPr>
              <p:nvPr/>
            </p:nvPicPr>
            <p:blipFill rotWithShape="1">
              <a:blip r:embed="rId8"/>
              <a:srcRect b="54545"/>
              <a:stretch/>
            </p:blipFill>
            <p:spPr>
              <a:xfrm>
                <a:off x="4281727" y="3234747"/>
                <a:ext cx="1150956" cy="1134053"/>
              </a:xfrm>
              <a:prstGeom prst="rect">
                <a:avLst/>
              </a:prstGeom>
            </p:spPr>
          </p:pic>
        </p:grpSp>
      </p:grpSp>
      <p:sp>
        <p:nvSpPr>
          <p:cNvPr id="18" name="Rectangle 17">
            <a:extLst>
              <a:ext uri="{FF2B5EF4-FFF2-40B4-BE49-F238E27FC236}">
                <a16:creationId xmlns:a16="http://schemas.microsoft.com/office/drawing/2014/main" id="{D82DB690-71B5-460D-A815-E4A653B4D5EB}"/>
              </a:ext>
            </a:extLst>
          </p:cNvPr>
          <p:cNvSpPr/>
          <p:nvPr/>
        </p:nvSpPr>
        <p:spPr>
          <a:xfrm>
            <a:off x="5560156" y="958492"/>
            <a:ext cx="1584923" cy="149352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dirty="0" err="1"/>
          </a:p>
        </p:txBody>
      </p:sp>
      <p:sp>
        <p:nvSpPr>
          <p:cNvPr id="7" name="TextBox 6">
            <a:extLst>
              <a:ext uri="{FF2B5EF4-FFF2-40B4-BE49-F238E27FC236}">
                <a16:creationId xmlns:a16="http://schemas.microsoft.com/office/drawing/2014/main" id="{CD8F930D-21C9-9BEC-B163-1D0025317B7C}"/>
              </a:ext>
            </a:extLst>
          </p:cNvPr>
          <p:cNvSpPr txBox="1"/>
          <p:nvPr/>
        </p:nvSpPr>
        <p:spPr>
          <a:xfrm>
            <a:off x="68976" y="4958249"/>
            <a:ext cx="4573203" cy="196208"/>
          </a:xfrm>
          <a:prstGeom prst="rect">
            <a:avLst/>
          </a:prstGeom>
          <a:noFill/>
        </p:spPr>
        <p:txBody>
          <a:bodyPr wrap="square">
            <a:spAutoFit/>
          </a:bodyPr>
          <a:lstStyle/>
          <a:p>
            <a:r>
              <a:rPr lang="en-GB" sz="675" b="1" i="1" dirty="0"/>
              <a:t>Source: </a:t>
            </a:r>
            <a:r>
              <a:rPr lang="en-GB" sz="675" i="1" dirty="0">
                <a:hlinkClick r:id="rId9"/>
              </a:rPr>
              <a:t>https://saice.org.za/downloads/SAICE-2022-Infrastructure-Report-Card.pdf</a:t>
            </a:r>
            <a:r>
              <a:rPr lang="en-GB" sz="675" i="1" dirty="0"/>
              <a:t> </a:t>
            </a:r>
          </a:p>
        </p:txBody>
      </p:sp>
    </p:spTree>
    <p:extLst>
      <p:ext uri="{BB962C8B-B14F-4D97-AF65-F5344CB8AC3E}">
        <p14:creationId xmlns:p14="http://schemas.microsoft.com/office/powerpoint/2010/main" val="834199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nodePh="1">
                                  <p:stCondLst>
                                    <p:cond delay="0"/>
                                  </p:stCondLst>
                                  <p:endCondLst>
                                    <p:cond evt="begin" delay="0">
                                      <p:tn val="9"/>
                                    </p:cond>
                                  </p:endCondLst>
                                  <p:childTnLst>
                                    <p:set>
                                      <p:cBhvr>
                                        <p:cTn id="10"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build="p"/>
      <p:bldP spid="18" grpId="0" animBg="1"/>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8" name="Google Shape;63;p14">
            <a:extLst>
              <a:ext uri="{FF2B5EF4-FFF2-40B4-BE49-F238E27FC236}">
                <a16:creationId xmlns:a16="http://schemas.microsoft.com/office/drawing/2014/main" id="{A8D4CE83-7955-67EB-A563-690CBC755ACE}"/>
              </a:ext>
            </a:extLst>
          </p:cNvPr>
          <p:cNvPicPr preferRelativeResize="0"/>
          <p:nvPr/>
        </p:nvPicPr>
        <p:blipFill>
          <a:blip r:embed="rId3">
            <a:alphaModFix/>
          </a:blip>
          <a:stretch>
            <a:fillRect/>
          </a:stretch>
        </p:blipFill>
        <p:spPr>
          <a:xfrm>
            <a:off x="0" y="0"/>
            <a:ext cx="9144000" cy="5143500"/>
          </a:xfrm>
          <a:prstGeom prst="rect">
            <a:avLst/>
          </a:prstGeom>
          <a:noFill/>
          <a:ln>
            <a:noFill/>
          </a:ln>
        </p:spPr>
      </p:pic>
      <p:sp>
        <p:nvSpPr>
          <p:cNvPr id="92" name="Google Shape;92;p18"/>
          <p:cNvSpPr txBox="1">
            <a:spLocks noGrp="1"/>
          </p:cNvSpPr>
          <p:nvPr>
            <p:ph type="body" idx="1"/>
          </p:nvPr>
        </p:nvSpPr>
        <p:spPr>
          <a:xfrm>
            <a:off x="311700" y="1152475"/>
            <a:ext cx="4399785"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US" dirty="0">
                <a:solidFill>
                  <a:schemeClr val="tx1"/>
                </a:solidFill>
                <a:latin typeface="Poppins" panose="00000500000000000000" pitchFamily="2" charset="0"/>
                <a:cs typeface="Poppins" panose="00000500000000000000" pitchFamily="2" charset="0"/>
              </a:rPr>
              <a:t>Top 49 companies in SA employ just over 901K people</a:t>
            </a:r>
          </a:p>
          <a:p>
            <a:pPr marL="0" lvl="0" indent="0" algn="l" rtl="0">
              <a:spcBef>
                <a:spcPts val="0"/>
              </a:spcBef>
              <a:spcAft>
                <a:spcPts val="1200"/>
              </a:spcAft>
              <a:buNone/>
            </a:pPr>
            <a:endParaRPr lang="en-US" dirty="0">
              <a:solidFill>
                <a:schemeClr val="tx1"/>
              </a:solidFill>
              <a:latin typeface="Poppins" panose="00000500000000000000" pitchFamily="2" charset="0"/>
              <a:cs typeface="Poppins" panose="00000500000000000000" pitchFamily="2" charset="0"/>
            </a:endParaRPr>
          </a:p>
          <a:p>
            <a:pPr marL="0" lvl="0" indent="0" algn="l" rtl="0">
              <a:spcBef>
                <a:spcPts val="0"/>
              </a:spcBef>
              <a:spcAft>
                <a:spcPts val="1200"/>
              </a:spcAft>
              <a:buNone/>
            </a:pPr>
            <a:r>
              <a:rPr lang="en-US" dirty="0">
                <a:solidFill>
                  <a:schemeClr val="tx1"/>
                </a:solidFill>
                <a:latin typeface="Poppins" panose="00000500000000000000" pitchFamily="2" charset="0"/>
                <a:cs typeface="Poppins" panose="00000500000000000000" pitchFamily="2" charset="0"/>
              </a:rPr>
              <a:t>SA Govt employs over 1,3m people</a:t>
            </a:r>
          </a:p>
          <a:p>
            <a:pPr marL="0" lvl="0" indent="0" algn="l" rtl="0">
              <a:spcBef>
                <a:spcPts val="0"/>
              </a:spcBef>
              <a:spcAft>
                <a:spcPts val="1200"/>
              </a:spcAft>
              <a:buNone/>
            </a:pPr>
            <a:endParaRPr lang="en-US" dirty="0">
              <a:solidFill>
                <a:schemeClr val="tx1"/>
              </a:solidFill>
              <a:latin typeface="Poppins" panose="00000500000000000000" pitchFamily="2" charset="0"/>
              <a:cs typeface="Poppins" panose="00000500000000000000" pitchFamily="2" charset="0"/>
            </a:endParaRPr>
          </a:p>
          <a:p>
            <a:pPr marL="0" lvl="0" indent="0" algn="l" rtl="0">
              <a:spcBef>
                <a:spcPts val="0"/>
              </a:spcBef>
              <a:spcAft>
                <a:spcPts val="1200"/>
              </a:spcAft>
              <a:buNone/>
            </a:pPr>
            <a:r>
              <a:rPr lang="en-US" dirty="0">
                <a:solidFill>
                  <a:schemeClr val="tx1"/>
                </a:solidFill>
                <a:latin typeface="Poppins" panose="00000500000000000000" pitchFamily="2" charset="0"/>
                <a:cs typeface="Poppins" panose="00000500000000000000" pitchFamily="2" charset="0"/>
              </a:rPr>
              <a:t>31.9% unemployment (Q4 2024)</a:t>
            </a:r>
          </a:p>
          <a:p>
            <a:pPr marL="0" lvl="0" indent="0" algn="l" rtl="0">
              <a:spcBef>
                <a:spcPts val="0"/>
              </a:spcBef>
              <a:spcAft>
                <a:spcPts val="1200"/>
              </a:spcAft>
              <a:buNone/>
            </a:pPr>
            <a:endParaRPr dirty="0">
              <a:solidFill>
                <a:schemeClr val="tx1"/>
              </a:solidFill>
              <a:latin typeface="Poppins" panose="00000500000000000000" pitchFamily="2" charset="0"/>
              <a:cs typeface="Poppins" panose="00000500000000000000" pitchFamily="2" charset="0"/>
            </a:endParaRPr>
          </a:p>
        </p:txBody>
      </p:sp>
      <p:pic>
        <p:nvPicPr>
          <p:cNvPr id="2" name="Picture 1">
            <a:extLst>
              <a:ext uri="{FF2B5EF4-FFF2-40B4-BE49-F238E27FC236}">
                <a16:creationId xmlns:a16="http://schemas.microsoft.com/office/drawing/2014/main" id="{2CCA23B2-318E-9E95-82E3-130BBEEA5EBE}"/>
              </a:ext>
            </a:extLst>
          </p:cNvPr>
          <p:cNvPicPr>
            <a:picLocks noChangeAspect="1"/>
          </p:cNvPicPr>
          <p:nvPr/>
        </p:nvPicPr>
        <p:blipFill>
          <a:blip r:embed="rId4"/>
          <a:stretch>
            <a:fillRect/>
          </a:stretch>
        </p:blipFill>
        <p:spPr>
          <a:xfrm>
            <a:off x="4572000" y="2783419"/>
            <a:ext cx="3999200" cy="2220122"/>
          </a:xfrm>
          <a:prstGeom prst="rect">
            <a:avLst/>
          </a:prstGeom>
        </p:spPr>
      </p:pic>
      <p:pic>
        <p:nvPicPr>
          <p:cNvPr id="1026" name="Picture 2">
            <a:extLst>
              <a:ext uri="{FF2B5EF4-FFF2-40B4-BE49-F238E27FC236}">
                <a16:creationId xmlns:a16="http://schemas.microsoft.com/office/drawing/2014/main" id="{364C5F88-F9C1-8EDF-5AC5-E9CC54ABE9B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91431" y="351628"/>
            <a:ext cx="2502434" cy="222012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377A4FC-AB29-49DB-9005-D6F70602D499}"/>
              </a:ext>
            </a:extLst>
          </p:cNvPr>
          <p:cNvSpPr txBox="1"/>
          <p:nvPr/>
        </p:nvSpPr>
        <p:spPr>
          <a:xfrm>
            <a:off x="5362415" y="1173001"/>
            <a:ext cx="1751308" cy="584775"/>
          </a:xfrm>
          <a:prstGeom prst="rect">
            <a:avLst/>
          </a:prstGeom>
          <a:noFill/>
        </p:spPr>
        <p:txBody>
          <a:bodyPr wrap="square" rtlCol="0">
            <a:spAutoFit/>
          </a:bodyPr>
          <a:lstStyle/>
          <a:p>
            <a:pPr algn="ctr"/>
            <a:r>
              <a:rPr lang="en-GB" sz="3200" b="1" dirty="0">
                <a:solidFill>
                  <a:schemeClr val="tx1"/>
                </a:solidFill>
                <a:latin typeface="+mj-lt"/>
              </a:rPr>
              <a:t>65m</a:t>
            </a:r>
          </a:p>
        </p:txBody>
      </p:sp>
      <p:sp>
        <p:nvSpPr>
          <p:cNvPr id="5" name="TextBox 4">
            <a:extLst>
              <a:ext uri="{FF2B5EF4-FFF2-40B4-BE49-F238E27FC236}">
                <a16:creationId xmlns:a16="http://schemas.microsoft.com/office/drawing/2014/main" id="{EDC4B141-031E-F050-F381-D74CCAC83FC9}"/>
              </a:ext>
            </a:extLst>
          </p:cNvPr>
          <p:cNvSpPr txBox="1"/>
          <p:nvPr/>
        </p:nvSpPr>
        <p:spPr>
          <a:xfrm>
            <a:off x="1077132" y="4981188"/>
            <a:ext cx="4572000" cy="184666"/>
          </a:xfrm>
          <a:prstGeom prst="rect">
            <a:avLst/>
          </a:prstGeom>
          <a:noFill/>
        </p:spPr>
        <p:txBody>
          <a:bodyPr wrap="square">
            <a:spAutoFit/>
          </a:bodyPr>
          <a:lstStyle/>
          <a:p>
            <a:r>
              <a:rPr lang="en-GB" sz="600" dirty="0">
                <a:solidFill>
                  <a:schemeClr val="tx1"/>
                </a:solidFill>
                <a:latin typeface="Poppins" panose="00000500000000000000" pitchFamily="2" charset="0"/>
                <a:cs typeface="Poppins" panose="00000500000000000000" pitchFamily="2" charset="0"/>
              </a:rPr>
              <a:t>https://www.macrotrends.net/global-metrics/countries/zaf/south-africa/unemployment-rate</a:t>
            </a:r>
          </a:p>
        </p:txBody>
      </p:sp>
    </p:spTree>
    <p:extLst>
      <p:ext uri="{BB962C8B-B14F-4D97-AF65-F5344CB8AC3E}">
        <p14:creationId xmlns:p14="http://schemas.microsoft.com/office/powerpoint/2010/main" val="4074212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2">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2">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2">
                                            <p:txEl>
                                              <p:pRg st="0" end="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uiExpand="1" build="p"/>
      <p:bldP spid="3"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4" name="Google Shape;104;p20"/>
          <p:cNvPicPr preferRelativeResize="0"/>
          <p:nvPr/>
        </p:nvPicPr>
        <p:blipFill>
          <a:blip r:embed="rId3">
            <a:alphaModFix/>
          </a:blip>
          <a:stretch>
            <a:fillRect/>
          </a:stretch>
        </p:blipFill>
        <p:spPr>
          <a:xfrm>
            <a:off x="0" y="0"/>
            <a:ext cx="9144000" cy="5143500"/>
          </a:xfrm>
          <a:prstGeom prst="rect">
            <a:avLst/>
          </a:prstGeom>
          <a:noFill/>
          <a:ln>
            <a:noFill/>
          </a:ln>
        </p:spPr>
      </p:pic>
      <p:sp>
        <p:nvSpPr>
          <p:cNvPr id="105" name="Google Shape;105;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b="1" dirty="0">
                <a:latin typeface="Poppins" panose="00000500000000000000" pitchFamily="2" charset="0"/>
                <a:cs typeface="Poppins" panose="00000500000000000000" pitchFamily="2" charset="0"/>
              </a:rPr>
              <a:t>Western Cape Procurable Expenditure</a:t>
            </a:r>
            <a:endParaRPr b="1" dirty="0">
              <a:latin typeface="Poppins" panose="00000500000000000000" pitchFamily="2" charset="0"/>
              <a:cs typeface="Poppins" panose="00000500000000000000" pitchFamily="2" charset="0"/>
            </a:endParaRPr>
          </a:p>
        </p:txBody>
      </p:sp>
      <p:pic>
        <p:nvPicPr>
          <p:cNvPr id="6" name="Picture 5">
            <a:extLst>
              <a:ext uri="{FF2B5EF4-FFF2-40B4-BE49-F238E27FC236}">
                <a16:creationId xmlns:a16="http://schemas.microsoft.com/office/drawing/2014/main" id="{22128736-52B7-732E-C55C-3FE00EFE3E22}"/>
              </a:ext>
            </a:extLst>
          </p:cNvPr>
          <p:cNvPicPr>
            <a:picLocks noChangeAspect="1"/>
          </p:cNvPicPr>
          <p:nvPr/>
        </p:nvPicPr>
        <p:blipFill>
          <a:blip r:embed="rId4"/>
          <a:srcRect l="2969" t="6092" r="2348" b="4432"/>
          <a:stretch/>
        </p:blipFill>
        <p:spPr>
          <a:xfrm>
            <a:off x="3301465" y="1016379"/>
            <a:ext cx="5630780" cy="4017344"/>
          </a:xfrm>
          <a:prstGeom prst="rect">
            <a:avLst/>
          </a:prstGeom>
        </p:spPr>
      </p:pic>
      <p:sp>
        <p:nvSpPr>
          <p:cNvPr id="7" name="TextBox 6">
            <a:extLst>
              <a:ext uri="{FF2B5EF4-FFF2-40B4-BE49-F238E27FC236}">
                <a16:creationId xmlns:a16="http://schemas.microsoft.com/office/drawing/2014/main" id="{18E54696-3235-C1ED-FBA5-4E0F653B8451}"/>
              </a:ext>
            </a:extLst>
          </p:cNvPr>
          <p:cNvSpPr txBox="1"/>
          <p:nvPr/>
        </p:nvSpPr>
        <p:spPr>
          <a:xfrm>
            <a:off x="5111014" y="1878372"/>
            <a:ext cx="2059806" cy="584775"/>
          </a:xfrm>
          <a:prstGeom prst="rect">
            <a:avLst/>
          </a:prstGeom>
          <a:noFill/>
        </p:spPr>
        <p:txBody>
          <a:bodyPr wrap="square" rtlCol="0">
            <a:spAutoFit/>
          </a:bodyPr>
          <a:lstStyle/>
          <a:p>
            <a:r>
              <a:rPr lang="en-GB" sz="3200" b="1" dirty="0">
                <a:latin typeface="Poppins" panose="00000500000000000000" pitchFamily="2" charset="0"/>
                <a:cs typeface="Poppins" panose="00000500000000000000" pitchFamily="2" charset="0"/>
              </a:rPr>
              <a:t>R90bn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oogle Shape;63;p14">
            <a:extLst>
              <a:ext uri="{FF2B5EF4-FFF2-40B4-BE49-F238E27FC236}">
                <a16:creationId xmlns:a16="http://schemas.microsoft.com/office/drawing/2014/main" id="{9D9DE559-82EC-E5C5-F2E5-342CF734194F}"/>
              </a:ext>
            </a:extLst>
          </p:cNvPr>
          <p:cNvPicPr preferRelativeResize="0"/>
          <p:nvPr/>
        </p:nvPicPr>
        <p:blipFill>
          <a:blip r:embed="rId3">
            <a:alphaModFix/>
          </a:blip>
          <a:stretch>
            <a:fillRect/>
          </a:stretch>
        </p:blipFill>
        <p:spPr>
          <a:xfrm>
            <a:off x="0" y="0"/>
            <a:ext cx="9144000" cy="5143500"/>
          </a:xfrm>
          <a:prstGeom prst="rect">
            <a:avLst/>
          </a:prstGeom>
          <a:noFill/>
          <a:ln>
            <a:noFill/>
          </a:ln>
        </p:spPr>
      </p:pic>
      <p:sp>
        <p:nvSpPr>
          <p:cNvPr id="23" name="Title 2">
            <a:extLst>
              <a:ext uri="{FF2B5EF4-FFF2-40B4-BE49-F238E27FC236}">
                <a16:creationId xmlns:a16="http://schemas.microsoft.com/office/drawing/2014/main" id="{52349AAA-D530-4D25-AA3C-012C9E1E0D71}"/>
              </a:ext>
            </a:extLst>
          </p:cNvPr>
          <p:cNvSpPr>
            <a:spLocks noGrp="1"/>
          </p:cNvSpPr>
          <p:nvPr>
            <p:ph type="title"/>
          </p:nvPr>
        </p:nvSpPr>
        <p:spPr/>
        <p:txBody>
          <a:bodyPr>
            <a:noAutofit/>
          </a:bodyPr>
          <a:lstStyle/>
          <a:p>
            <a:r>
              <a:rPr lang="en-ZA" sz="1800" b="1" dirty="0">
                <a:latin typeface="Poppins" panose="00000500000000000000" pitchFamily="2" charset="0"/>
                <a:cs typeface="Poppins" panose="00000500000000000000" pitchFamily="2" charset="0"/>
              </a:rPr>
              <a:t>Economic Empowerment of Communities through Basic Services</a:t>
            </a:r>
          </a:p>
        </p:txBody>
      </p:sp>
      <p:grpSp>
        <p:nvGrpSpPr>
          <p:cNvPr id="8" name="Group 7">
            <a:extLst>
              <a:ext uri="{FF2B5EF4-FFF2-40B4-BE49-F238E27FC236}">
                <a16:creationId xmlns:a16="http://schemas.microsoft.com/office/drawing/2014/main" id="{7E88CE7C-94F3-44DA-BB2C-4D689714B2E2}"/>
              </a:ext>
            </a:extLst>
          </p:cNvPr>
          <p:cNvGrpSpPr>
            <a:grpSpLocks noChangeAspect="1"/>
          </p:cNvGrpSpPr>
          <p:nvPr/>
        </p:nvGrpSpPr>
        <p:grpSpPr>
          <a:xfrm>
            <a:off x="6793157" y="2039025"/>
            <a:ext cx="2099324" cy="1408308"/>
            <a:chOff x="7148051" y="4061897"/>
            <a:chExt cx="3824750" cy="2565790"/>
          </a:xfrm>
        </p:grpSpPr>
        <p:pic>
          <p:nvPicPr>
            <p:cNvPr id="2050" name="Picture 2">
              <a:extLst>
                <a:ext uri="{FF2B5EF4-FFF2-40B4-BE49-F238E27FC236}">
                  <a16:creationId xmlns:a16="http://schemas.microsoft.com/office/drawing/2014/main" id="{42DE30EF-4092-4FD5-96CC-4BECC2F8B3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5600" y="4067799"/>
              <a:ext cx="3737200" cy="209487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7ADB859F-BE74-46BC-A8AD-181CB2D40CBB}"/>
                </a:ext>
              </a:extLst>
            </p:cNvPr>
            <p:cNvSpPr/>
            <p:nvPr/>
          </p:nvSpPr>
          <p:spPr>
            <a:xfrm>
              <a:off x="7148051" y="6123024"/>
              <a:ext cx="3824750" cy="504663"/>
            </a:xfrm>
            <a:prstGeom prst="rect">
              <a:avLst/>
            </a:prstGeom>
          </p:spPr>
          <p:txBody>
            <a:bodyPr wrap="square">
              <a:spAutoFit/>
            </a:bodyPr>
            <a:lstStyle/>
            <a:p>
              <a:r>
                <a:rPr lang="en-GB" sz="600" b="1" dirty="0">
                  <a:latin typeface="Poppins" panose="00000500000000000000" pitchFamily="2" charset="0"/>
                  <a:cs typeface="Poppins" panose="00000500000000000000" pitchFamily="2" charset="0"/>
                </a:rPr>
                <a:t>Source:</a:t>
              </a:r>
              <a:r>
                <a:rPr lang="en-GB" sz="600" dirty="0">
                  <a:latin typeface="Poppins" panose="00000500000000000000" pitchFamily="2" charset="0"/>
                  <a:cs typeface="Poppins" panose="00000500000000000000" pitchFamily="2" charset="0"/>
                </a:rPr>
                <a:t> capetownetc.com | </a:t>
              </a:r>
              <a:r>
                <a:rPr lang="en-US" sz="600" b="1" dirty="0">
                  <a:latin typeface="Poppins" panose="00000500000000000000" pitchFamily="2" charset="0"/>
                  <a:cs typeface="Poppins" panose="00000500000000000000" pitchFamily="2" charset="0"/>
                </a:rPr>
                <a:t>Picture</a:t>
              </a:r>
              <a:r>
                <a:rPr lang="en-US" sz="600" dirty="0">
                  <a:latin typeface="Poppins" panose="00000500000000000000" pitchFamily="2" charset="0"/>
                  <a:cs typeface="Poppins" panose="00000500000000000000" pitchFamily="2" charset="0"/>
                </a:rPr>
                <a:t>: Fish Hoek Beach/Facebook</a:t>
              </a:r>
              <a:endParaRPr lang="en-GB" sz="600" dirty="0">
                <a:latin typeface="Poppins" panose="00000500000000000000" pitchFamily="2" charset="0"/>
                <a:cs typeface="Poppins" panose="00000500000000000000" pitchFamily="2" charset="0"/>
              </a:endParaRPr>
            </a:p>
          </p:txBody>
        </p:sp>
        <p:sp>
          <p:nvSpPr>
            <p:cNvPr id="4" name="TextBox 3">
              <a:extLst>
                <a:ext uri="{FF2B5EF4-FFF2-40B4-BE49-F238E27FC236}">
                  <a16:creationId xmlns:a16="http://schemas.microsoft.com/office/drawing/2014/main" id="{C77946CF-5A8E-4A33-8570-D1797BF553E6}"/>
                </a:ext>
              </a:extLst>
            </p:cNvPr>
            <p:cNvSpPr txBox="1"/>
            <p:nvPr/>
          </p:nvSpPr>
          <p:spPr>
            <a:xfrm>
              <a:off x="7198357" y="4061897"/>
              <a:ext cx="3529780" cy="504663"/>
            </a:xfrm>
            <a:prstGeom prst="rect">
              <a:avLst/>
            </a:prstGeom>
            <a:noFill/>
          </p:spPr>
          <p:txBody>
            <a:bodyPr wrap="square" rtlCol="0">
              <a:spAutoFit/>
            </a:bodyPr>
            <a:lstStyle/>
            <a:p>
              <a:r>
                <a:rPr lang="en-GB" sz="1200" b="1" dirty="0">
                  <a:solidFill>
                    <a:schemeClr val="bg1"/>
                  </a:solidFill>
                  <a:latin typeface="Poppins" panose="00000500000000000000" pitchFamily="2" charset="0"/>
                  <a:cs typeface="Poppins" panose="00000500000000000000" pitchFamily="2" charset="0"/>
                </a:rPr>
                <a:t>PRASA Blue Train</a:t>
              </a:r>
            </a:p>
          </p:txBody>
        </p:sp>
      </p:grpSp>
      <p:pic>
        <p:nvPicPr>
          <p:cNvPr id="5" name="Picture 4">
            <a:extLst>
              <a:ext uri="{FF2B5EF4-FFF2-40B4-BE49-F238E27FC236}">
                <a16:creationId xmlns:a16="http://schemas.microsoft.com/office/drawing/2014/main" id="{6892DF29-60D9-4F1E-804A-1FBB7BD50CEE}"/>
              </a:ext>
            </a:extLst>
          </p:cNvPr>
          <p:cNvPicPr>
            <a:picLocks noChangeAspect="1"/>
          </p:cNvPicPr>
          <p:nvPr/>
        </p:nvPicPr>
        <p:blipFill>
          <a:blip r:embed="rId5"/>
          <a:stretch>
            <a:fillRect/>
          </a:stretch>
        </p:blipFill>
        <p:spPr>
          <a:xfrm>
            <a:off x="4623373" y="2028067"/>
            <a:ext cx="2099324" cy="1314420"/>
          </a:xfrm>
          <a:prstGeom prst="rect">
            <a:avLst/>
          </a:prstGeom>
        </p:spPr>
      </p:pic>
      <p:sp>
        <p:nvSpPr>
          <p:cNvPr id="6" name="Teardrop 5">
            <a:extLst>
              <a:ext uri="{FF2B5EF4-FFF2-40B4-BE49-F238E27FC236}">
                <a16:creationId xmlns:a16="http://schemas.microsoft.com/office/drawing/2014/main" id="{0EFAB45C-A192-453B-8A23-F9AD9A9DED3C}"/>
              </a:ext>
            </a:extLst>
          </p:cNvPr>
          <p:cNvSpPr/>
          <p:nvPr/>
        </p:nvSpPr>
        <p:spPr>
          <a:xfrm>
            <a:off x="736621" y="3387768"/>
            <a:ext cx="1620000" cy="1620000"/>
          </a:xfrm>
          <a:prstGeom prst="teardrop">
            <a:avLst/>
          </a:prstGeom>
          <a:solidFill>
            <a:srgbClr val="2742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225"/>
              </a:spcAft>
            </a:pPr>
            <a:r>
              <a:rPr lang="en-US" b="1" dirty="0">
                <a:latin typeface="Poppins" panose="00000500000000000000" pitchFamily="2" charset="0"/>
                <a:cs typeface="Poppins" panose="00000500000000000000" pitchFamily="2" charset="0"/>
              </a:rPr>
              <a:t>Housing</a:t>
            </a:r>
          </a:p>
        </p:txBody>
      </p:sp>
      <p:sp>
        <p:nvSpPr>
          <p:cNvPr id="15" name="Teardrop 14">
            <a:extLst>
              <a:ext uri="{FF2B5EF4-FFF2-40B4-BE49-F238E27FC236}">
                <a16:creationId xmlns:a16="http://schemas.microsoft.com/office/drawing/2014/main" id="{5D2D932F-30A0-4857-8517-9CA564B88F12}"/>
              </a:ext>
            </a:extLst>
          </p:cNvPr>
          <p:cNvSpPr/>
          <p:nvPr/>
        </p:nvSpPr>
        <p:spPr>
          <a:xfrm>
            <a:off x="2795250" y="3387768"/>
            <a:ext cx="1620000" cy="1620000"/>
          </a:xfrm>
          <a:prstGeom prst="teardrop">
            <a:avLst/>
          </a:prstGeom>
          <a:solidFill>
            <a:srgbClr val="2742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225"/>
              </a:spcAft>
            </a:pPr>
            <a:r>
              <a:rPr lang="en-US" b="1" dirty="0">
                <a:latin typeface="Poppins" panose="00000500000000000000" pitchFamily="2" charset="0"/>
                <a:cs typeface="Poppins" panose="00000500000000000000" pitchFamily="2" charset="0"/>
              </a:rPr>
              <a:t>Water &amp; Sanitation</a:t>
            </a:r>
          </a:p>
        </p:txBody>
      </p:sp>
      <p:sp>
        <p:nvSpPr>
          <p:cNvPr id="16" name="Teardrop 15">
            <a:extLst>
              <a:ext uri="{FF2B5EF4-FFF2-40B4-BE49-F238E27FC236}">
                <a16:creationId xmlns:a16="http://schemas.microsoft.com/office/drawing/2014/main" id="{4CB1FC12-2DCC-4E56-B1F5-B29F7144B4A2}"/>
              </a:ext>
            </a:extLst>
          </p:cNvPr>
          <p:cNvSpPr/>
          <p:nvPr/>
        </p:nvSpPr>
        <p:spPr>
          <a:xfrm>
            <a:off x="4860173" y="3387768"/>
            <a:ext cx="1620000" cy="1620000"/>
          </a:xfrm>
          <a:prstGeom prst="teardrop">
            <a:avLst/>
          </a:prstGeom>
          <a:solidFill>
            <a:srgbClr val="2742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225"/>
              </a:spcAft>
            </a:pPr>
            <a:r>
              <a:rPr lang="en-US" b="1" dirty="0">
                <a:latin typeface="Poppins" panose="00000500000000000000" pitchFamily="2" charset="0"/>
                <a:cs typeface="Poppins" panose="00000500000000000000" pitchFamily="2" charset="0"/>
              </a:rPr>
              <a:t>Electricity</a:t>
            </a:r>
          </a:p>
        </p:txBody>
      </p:sp>
      <p:sp>
        <p:nvSpPr>
          <p:cNvPr id="17" name="Teardrop 16">
            <a:extLst>
              <a:ext uri="{FF2B5EF4-FFF2-40B4-BE49-F238E27FC236}">
                <a16:creationId xmlns:a16="http://schemas.microsoft.com/office/drawing/2014/main" id="{D0A70475-5ED3-454F-B600-767DFE2D0768}"/>
              </a:ext>
            </a:extLst>
          </p:cNvPr>
          <p:cNvSpPr/>
          <p:nvPr/>
        </p:nvSpPr>
        <p:spPr>
          <a:xfrm>
            <a:off x="7032819" y="3387768"/>
            <a:ext cx="1620000" cy="1620000"/>
          </a:xfrm>
          <a:prstGeom prst="teardrop">
            <a:avLst/>
          </a:prstGeom>
          <a:solidFill>
            <a:srgbClr val="2742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225"/>
              </a:spcAft>
            </a:pPr>
            <a:r>
              <a:rPr lang="en-US" b="1" dirty="0">
                <a:latin typeface="Poppins" panose="00000500000000000000" pitchFamily="2" charset="0"/>
                <a:cs typeface="Poppins" panose="00000500000000000000" pitchFamily="2" charset="0"/>
              </a:rPr>
              <a:t>Public Transport</a:t>
            </a:r>
          </a:p>
        </p:txBody>
      </p:sp>
      <p:pic>
        <p:nvPicPr>
          <p:cNvPr id="2052" name="Picture 4" descr="GO GEORGE placeholder image of a bus.">
            <a:extLst>
              <a:ext uri="{FF2B5EF4-FFF2-40B4-BE49-F238E27FC236}">
                <a16:creationId xmlns:a16="http://schemas.microsoft.com/office/drawing/2014/main" id="{6685A7D4-53D8-4517-AC17-CA961FEB2C7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41211" y="1010081"/>
            <a:ext cx="2051270" cy="101356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AEC0CE5-0E0F-4D27-B0FE-EE5B5723B456}"/>
              </a:ext>
            </a:extLst>
          </p:cNvPr>
          <p:cNvPicPr>
            <a:picLocks noChangeAspect="1"/>
          </p:cNvPicPr>
          <p:nvPr/>
        </p:nvPicPr>
        <p:blipFill>
          <a:blip r:embed="rId7"/>
          <a:stretch>
            <a:fillRect/>
          </a:stretch>
        </p:blipFill>
        <p:spPr>
          <a:xfrm>
            <a:off x="2581064" y="2035709"/>
            <a:ext cx="1834187" cy="1233015"/>
          </a:xfrm>
          <a:prstGeom prst="rect">
            <a:avLst/>
          </a:prstGeom>
        </p:spPr>
      </p:pic>
      <p:sp>
        <p:nvSpPr>
          <p:cNvPr id="10" name="TextBox 9">
            <a:extLst>
              <a:ext uri="{FF2B5EF4-FFF2-40B4-BE49-F238E27FC236}">
                <a16:creationId xmlns:a16="http://schemas.microsoft.com/office/drawing/2014/main" id="{3B9BBF4C-4E78-457C-926A-311E3E006B2F}"/>
              </a:ext>
            </a:extLst>
          </p:cNvPr>
          <p:cNvSpPr txBox="1"/>
          <p:nvPr/>
        </p:nvSpPr>
        <p:spPr>
          <a:xfrm>
            <a:off x="2581064" y="2023648"/>
            <a:ext cx="1390710" cy="415498"/>
          </a:xfrm>
          <a:prstGeom prst="rect">
            <a:avLst/>
          </a:prstGeom>
          <a:noFill/>
        </p:spPr>
        <p:txBody>
          <a:bodyPr wrap="square" rtlCol="0">
            <a:spAutoFit/>
          </a:bodyPr>
          <a:lstStyle/>
          <a:p>
            <a:r>
              <a:rPr lang="en-GB" sz="1050" b="1" dirty="0">
                <a:solidFill>
                  <a:schemeClr val="bg1"/>
                </a:solidFill>
                <a:latin typeface="Poppins" panose="00000500000000000000" pitchFamily="2" charset="0"/>
                <a:cs typeface="Poppins" panose="00000500000000000000" pitchFamily="2" charset="0"/>
              </a:rPr>
              <a:t>Leeu</a:t>
            </a:r>
          </a:p>
          <a:p>
            <a:r>
              <a:rPr lang="en-GB" sz="1050" b="1" dirty="0">
                <a:solidFill>
                  <a:schemeClr val="bg1"/>
                </a:solidFill>
                <a:latin typeface="Poppins" panose="00000500000000000000" pitchFamily="2" charset="0"/>
                <a:cs typeface="Poppins" panose="00000500000000000000" pitchFamily="2" charset="0"/>
              </a:rPr>
              <a:t>Gamka</a:t>
            </a:r>
          </a:p>
        </p:txBody>
      </p:sp>
      <p:sp>
        <p:nvSpPr>
          <p:cNvPr id="13" name="Rectangle 12">
            <a:extLst>
              <a:ext uri="{FF2B5EF4-FFF2-40B4-BE49-F238E27FC236}">
                <a16:creationId xmlns:a16="http://schemas.microsoft.com/office/drawing/2014/main" id="{98CCE657-59B9-4AAC-9A83-497D5585FF7C}"/>
              </a:ext>
            </a:extLst>
          </p:cNvPr>
          <p:cNvSpPr/>
          <p:nvPr/>
        </p:nvSpPr>
        <p:spPr>
          <a:xfrm>
            <a:off x="2498371" y="3232199"/>
            <a:ext cx="1268361" cy="276999"/>
          </a:xfrm>
          <a:prstGeom prst="rect">
            <a:avLst/>
          </a:prstGeom>
        </p:spPr>
        <p:txBody>
          <a:bodyPr wrap="square">
            <a:spAutoFit/>
          </a:bodyPr>
          <a:lstStyle/>
          <a:p>
            <a:r>
              <a:rPr lang="en-GB" sz="600" b="1" dirty="0">
                <a:latin typeface="Poppins" panose="00000500000000000000" pitchFamily="2" charset="0"/>
                <a:cs typeface="Poppins" panose="00000500000000000000" pitchFamily="2" charset="0"/>
              </a:rPr>
              <a:t>Source:</a:t>
            </a:r>
            <a:r>
              <a:rPr lang="en-GB" sz="600" dirty="0">
                <a:latin typeface="Poppins" panose="00000500000000000000" pitchFamily="2" charset="0"/>
                <a:cs typeface="Poppins" panose="00000500000000000000" pitchFamily="2" charset="0"/>
              </a:rPr>
              <a:t> </a:t>
            </a:r>
            <a:r>
              <a:rPr lang="en-US" sz="600" dirty="0">
                <a:latin typeface="Poppins" panose="00000500000000000000" pitchFamily="2" charset="0"/>
                <a:cs typeface="Poppins" panose="00000500000000000000" pitchFamily="2" charset="0"/>
              </a:rPr>
              <a:t>Oudtshoorn Courant</a:t>
            </a:r>
            <a:endParaRPr lang="en-GB" sz="600" dirty="0">
              <a:latin typeface="Poppins" panose="00000500000000000000" pitchFamily="2" charset="0"/>
              <a:cs typeface="Poppins" panose="00000500000000000000" pitchFamily="2" charset="0"/>
            </a:endParaRPr>
          </a:p>
        </p:txBody>
      </p:sp>
      <p:pic>
        <p:nvPicPr>
          <p:cNvPr id="2054" name="Picture 6" descr="Stanford">
            <a:extLst>
              <a:ext uri="{FF2B5EF4-FFF2-40B4-BE49-F238E27FC236}">
                <a16:creationId xmlns:a16="http://schemas.microsoft.com/office/drawing/2014/main" id="{DDBE9D2A-8DCC-4919-A3E7-EC2E12779C5C}"/>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8603" r="8602" b="12831"/>
          <a:stretch/>
        </p:blipFill>
        <p:spPr bwMode="auto">
          <a:xfrm>
            <a:off x="407440" y="2023892"/>
            <a:ext cx="1949181" cy="1256649"/>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a:extLst>
              <a:ext uri="{FF2B5EF4-FFF2-40B4-BE49-F238E27FC236}">
                <a16:creationId xmlns:a16="http://schemas.microsoft.com/office/drawing/2014/main" id="{78E79DB1-2C78-4770-8A1D-2C06F3C423D8}"/>
              </a:ext>
            </a:extLst>
          </p:cNvPr>
          <p:cNvSpPr/>
          <p:nvPr/>
        </p:nvSpPr>
        <p:spPr>
          <a:xfrm>
            <a:off x="407439" y="2015941"/>
            <a:ext cx="1258448" cy="253916"/>
          </a:xfrm>
          <a:prstGeom prst="rect">
            <a:avLst/>
          </a:prstGeom>
        </p:spPr>
        <p:txBody>
          <a:bodyPr wrap="square">
            <a:spAutoFit/>
          </a:bodyPr>
          <a:lstStyle/>
          <a:p>
            <a:r>
              <a:rPr lang="en-GB" sz="1050" b="1" dirty="0">
                <a:solidFill>
                  <a:schemeClr val="bg1"/>
                </a:solidFill>
                <a:latin typeface="Poppins" panose="00000500000000000000" pitchFamily="2" charset="0"/>
                <a:cs typeface="Poppins" panose="00000500000000000000" pitchFamily="2" charset="0"/>
              </a:rPr>
              <a:t>Stanford</a:t>
            </a:r>
          </a:p>
        </p:txBody>
      </p:sp>
      <p:pic>
        <p:nvPicPr>
          <p:cNvPr id="2056" name="Picture 8" descr="Golden Valley housing project ">
            <a:extLst>
              <a:ext uri="{FF2B5EF4-FFF2-40B4-BE49-F238E27FC236}">
                <a16:creationId xmlns:a16="http://schemas.microsoft.com/office/drawing/2014/main" id="{9A9A5496-EBDC-4F9D-A3DE-71E6C856C79A}"/>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t="-620" r="6831" b="18055"/>
          <a:stretch/>
        </p:blipFill>
        <p:spPr bwMode="auto">
          <a:xfrm>
            <a:off x="407439" y="846732"/>
            <a:ext cx="1949181" cy="1149451"/>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26">
            <a:extLst>
              <a:ext uri="{FF2B5EF4-FFF2-40B4-BE49-F238E27FC236}">
                <a16:creationId xmlns:a16="http://schemas.microsoft.com/office/drawing/2014/main" id="{D6A0FB91-D6B5-44DB-AE3F-0790749C285A}"/>
              </a:ext>
            </a:extLst>
          </p:cNvPr>
          <p:cNvSpPr/>
          <p:nvPr/>
        </p:nvSpPr>
        <p:spPr>
          <a:xfrm>
            <a:off x="377943" y="1722775"/>
            <a:ext cx="2099323" cy="288541"/>
          </a:xfrm>
          <a:prstGeom prst="rect">
            <a:avLst/>
          </a:prstGeom>
        </p:spPr>
        <p:txBody>
          <a:bodyPr wrap="square">
            <a:spAutoFit/>
          </a:bodyPr>
          <a:lstStyle/>
          <a:p>
            <a:r>
              <a:rPr lang="en-GB" sz="1275" b="1" dirty="0">
                <a:solidFill>
                  <a:schemeClr val="bg1"/>
                </a:solidFill>
                <a:latin typeface="Poppins" panose="00000500000000000000" pitchFamily="2" charset="0"/>
                <a:cs typeface="Poppins" panose="00000500000000000000" pitchFamily="2" charset="0"/>
              </a:rPr>
              <a:t>Golden Valley, George</a:t>
            </a:r>
          </a:p>
        </p:txBody>
      </p:sp>
      <p:pic>
        <p:nvPicPr>
          <p:cNvPr id="2060" name="Picture 12">
            <a:extLst>
              <a:ext uri="{FF2B5EF4-FFF2-40B4-BE49-F238E27FC236}">
                <a16:creationId xmlns:a16="http://schemas.microsoft.com/office/drawing/2014/main" id="{9547C2D6-4DE0-49C0-BD95-CCDF107E9586}"/>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r="5034" b="18863"/>
          <a:stretch/>
        </p:blipFill>
        <p:spPr bwMode="auto">
          <a:xfrm>
            <a:off x="2586546" y="824378"/>
            <a:ext cx="1828704" cy="1171805"/>
          </a:xfrm>
          <a:prstGeom prst="rect">
            <a:avLst/>
          </a:prstGeom>
          <a:noFill/>
          <a:extLst>
            <a:ext uri="{909E8E84-426E-40DD-AFC4-6F175D3DCCD1}">
              <a14:hiddenFill xmlns:a14="http://schemas.microsoft.com/office/drawing/2010/main">
                <a:solidFill>
                  <a:srgbClr val="FFFFFF"/>
                </a:solidFill>
              </a14:hiddenFill>
            </a:ext>
          </a:extLst>
        </p:spPr>
      </p:pic>
      <p:sp>
        <p:nvSpPr>
          <p:cNvPr id="30" name="Rectangle 29">
            <a:extLst>
              <a:ext uri="{FF2B5EF4-FFF2-40B4-BE49-F238E27FC236}">
                <a16:creationId xmlns:a16="http://schemas.microsoft.com/office/drawing/2014/main" id="{626A7464-3A82-4B2F-9E00-75FB53322444}"/>
              </a:ext>
            </a:extLst>
          </p:cNvPr>
          <p:cNvSpPr/>
          <p:nvPr/>
        </p:nvSpPr>
        <p:spPr>
          <a:xfrm>
            <a:off x="2526041" y="1731627"/>
            <a:ext cx="2099323" cy="288541"/>
          </a:xfrm>
          <a:prstGeom prst="rect">
            <a:avLst/>
          </a:prstGeom>
        </p:spPr>
        <p:txBody>
          <a:bodyPr wrap="square">
            <a:spAutoFit/>
          </a:bodyPr>
          <a:lstStyle/>
          <a:p>
            <a:r>
              <a:rPr lang="en-GB" sz="1275" b="1" dirty="0">
                <a:solidFill>
                  <a:schemeClr val="bg1"/>
                </a:solidFill>
                <a:latin typeface="Poppins" panose="00000500000000000000" pitchFamily="2" charset="0"/>
                <a:cs typeface="Poppins" panose="00000500000000000000" pitchFamily="2" charset="0"/>
              </a:rPr>
              <a:t>Clanwilliam Dam</a:t>
            </a:r>
          </a:p>
        </p:txBody>
      </p:sp>
      <p:grpSp>
        <p:nvGrpSpPr>
          <p:cNvPr id="19" name="Group 18">
            <a:extLst>
              <a:ext uri="{FF2B5EF4-FFF2-40B4-BE49-F238E27FC236}">
                <a16:creationId xmlns:a16="http://schemas.microsoft.com/office/drawing/2014/main" id="{FE66522E-B779-4D3E-9FCA-D76839517D27}"/>
              </a:ext>
            </a:extLst>
          </p:cNvPr>
          <p:cNvGrpSpPr/>
          <p:nvPr/>
        </p:nvGrpSpPr>
        <p:grpSpPr>
          <a:xfrm>
            <a:off x="4627071" y="846732"/>
            <a:ext cx="2095627" cy="1147795"/>
            <a:chOff x="6169427" y="1128976"/>
            <a:chExt cx="2794169" cy="1530393"/>
          </a:xfrm>
        </p:grpSpPr>
        <p:pic>
          <p:nvPicPr>
            <p:cNvPr id="2062" name="Picture 14" descr="Hessequa Municipality plans to make Riversdale loadshedding-free">
              <a:extLst>
                <a:ext uri="{FF2B5EF4-FFF2-40B4-BE49-F238E27FC236}">
                  <a16:creationId xmlns:a16="http://schemas.microsoft.com/office/drawing/2014/main" id="{BB0E81B4-B6D7-4FFB-A64C-1001E3733E7F}"/>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2460"/>
            <a:stretch/>
          </p:blipFill>
          <p:spPr bwMode="auto">
            <a:xfrm>
              <a:off x="6169427" y="1128976"/>
              <a:ext cx="2794169" cy="1530393"/>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9B2F6BA3-D95E-4327-AFD3-DBC8AF042998}"/>
                </a:ext>
              </a:extLst>
            </p:cNvPr>
            <p:cNvSpPr/>
            <p:nvPr/>
          </p:nvSpPr>
          <p:spPr>
            <a:xfrm>
              <a:off x="6193568" y="1135447"/>
              <a:ext cx="1962504" cy="338555"/>
            </a:xfrm>
            <a:prstGeom prst="rect">
              <a:avLst/>
            </a:prstGeom>
          </p:spPr>
          <p:txBody>
            <a:bodyPr wrap="none">
              <a:spAutoFit/>
            </a:bodyPr>
            <a:lstStyle/>
            <a:p>
              <a:r>
                <a:rPr lang="en-GB" sz="1050" b="1" dirty="0">
                  <a:solidFill>
                    <a:schemeClr val="bg1"/>
                  </a:solidFill>
                  <a:latin typeface="Poppins" panose="00000500000000000000" pitchFamily="2" charset="0"/>
                  <a:cs typeface="Poppins" panose="00000500000000000000" pitchFamily="2" charset="0"/>
                </a:rPr>
                <a:t>Hessequa Solar PV</a:t>
              </a:r>
            </a:p>
          </p:txBody>
        </p:sp>
      </p:grpSp>
    </p:spTree>
    <p:custDataLst>
      <p:tags r:id="rId1"/>
    </p:custDataLst>
    <p:extLst>
      <p:ext uri="{BB962C8B-B14F-4D97-AF65-F5344CB8AC3E}">
        <p14:creationId xmlns:p14="http://schemas.microsoft.com/office/powerpoint/2010/main" val="1278460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5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6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05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6" grpId="0" animBg="1"/>
      <p:bldP spid="15" grpId="0" animBg="1"/>
      <p:bldP spid="16" grpId="0" animBg="1"/>
      <p:bldP spid="17" grpId="0" animBg="1"/>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63;p14">
            <a:extLst>
              <a:ext uri="{FF2B5EF4-FFF2-40B4-BE49-F238E27FC236}">
                <a16:creationId xmlns:a16="http://schemas.microsoft.com/office/drawing/2014/main" id="{3486FBCF-419B-A0C6-FDE0-1CB9338A8EED}"/>
              </a:ext>
            </a:extLst>
          </p:cNvPr>
          <p:cNvPicPr preferRelativeResize="0"/>
          <p:nvPr/>
        </p:nvPicPr>
        <p:blipFill>
          <a:blip r:embed="rId2">
            <a:alphaModFix/>
          </a:blip>
          <a:stretch>
            <a:fillRect/>
          </a:stretch>
        </p:blipFill>
        <p:spPr>
          <a:xfrm>
            <a:off x="0" y="0"/>
            <a:ext cx="9144000" cy="5143500"/>
          </a:xfrm>
          <a:prstGeom prst="rect">
            <a:avLst/>
          </a:prstGeom>
          <a:noFill/>
          <a:ln>
            <a:noFill/>
          </a:ln>
        </p:spPr>
      </p:pic>
      <p:sp>
        <p:nvSpPr>
          <p:cNvPr id="2" name="Title 1">
            <a:extLst>
              <a:ext uri="{FF2B5EF4-FFF2-40B4-BE49-F238E27FC236}">
                <a16:creationId xmlns:a16="http://schemas.microsoft.com/office/drawing/2014/main" id="{3640612B-FE7C-4800-B33A-6943050F8D6E}"/>
              </a:ext>
            </a:extLst>
          </p:cNvPr>
          <p:cNvSpPr>
            <a:spLocks noGrp="1"/>
          </p:cNvSpPr>
          <p:nvPr>
            <p:ph type="title"/>
          </p:nvPr>
        </p:nvSpPr>
        <p:spPr/>
        <p:txBody>
          <a:bodyPr/>
          <a:lstStyle/>
          <a:p>
            <a:r>
              <a:rPr lang="en-ZA" b="1" dirty="0">
                <a:latin typeface="Poppins" panose="00000500000000000000" pitchFamily="2" charset="0"/>
                <a:cs typeface="Poppins" panose="00000500000000000000" pitchFamily="2" charset="0"/>
              </a:rPr>
              <a:t>What are we trying to do?</a:t>
            </a:r>
            <a:endParaRPr lang="en-US" b="1" dirty="0">
              <a:latin typeface="Poppins" panose="00000500000000000000" pitchFamily="2" charset="0"/>
              <a:cs typeface="Poppins" panose="00000500000000000000" pitchFamily="2" charset="0"/>
            </a:endParaRPr>
          </a:p>
        </p:txBody>
      </p:sp>
      <p:pic>
        <p:nvPicPr>
          <p:cNvPr id="6" name="Graphic 5" descr="Scales of justice">
            <a:extLst>
              <a:ext uri="{FF2B5EF4-FFF2-40B4-BE49-F238E27FC236}">
                <a16:creationId xmlns:a16="http://schemas.microsoft.com/office/drawing/2014/main" id="{9ACF8644-640E-4167-A352-E3FE53518AA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114092" y="1113842"/>
            <a:ext cx="2915816" cy="2915816"/>
          </a:xfrm>
          <a:prstGeom prst="rect">
            <a:avLst/>
          </a:prstGeom>
        </p:spPr>
      </p:pic>
      <p:pic>
        <p:nvPicPr>
          <p:cNvPr id="8" name="Graphic 7" descr="Children">
            <a:extLst>
              <a:ext uri="{FF2B5EF4-FFF2-40B4-BE49-F238E27FC236}">
                <a16:creationId xmlns:a16="http://schemas.microsoft.com/office/drawing/2014/main" id="{B9DE3549-A814-45B4-A0D7-4B401D1EE5B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979959" y="1033365"/>
            <a:ext cx="1481235" cy="1481235"/>
          </a:xfrm>
          <a:prstGeom prst="rect">
            <a:avLst/>
          </a:prstGeom>
        </p:spPr>
      </p:pic>
      <p:pic>
        <p:nvPicPr>
          <p:cNvPr id="10" name="Graphic 9" descr="Warning">
            <a:extLst>
              <a:ext uri="{FF2B5EF4-FFF2-40B4-BE49-F238E27FC236}">
                <a16:creationId xmlns:a16="http://schemas.microsoft.com/office/drawing/2014/main" id="{7C1CFC03-E410-4DF4-A97A-78A1E7AB040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747157" y="2711709"/>
            <a:ext cx="1196653" cy="1196653"/>
          </a:xfrm>
          <a:prstGeom prst="rect">
            <a:avLst/>
          </a:prstGeom>
        </p:spPr>
      </p:pic>
      <p:cxnSp>
        <p:nvCxnSpPr>
          <p:cNvPr id="12" name="Straight Arrow Connector 11">
            <a:extLst>
              <a:ext uri="{FF2B5EF4-FFF2-40B4-BE49-F238E27FC236}">
                <a16:creationId xmlns:a16="http://schemas.microsoft.com/office/drawing/2014/main" id="{F0E9DAD5-DF8E-4222-A12C-7350B7CC3E3C}"/>
              </a:ext>
            </a:extLst>
          </p:cNvPr>
          <p:cNvCxnSpPr/>
          <p:nvPr/>
        </p:nvCxnSpPr>
        <p:spPr>
          <a:xfrm flipV="1">
            <a:off x="6727575" y="2201746"/>
            <a:ext cx="0" cy="1512344"/>
          </a:xfrm>
          <a:prstGeom prst="straightConnector1">
            <a:avLst/>
          </a:prstGeom>
          <a:ln w="76200">
            <a:solidFill>
              <a:srgbClr val="71A1A7"/>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42B65164-D7C0-45A2-B052-940E5BBEEA35}"/>
              </a:ext>
            </a:extLst>
          </p:cNvPr>
          <p:cNvCxnSpPr>
            <a:cxnSpLocks/>
          </p:cNvCxnSpPr>
          <p:nvPr/>
        </p:nvCxnSpPr>
        <p:spPr>
          <a:xfrm>
            <a:off x="2345483" y="1554714"/>
            <a:ext cx="0" cy="1158163"/>
          </a:xfrm>
          <a:prstGeom prst="straightConnector1">
            <a:avLst/>
          </a:prstGeom>
          <a:ln w="76200">
            <a:solidFill>
              <a:srgbClr val="A6A6A6"/>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E9870106-657E-FE01-B95D-3DB3E6807C5B}"/>
              </a:ext>
            </a:extLst>
          </p:cNvPr>
          <p:cNvSpPr txBox="1"/>
          <p:nvPr/>
        </p:nvSpPr>
        <p:spPr>
          <a:xfrm>
            <a:off x="2083231" y="3863643"/>
            <a:ext cx="524503" cy="307777"/>
          </a:xfrm>
          <a:prstGeom prst="rect">
            <a:avLst/>
          </a:prstGeom>
          <a:noFill/>
        </p:spPr>
        <p:txBody>
          <a:bodyPr wrap="none" rtlCol="0">
            <a:spAutoFit/>
          </a:bodyPr>
          <a:lstStyle/>
          <a:p>
            <a:r>
              <a:rPr lang="en-GB" b="1" dirty="0">
                <a:latin typeface="Poppins" panose="00000500000000000000" pitchFamily="2" charset="0"/>
                <a:cs typeface="Poppins" panose="00000500000000000000" pitchFamily="2" charset="0"/>
              </a:rPr>
              <a:t>risk</a:t>
            </a:r>
          </a:p>
        </p:txBody>
      </p:sp>
      <p:sp>
        <p:nvSpPr>
          <p:cNvPr id="9" name="TextBox 8">
            <a:extLst>
              <a:ext uri="{FF2B5EF4-FFF2-40B4-BE49-F238E27FC236}">
                <a16:creationId xmlns:a16="http://schemas.microsoft.com/office/drawing/2014/main" id="{FBE53187-A8B0-F39F-97D1-6CE7D9843478}"/>
              </a:ext>
            </a:extLst>
          </p:cNvPr>
          <p:cNvSpPr txBox="1"/>
          <p:nvPr/>
        </p:nvSpPr>
        <p:spPr>
          <a:xfrm>
            <a:off x="6312451" y="978442"/>
            <a:ext cx="816249" cy="307777"/>
          </a:xfrm>
          <a:prstGeom prst="rect">
            <a:avLst/>
          </a:prstGeom>
          <a:noFill/>
        </p:spPr>
        <p:txBody>
          <a:bodyPr wrap="none" rtlCol="0">
            <a:spAutoFit/>
          </a:bodyPr>
          <a:lstStyle/>
          <a:p>
            <a:r>
              <a:rPr lang="en-GB" b="1" dirty="0">
                <a:latin typeface="Poppins" panose="00000500000000000000" pitchFamily="2" charset="0"/>
                <a:cs typeface="Poppins" panose="00000500000000000000" pitchFamily="2" charset="0"/>
              </a:rPr>
              <a:t>people</a:t>
            </a:r>
          </a:p>
        </p:txBody>
      </p:sp>
    </p:spTree>
    <p:extLst>
      <p:ext uri="{BB962C8B-B14F-4D97-AF65-F5344CB8AC3E}">
        <p14:creationId xmlns:p14="http://schemas.microsoft.com/office/powerpoint/2010/main" val="31783639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oogle Shape;63;p14">
            <a:extLst>
              <a:ext uri="{FF2B5EF4-FFF2-40B4-BE49-F238E27FC236}">
                <a16:creationId xmlns:a16="http://schemas.microsoft.com/office/drawing/2014/main" id="{5C2E936B-0874-7FCA-A607-E096C2C06630}"/>
              </a:ext>
            </a:extLst>
          </p:cNvPr>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6" name="Picture 5">
            <a:extLst>
              <a:ext uri="{FF2B5EF4-FFF2-40B4-BE49-F238E27FC236}">
                <a16:creationId xmlns:a16="http://schemas.microsoft.com/office/drawing/2014/main" id="{9EFB4FA1-E46E-1356-9959-1EEF30F6F661}"/>
              </a:ext>
            </a:extLst>
          </p:cNvPr>
          <p:cNvPicPr>
            <a:picLocks noChangeAspect="1"/>
          </p:cNvPicPr>
          <p:nvPr/>
        </p:nvPicPr>
        <p:blipFill>
          <a:blip r:embed="rId4"/>
          <a:srcRect b="6145"/>
          <a:stretch/>
        </p:blipFill>
        <p:spPr>
          <a:xfrm>
            <a:off x="251519" y="987120"/>
            <a:ext cx="6176162" cy="3863993"/>
          </a:xfrm>
          <a:prstGeom prst="rect">
            <a:avLst/>
          </a:prstGeom>
        </p:spPr>
      </p:pic>
      <p:sp>
        <p:nvSpPr>
          <p:cNvPr id="2" name="Title 1">
            <a:extLst>
              <a:ext uri="{FF2B5EF4-FFF2-40B4-BE49-F238E27FC236}">
                <a16:creationId xmlns:a16="http://schemas.microsoft.com/office/drawing/2014/main" id="{AD4C3A4A-C54A-15CA-DE47-8363E8BBC623}"/>
              </a:ext>
            </a:extLst>
          </p:cNvPr>
          <p:cNvSpPr>
            <a:spLocks noGrp="1"/>
          </p:cNvSpPr>
          <p:nvPr>
            <p:ph type="title"/>
          </p:nvPr>
        </p:nvSpPr>
        <p:spPr/>
        <p:txBody>
          <a:bodyPr>
            <a:normAutofit fontScale="90000"/>
          </a:bodyPr>
          <a:lstStyle/>
          <a:p>
            <a:r>
              <a:rPr lang="en-GB" b="1" dirty="0">
                <a:latin typeface="Poppins" panose="00000500000000000000" pitchFamily="2" charset="0"/>
                <a:cs typeface="Poppins" panose="00000500000000000000" pitchFamily="2" charset="0"/>
              </a:rPr>
              <a:t>What are we actually buying?</a:t>
            </a:r>
          </a:p>
        </p:txBody>
      </p:sp>
      <p:sp>
        <p:nvSpPr>
          <p:cNvPr id="7" name="Text Placeholder 6">
            <a:extLst>
              <a:ext uri="{FF2B5EF4-FFF2-40B4-BE49-F238E27FC236}">
                <a16:creationId xmlns:a16="http://schemas.microsoft.com/office/drawing/2014/main" id="{6C747479-96C4-FC0F-9649-E89FCEF113DF}"/>
              </a:ext>
            </a:extLst>
          </p:cNvPr>
          <p:cNvSpPr>
            <a:spLocks noGrp="1"/>
          </p:cNvSpPr>
          <p:nvPr>
            <p:ph type="body" sz="quarter" idx="13"/>
          </p:nvPr>
        </p:nvSpPr>
        <p:spPr>
          <a:xfrm>
            <a:off x="1364660" y="618416"/>
            <a:ext cx="6880440" cy="394100"/>
          </a:xfrm>
        </p:spPr>
        <p:txBody>
          <a:bodyPr/>
          <a:lstStyle/>
          <a:p>
            <a:pPr marL="114300" indent="0">
              <a:buNone/>
            </a:pPr>
            <a:r>
              <a:rPr lang="en-GB" sz="1100" dirty="0">
                <a:latin typeface="Poppins" panose="00000500000000000000" pitchFamily="2" charset="0"/>
                <a:cs typeface="Poppins" panose="00000500000000000000" pitchFamily="2" charset="0"/>
              </a:rPr>
              <a:t>The supply of goods and services which government </a:t>
            </a:r>
            <a:r>
              <a:rPr lang="en-GB" sz="1100" dirty="0">
                <a:solidFill>
                  <a:schemeClr val="bg2">
                    <a:lumMod val="25000"/>
                  </a:schemeClr>
                </a:solidFill>
                <a:latin typeface="Poppins" panose="00000500000000000000" pitchFamily="2" charset="0"/>
                <a:cs typeface="Poppins" panose="00000500000000000000" pitchFamily="2" charset="0"/>
              </a:rPr>
              <a:t>could</a:t>
            </a:r>
            <a:r>
              <a:rPr lang="en-GB" sz="1100" dirty="0">
                <a:latin typeface="Poppins" panose="00000500000000000000" pitchFamily="2" charset="0"/>
                <a:cs typeface="Poppins" panose="00000500000000000000" pitchFamily="2" charset="0"/>
              </a:rPr>
              <a:t> manufacture or provide directly</a:t>
            </a:r>
          </a:p>
        </p:txBody>
      </p:sp>
      <p:sp>
        <p:nvSpPr>
          <p:cNvPr id="4" name="Slide Number Placeholder 3">
            <a:extLst>
              <a:ext uri="{FF2B5EF4-FFF2-40B4-BE49-F238E27FC236}">
                <a16:creationId xmlns:a16="http://schemas.microsoft.com/office/drawing/2014/main" id="{85AC4E72-5D58-D90B-9C7B-D384DC0EF860}"/>
              </a:ext>
            </a:extLst>
          </p:cNvPr>
          <p:cNvSpPr>
            <a:spLocks noGrp="1"/>
          </p:cNvSpPr>
          <p:nvPr>
            <p:ph type="sldNum" sz="quarter" idx="4"/>
          </p:nvPr>
        </p:nvSpPr>
        <p:spPr/>
        <p:txBody>
          <a:bodyPr>
            <a:normAutofit lnSpcReduction="10000"/>
          </a:bodyPr>
          <a:lstStyle/>
          <a:p>
            <a:fld id="{8406839F-D7A4-4E5D-B93D-768AD4D1DB36}" type="slidenum">
              <a:rPr lang="en-ZA" smtClean="0">
                <a:solidFill>
                  <a:srgbClr val="003399"/>
                </a:solidFill>
                <a:latin typeface="Poppins" panose="00000500000000000000" pitchFamily="2" charset="0"/>
                <a:cs typeface="Poppins" panose="00000500000000000000" pitchFamily="2" charset="0"/>
              </a:rPr>
              <a:pPr/>
              <a:t>9</a:t>
            </a:fld>
            <a:endParaRPr lang="en-ZA" dirty="0">
              <a:solidFill>
                <a:srgbClr val="003399"/>
              </a:solidFill>
              <a:latin typeface="Poppins" panose="00000500000000000000" pitchFamily="2" charset="0"/>
              <a:cs typeface="Poppins" panose="00000500000000000000" pitchFamily="2" charset="0"/>
            </a:endParaRPr>
          </a:p>
        </p:txBody>
      </p:sp>
      <p:sp>
        <p:nvSpPr>
          <p:cNvPr id="5" name="TextBox 4">
            <a:extLst>
              <a:ext uri="{FF2B5EF4-FFF2-40B4-BE49-F238E27FC236}">
                <a16:creationId xmlns:a16="http://schemas.microsoft.com/office/drawing/2014/main" id="{E7AB40EA-7FA8-4C38-657F-0868056C3D71}"/>
              </a:ext>
            </a:extLst>
          </p:cNvPr>
          <p:cNvSpPr txBox="1"/>
          <p:nvPr/>
        </p:nvSpPr>
        <p:spPr>
          <a:xfrm>
            <a:off x="6683703" y="1425539"/>
            <a:ext cx="2025417" cy="1532334"/>
          </a:xfrm>
          <a:prstGeom prst="wedgeRoundRectCallout">
            <a:avLst>
              <a:gd name="adj1" fmla="val -78315"/>
              <a:gd name="adj2" fmla="val 46408"/>
              <a:gd name="adj3" fmla="val 16667"/>
            </a:avLst>
          </a:prstGeom>
          <a:solidFill>
            <a:srgbClr val="FE9934">
              <a:alpha val="50196"/>
            </a:srgbClr>
          </a:solidFill>
          <a:ln w="28575">
            <a:solidFill>
              <a:srgbClr val="616C7B"/>
            </a:solidFill>
          </a:ln>
        </p:spPr>
        <p:txBody>
          <a:bodyPr wrap="none" rtlCol="0">
            <a:spAutoFit/>
          </a:bodyPr>
          <a:lstStyle/>
          <a:p>
            <a:r>
              <a:rPr lang="en-ZA" sz="1050" b="1" dirty="0">
                <a:solidFill>
                  <a:srgbClr val="232323"/>
                </a:solidFill>
                <a:latin typeface="Poppins" panose="00000500000000000000" pitchFamily="2" charset="0"/>
                <a:ea typeface="Calibri" panose="020F0502020204030204" pitchFamily="34" charset="0"/>
                <a:cs typeface="Poppins" panose="00000500000000000000" pitchFamily="2" charset="0"/>
              </a:rPr>
              <a:t>Outsourcing test criteria</a:t>
            </a:r>
          </a:p>
          <a:p>
            <a:pPr marL="214313" indent="-214313">
              <a:buFont typeface="Arial" panose="020B0604020202020204" pitchFamily="34" charset="0"/>
              <a:buChar char="•"/>
            </a:pPr>
            <a:r>
              <a:rPr lang="en-ZA" sz="1050" dirty="0">
                <a:solidFill>
                  <a:srgbClr val="232323"/>
                </a:solidFill>
                <a:latin typeface="Poppins" panose="00000500000000000000" pitchFamily="2" charset="0"/>
                <a:ea typeface="Calibri" panose="020F0502020204030204" pitchFamily="34" charset="0"/>
                <a:cs typeface="Poppins" panose="00000500000000000000" pitchFamily="2" charset="0"/>
              </a:rPr>
              <a:t>Efficiency</a:t>
            </a:r>
          </a:p>
          <a:p>
            <a:pPr marL="214313" indent="-214313">
              <a:buFont typeface="Arial" panose="020B0604020202020204" pitchFamily="34" charset="0"/>
              <a:buChar char="•"/>
            </a:pPr>
            <a:r>
              <a:rPr lang="en-ZA" sz="1050" dirty="0">
                <a:solidFill>
                  <a:srgbClr val="232323"/>
                </a:solidFill>
                <a:latin typeface="Poppins" panose="00000500000000000000" pitchFamily="2" charset="0"/>
                <a:ea typeface="Calibri" panose="020F0502020204030204" pitchFamily="34" charset="0"/>
                <a:cs typeface="Poppins" panose="00000500000000000000" pitchFamily="2" charset="0"/>
              </a:rPr>
              <a:t>Expertise</a:t>
            </a:r>
          </a:p>
          <a:p>
            <a:pPr marL="214313" indent="-214313">
              <a:buFont typeface="Arial" panose="020B0604020202020204" pitchFamily="34" charset="0"/>
              <a:buChar char="•"/>
            </a:pPr>
            <a:r>
              <a:rPr lang="en-ZA" sz="1050" dirty="0">
                <a:solidFill>
                  <a:srgbClr val="232323"/>
                </a:solidFill>
                <a:latin typeface="Poppins" panose="00000500000000000000" pitchFamily="2" charset="0"/>
                <a:ea typeface="Calibri" panose="020F0502020204030204" pitchFamily="34" charset="0"/>
                <a:cs typeface="Poppins" panose="00000500000000000000" pitchFamily="2" charset="0"/>
              </a:rPr>
              <a:t>Access to resources</a:t>
            </a:r>
          </a:p>
          <a:p>
            <a:pPr marL="214313" indent="-214313">
              <a:buFont typeface="Arial" panose="020B0604020202020204" pitchFamily="34" charset="0"/>
              <a:buChar char="•"/>
            </a:pPr>
            <a:r>
              <a:rPr lang="en-ZA" sz="1050" dirty="0">
                <a:solidFill>
                  <a:srgbClr val="232323"/>
                </a:solidFill>
                <a:latin typeface="Poppins" panose="00000500000000000000" pitchFamily="2" charset="0"/>
                <a:cs typeface="Poppins" panose="00000500000000000000" pitchFamily="2" charset="0"/>
              </a:rPr>
              <a:t>Quality</a:t>
            </a:r>
          </a:p>
          <a:p>
            <a:pPr marL="214313" indent="-214313">
              <a:buFont typeface="Arial" panose="020B0604020202020204" pitchFamily="34" charset="0"/>
              <a:buChar char="•"/>
            </a:pPr>
            <a:r>
              <a:rPr lang="en-ZA" sz="1050" dirty="0">
                <a:solidFill>
                  <a:srgbClr val="232323"/>
                </a:solidFill>
                <a:latin typeface="Poppins" panose="00000500000000000000" pitchFamily="2" charset="0"/>
                <a:cs typeface="Poppins" panose="00000500000000000000" pitchFamily="2" charset="0"/>
              </a:rPr>
              <a:t>Customer satisfaction</a:t>
            </a:r>
          </a:p>
          <a:p>
            <a:pPr marL="214313" indent="-214313">
              <a:buFont typeface="Arial" panose="020B0604020202020204" pitchFamily="34" charset="0"/>
              <a:buChar char="•"/>
            </a:pPr>
            <a:r>
              <a:rPr lang="en-ZA" sz="1050" dirty="0">
                <a:solidFill>
                  <a:srgbClr val="232323"/>
                </a:solidFill>
                <a:latin typeface="Poppins" panose="00000500000000000000" pitchFamily="2" charset="0"/>
                <a:cs typeface="Poppins" panose="00000500000000000000" pitchFamily="2" charset="0"/>
              </a:rPr>
              <a:t>Overall cost reduction</a:t>
            </a:r>
          </a:p>
          <a:p>
            <a:pPr marL="214313" indent="-214313">
              <a:buFont typeface="Arial" panose="020B0604020202020204" pitchFamily="34" charset="0"/>
              <a:buChar char="•"/>
            </a:pPr>
            <a:r>
              <a:rPr lang="en-ZA" sz="1050" dirty="0">
                <a:solidFill>
                  <a:srgbClr val="232323"/>
                </a:solidFill>
                <a:latin typeface="Poppins" panose="00000500000000000000" pitchFamily="2" charset="0"/>
                <a:cs typeface="Poppins" panose="00000500000000000000" pitchFamily="2" charset="0"/>
              </a:rPr>
              <a:t>Core activity</a:t>
            </a:r>
          </a:p>
        </p:txBody>
      </p:sp>
    </p:spTree>
    <p:extLst>
      <p:ext uri="{BB962C8B-B14F-4D97-AF65-F5344CB8AC3E}">
        <p14:creationId xmlns:p14="http://schemas.microsoft.com/office/powerpoint/2010/main" val="28140099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oogle Shape;104;p20">
            <a:extLst>
              <a:ext uri="{FF2B5EF4-FFF2-40B4-BE49-F238E27FC236}">
                <a16:creationId xmlns:a16="http://schemas.microsoft.com/office/drawing/2014/main" id="{FC388888-3543-81B0-7FBC-0058F58E62C9}"/>
              </a:ext>
            </a:extLst>
          </p:cNvPr>
          <p:cNvPicPr preferRelativeResize="0"/>
          <p:nvPr/>
        </p:nvPicPr>
        <p:blipFill>
          <a:blip r:embed="rId2">
            <a:alphaModFix/>
          </a:blip>
          <a:stretch>
            <a:fillRect/>
          </a:stretch>
        </p:blipFill>
        <p:spPr>
          <a:xfrm>
            <a:off x="0" y="0"/>
            <a:ext cx="9144000" cy="5143500"/>
          </a:xfrm>
          <a:prstGeom prst="rect">
            <a:avLst/>
          </a:prstGeom>
          <a:noFill/>
          <a:ln>
            <a:noFill/>
          </a:ln>
        </p:spPr>
      </p:pic>
      <p:sp>
        <p:nvSpPr>
          <p:cNvPr id="2" name="Title 1">
            <a:extLst>
              <a:ext uri="{FF2B5EF4-FFF2-40B4-BE49-F238E27FC236}">
                <a16:creationId xmlns:a16="http://schemas.microsoft.com/office/drawing/2014/main" id="{6E00661C-3C2D-7FD2-088C-4C032FA75685}"/>
              </a:ext>
            </a:extLst>
          </p:cNvPr>
          <p:cNvSpPr>
            <a:spLocks noGrp="1"/>
          </p:cNvSpPr>
          <p:nvPr>
            <p:ph type="title"/>
          </p:nvPr>
        </p:nvSpPr>
        <p:spPr/>
        <p:txBody>
          <a:bodyPr wrap="none" anchor="ctr">
            <a:normAutofit fontScale="90000"/>
          </a:bodyPr>
          <a:lstStyle/>
          <a:p>
            <a:r>
              <a:rPr lang="en-GB" b="1" dirty="0">
                <a:latin typeface="Poppins" panose="00000500000000000000" pitchFamily="2" charset="0"/>
                <a:cs typeface="Poppins" panose="00000500000000000000" pitchFamily="2" charset="0"/>
              </a:rPr>
              <a:t>Traditional vs strategic procurement</a:t>
            </a:r>
          </a:p>
        </p:txBody>
      </p:sp>
      <p:sp>
        <p:nvSpPr>
          <p:cNvPr id="13" name="Text Placeholder 12">
            <a:extLst>
              <a:ext uri="{FF2B5EF4-FFF2-40B4-BE49-F238E27FC236}">
                <a16:creationId xmlns:a16="http://schemas.microsoft.com/office/drawing/2014/main" id="{D5A6A3ED-1152-32E5-24A3-73A2DC186DCB}"/>
              </a:ext>
            </a:extLst>
          </p:cNvPr>
          <p:cNvSpPr>
            <a:spLocks noGrp="1"/>
          </p:cNvSpPr>
          <p:nvPr>
            <p:ph type="body" sz="quarter" idx="13"/>
          </p:nvPr>
        </p:nvSpPr>
        <p:spPr>
          <a:xfrm>
            <a:off x="2696638" y="4870560"/>
            <a:ext cx="5949393" cy="195863"/>
          </a:xfrm>
        </p:spPr>
        <p:txBody>
          <a:bodyPr/>
          <a:lstStyle/>
          <a:p>
            <a:pPr marL="114300" indent="0">
              <a:buNone/>
            </a:pPr>
            <a:r>
              <a:rPr lang="en-GB" sz="800" b="0" dirty="0">
                <a:latin typeface="Poppins" panose="00000500000000000000" pitchFamily="2" charset="0"/>
                <a:cs typeface="Poppins" panose="00000500000000000000" pitchFamily="2" charset="0"/>
              </a:rPr>
              <a:t>Source: National Treasury, Strategic Procurement Framework v2.0, Feb 2024</a:t>
            </a:r>
          </a:p>
        </p:txBody>
      </p:sp>
      <p:sp>
        <p:nvSpPr>
          <p:cNvPr id="2055" name="Slide Number Placeholder 2">
            <a:extLst>
              <a:ext uri="{FF2B5EF4-FFF2-40B4-BE49-F238E27FC236}">
                <a16:creationId xmlns:a16="http://schemas.microsoft.com/office/drawing/2014/main" id="{30043DD1-B880-FDB2-A968-6998D88E42C9}"/>
              </a:ext>
            </a:extLst>
          </p:cNvPr>
          <p:cNvSpPr>
            <a:spLocks noGrp="1"/>
          </p:cNvSpPr>
          <p:nvPr>
            <p:ph type="sldNum" sz="quarter" idx="4"/>
          </p:nvPr>
        </p:nvSpPr>
        <p:spPr/>
        <p:txBody>
          <a:bodyPr>
            <a:normAutofit fontScale="47500" lnSpcReduction="20000"/>
          </a:bodyPr>
          <a:lstStyle/>
          <a:p>
            <a:pPr>
              <a:spcAft>
                <a:spcPts val="450"/>
              </a:spcAft>
            </a:pPr>
            <a:fld id="{8406839F-D7A4-4E5D-B93D-768AD4D1DB36}" type="slidenum">
              <a:rPr lang="en-ZA" smtClean="0">
                <a:solidFill>
                  <a:srgbClr val="003399"/>
                </a:solidFill>
                <a:latin typeface="Poppins" panose="00000500000000000000" pitchFamily="2" charset="0"/>
                <a:cs typeface="Poppins" panose="00000500000000000000" pitchFamily="2" charset="0"/>
              </a:rPr>
              <a:pPr>
                <a:spcAft>
                  <a:spcPts val="450"/>
                </a:spcAft>
              </a:pPr>
              <a:t>10</a:t>
            </a:fld>
            <a:endParaRPr lang="en-ZA">
              <a:solidFill>
                <a:srgbClr val="003399"/>
              </a:solidFill>
              <a:latin typeface="Poppins" panose="00000500000000000000" pitchFamily="2" charset="0"/>
              <a:cs typeface="Poppins" panose="00000500000000000000" pitchFamily="2" charset="0"/>
            </a:endParaRPr>
          </a:p>
        </p:txBody>
      </p:sp>
      <p:sp>
        <p:nvSpPr>
          <p:cNvPr id="10" name="Text Placeholder 9">
            <a:extLst>
              <a:ext uri="{FF2B5EF4-FFF2-40B4-BE49-F238E27FC236}">
                <a16:creationId xmlns:a16="http://schemas.microsoft.com/office/drawing/2014/main" id="{8E13279A-F4CE-0EB7-3A38-B92E611B72E9}"/>
              </a:ext>
            </a:extLst>
          </p:cNvPr>
          <p:cNvSpPr>
            <a:spLocks noGrp="1"/>
          </p:cNvSpPr>
          <p:nvPr>
            <p:ph type="body" sz="quarter" idx="10"/>
          </p:nvPr>
        </p:nvSpPr>
        <p:spPr/>
        <p:txBody>
          <a:bodyPr/>
          <a:lstStyle/>
          <a:p>
            <a:endParaRPr lang="en-GB" dirty="0"/>
          </a:p>
        </p:txBody>
      </p:sp>
      <p:pic>
        <p:nvPicPr>
          <p:cNvPr id="6" name="Picture 5">
            <a:extLst>
              <a:ext uri="{FF2B5EF4-FFF2-40B4-BE49-F238E27FC236}">
                <a16:creationId xmlns:a16="http://schemas.microsoft.com/office/drawing/2014/main" id="{EA1F3B5F-52C8-BC64-3D59-6919C7D3A39F}"/>
              </a:ext>
            </a:extLst>
          </p:cNvPr>
          <p:cNvPicPr>
            <a:picLocks noChangeAspect="1"/>
          </p:cNvPicPr>
          <p:nvPr/>
        </p:nvPicPr>
        <p:blipFill>
          <a:blip r:embed="rId3"/>
          <a:srcRect b="21832"/>
          <a:stretch/>
        </p:blipFill>
        <p:spPr>
          <a:xfrm>
            <a:off x="251519" y="1008017"/>
            <a:ext cx="5590880" cy="2002706"/>
          </a:xfrm>
          <a:prstGeom prst="rect">
            <a:avLst/>
          </a:prstGeom>
        </p:spPr>
      </p:pic>
      <p:pic>
        <p:nvPicPr>
          <p:cNvPr id="5" name="Picture 4">
            <a:extLst>
              <a:ext uri="{FF2B5EF4-FFF2-40B4-BE49-F238E27FC236}">
                <a16:creationId xmlns:a16="http://schemas.microsoft.com/office/drawing/2014/main" id="{A310894B-7393-8F0A-AE3B-999E4F226DD5}"/>
              </a:ext>
            </a:extLst>
          </p:cNvPr>
          <p:cNvPicPr>
            <a:picLocks noChangeAspect="1"/>
          </p:cNvPicPr>
          <p:nvPr/>
        </p:nvPicPr>
        <p:blipFill>
          <a:blip r:embed="rId4"/>
          <a:srcRect t="12218" b="14576"/>
          <a:stretch/>
        </p:blipFill>
        <p:spPr>
          <a:xfrm>
            <a:off x="251520" y="3010723"/>
            <a:ext cx="5419816" cy="1735937"/>
          </a:xfrm>
          <a:prstGeom prst="rect">
            <a:avLst/>
          </a:prstGeom>
        </p:spPr>
      </p:pic>
      <p:sp>
        <p:nvSpPr>
          <p:cNvPr id="9" name="Rectangle 8">
            <a:extLst>
              <a:ext uri="{FF2B5EF4-FFF2-40B4-BE49-F238E27FC236}">
                <a16:creationId xmlns:a16="http://schemas.microsoft.com/office/drawing/2014/main" id="{DE97CE74-F80F-B22E-4795-4A0A7A4BD1DF}"/>
              </a:ext>
            </a:extLst>
          </p:cNvPr>
          <p:cNvSpPr/>
          <p:nvPr/>
        </p:nvSpPr>
        <p:spPr>
          <a:xfrm>
            <a:off x="402552" y="1125046"/>
            <a:ext cx="2733634" cy="31313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dirty="0" err="1">
              <a:latin typeface="Poppins" panose="00000500000000000000" pitchFamily="2" charset="0"/>
              <a:cs typeface="Poppins" panose="00000500000000000000" pitchFamily="2" charset="0"/>
            </a:endParaRPr>
          </a:p>
        </p:txBody>
      </p:sp>
      <p:sp>
        <p:nvSpPr>
          <p:cNvPr id="14" name="Call-out: Left Arrow 13">
            <a:extLst>
              <a:ext uri="{FF2B5EF4-FFF2-40B4-BE49-F238E27FC236}">
                <a16:creationId xmlns:a16="http://schemas.microsoft.com/office/drawing/2014/main" id="{98C5FFB7-245C-4B43-174E-9EB3B3DD01AA}"/>
              </a:ext>
            </a:extLst>
          </p:cNvPr>
          <p:cNvSpPr/>
          <p:nvPr/>
        </p:nvSpPr>
        <p:spPr>
          <a:xfrm>
            <a:off x="5913584" y="1221488"/>
            <a:ext cx="2464496" cy="640047"/>
          </a:xfrm>
          <a:prstGeom prst="leftArrowCallout">
            <a:avLst>
              <a:gd name="adj1" fmla="val 25000"/>
              <a:gd name="adj2" fmla="val 25000"/>
              <a:gd name="adj3" fmla="val 25000"/>
              <a:gd name="adj4" fmla="val 80797"/>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100" b="1" dirty="0">
                <a:latin typeface="Poppins" panose="00000500000000000000" pitchFamily="2" charset="0"/>
                <a:cs typeface="Poppins" panose="00000500000000000000" pitchFamily="2" charset="0"/>
              </a:rPr>
              <a:t>Traditional </a:t>
            </a:r>
          </a:p>
        </p:txBody>
      </p:sp>
      <p:sp>
        <p:nvSpPr>
          <p:cNvPr id="15" name="Call-out: Left Arrow 14">
            <a:extLst>
              <a:ext uri="{FF2B5EF4-FFF2-40B4-BE49-F238E27FC236}">
                <a16:creationId xmlns:a16="http://schemas.microsoft.com/office/drawing/2014/main" id="{BDF8D21A-598F-D9E2-3593-ED2780D3EB94}"/>
              </a:ext>
            </a:extLst>
          </p:cNvPr>
          <p:cNvSpPr/>
          <p:nvPr/>
        </p:nvSpPr>
        <p:spPr>
          <a:xfrm>
            <a:off x="5913584" y="3971731"/>
            <a:ext cx="2464496" cy="640047"/>
          </a:xfrm>
          <a:prstGeom prst="leftArrowCallout">
            <a:avLst>
              <a:gd name="adj1" fmla="val 25000"/>
              <a:gd name="adj2" fmla="val 25000"/>
              <a:gd name="adj3" fmla="val 25000"/>
              <a:gd name="adj4" fmla="val 80797"/>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100" b="1" dirty="0">
                <a:latin typeface="Poppins" panose="00000500000000000000" pitchFamily="2" charset="0"/>
                <a:cs typeface="Poppins" panose="00000500000000000000" pitchFamily="2" charset="0"/>
              </a:rPr>
              <a:t>Strategic</a:t>
            </a:r>
          </a:p>
        </p:txBody>
      </p:sp>
      <p:sp>
        <p:nvSpPr>
          <p:cNvPr id="4" name="Oval 3">
            <a:extLst>
              <a:ext uri="{FF2B5EF4-FFF2-40B4-BE49-F238E27FC236}">
                <a16:creationId xmlns:a16="http://schemas.microsoft.com/office/drawing/2014/main" id="{7477885E-4229-3CC5-1D9E-A3B34A534866}"/>
              </a:ext>
            </a:extLst>
          </p:cNvPr>
          <p:cNvSpPr/>
          <p:nvPr/>
        </p:nvSpPr>
        <p:spPr>
          <a:xfrm>
            <a:off x="2635321" y="1008017"/>
            <a:ext cx="1667654" cy="1507648"/>
          </a:xfrm>
          <a:prstGeom prst="ellipse">
            <a:avLst/>
          </a:prstGeom>
          <a:noFill/>
          <a:ln w="571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dirty="0" err="1">
              <a:latin typeface="Poppins" panose="00000500000000000000" pitchFamily="2" charset="0"/>
              <a:cs typeface="Poppins" panose="00000500000000000000" pitchFamily="2" charset="0"/>
            </a:endParaRPr>
          </a:p>
        </p:txBody>
      </p:sp>
      <p:sp>
        <p:nvSpPr>
          <p:cNvPr id="7" name="Oval 6">
            <a:extLst>
              <a:ext uri="{FF2B5EF4-FFF2-40B4-BE49-F238E27FC236}">
                <a16:creationId xmlns:a16="http://schemas.microsoft.com/office/drawing/2014/main" id="{F60F5A08-8194-DD28-3D6A-9748A481BB48}"/>
              </a:ext>
            </a:extLst>
          </p:cNvPr>
          <p:cNvSpPr/>
          <p:nvPr/>
        </p:nvSpPr>
        <p:spPr>
          <a:xfrm rot="1021213">
            <a:off x="857306" y="3170725"/>
            <a:ext cx="1394717" cy="485723"/>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dirty="0" err="1">
              <a:latin typeface="Poppins" panose="00000500000000000000" pitchFamily="2" charset="0"/>
              <a:cs typeface="Poppins" panose="00000500000000000000" pitchFamily="2" charset="0"/>
            </a:endParaRPr>
          </a:p>
        </p:txBody>
      </p:sp>
      <p:sp>
        <p:nvSpPr>
          <p:cNvPr id="8" name="Oval 7">
            <a:extLst>
              <a:ext uri="{FF2B5EF4-FFF2-40B4-BE49-F238E27FC236}">
                <a16:creationId xmlns:a16="http://schemas.microsoft.com/office/drawing/2014/main" id="{71947BAF-35FF-38BB-D5CA-11E1FF9B281A}"/>
              </a:ext>
            </a:extLst>
          </p:cNvPr>
          <p:cNvSpPr/>
          <p:nvPr/>
        </p:nvSpPr>
        <p:spPr>
          <a:xfrm rot="20059170">
            <a:off x="3992446" y="3061042"/>
            <a:ext cx="1394717" cy="476072"/>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dirty="0" err="1">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813213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5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build="p"/>
      <p:bldP spid="2055" grpId="0"/>
      <p:bldP spid="9" grpId="0" animBg="1"/>
      <p:bldP spid="14" grpId="0" animBg="1"/>
      <p:bldP spid="15" grpId="0" animBg="1"/>
      <p:bldP spid="4" grpId="0" animBg="1"/>
      <p:bldP spid="7"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104;p20">
            <a:extLst>
              <a:ext uri="{FF2B5EF4-FFF2-40B4-BE49-F238E27FC236}">
                <a16:creationId xmlns:a16="http://schemas.microsoft.com/office/drawing/2014/main" id="{00D9C8FE-1A85-6F7E-5700-DA90A727EF5C}"/>
              </a:ext>
            </a:extLst>
          </p:cNvPr>
          <p:cNvPicPr preferRelativeResize="0"/>
          <p:nvPr/>
        </p:nvPicPr>
        <p:blipFill>
          <a:blip r:embed="rId2">
            <a:alphaModFix/>
          </a:blip>
          <a:stretch>
            <a:fillRect/>
          </a:stretch>
        </p:blipFill>
        <p:spPr>
          <a:xfrm>
            <a:off x="0" y="0"/>
            <a:ext cx="9144000" cy="5143500"/>
          </a:xfrm>
          <a:prstGeom prst="rect">
            <a:avLst/>
          </a:prstGeom>
          <a:noFill/>
          <a:ln>
            <a:noFill/>
          </a:ln>
        </p:spPr>
      </p:pic>
      <p:sp>
        <p:nvSpPr>
          <p:cNvPr id="3" name="Title 2">
            <a:extLst>
              <a:ext uri="{FF2B5EF4-FFF2-40B4-BE49-F238E27FC236}">
                <a16:creationId xmlns:a16="http://schemas.microsoft.com/office/drawing/2014/main" id="{3C89455F-D78F-01B4-BC5E-8477F3E5CA98}"/>
              </a:ext>
            </a:extLst>
          </p:cNvPr>
          <p:cNvSpPr>
            <a:spLocks noGrp="1"/>
          </p:cNvSpPr>
          <p:nvPr>
            <p:ph type="title"/>
          </p:nvPr>
        </p:nvSpPr>
        <p:spPr>
          <a:xfrm>
            <a:off x="221381" y="185500"/>
            <a:ext cx="8922619" cy="999940"/>
          </a:xfrm>
        </p:spPr>
        <p:txBody>
          <a:bodyPr/>
          <a:lstStyle/>
          <a:p>
            <a:r>
              <a:rPr lang="en-GB" b="1" dirty="0">
                <a:solidFill>
                  <a:srgbClr val="2D7983"/>
                </a:solidFill>
                <a:latin typeface="Poppins" panose="00000500000000000000" pitchFamily="2" charset="0"/>
                <a:cs typeface="Poppins" panose="00000500000000000000" pitchFamily="2" charset="0"/>
              </a:rPr>
              <a:t>Preparation</a:t>
            </a:r>
          </a:p>
        </p:txBody>
      </p:sp>
      <p:sp>
        <p:nvSpPr>
          <p:cNvPr id="6" name="Text Placeholder 5">
            <a:extLst>
              <a:ext uri="{FF2B5EF4-FFF2-40B4-BE49-F238E27FC236}">
                <a16:creationId xmlns:a16="http://schemas.microsoft.com/office/drawing/2014/main" id="{3EB647AD-FDAB-82E0-8135-94F01AF0D9AF}"/>
              </a:ext>
            </a:extLst>
          </p:cNvPr>
          <p:cNvSpPr>
            <a:spLocks noGrp="1"/>
          </p:cNvSpPr>
          <p:nvPr>
            <p:ph type="body" sz="quarter" idx="10"/>
          </p:nvPr>
        </p:nvSpPr>
        <p:spPr>
          <a:xfrm>
            <a:off x="1185109" y="1905967"/>
            <a:ext cx="2408721" cy="2165520"/>
          </a:xfrm>
        </p:spPr>
        <p:txBody>
          <a:bodyPr>
            <a:normAutofit fontScale="92500" lnSpcReduction="10000"/>
          </a:bodyPr>
          <a:lstStyle/>
          <a:p>
            <a:pPr marL="0" indent="0">
              <a:buNone/>
            </a:pPr>
            <a:r>
              <a:rPr lang="en-GB" sz="1400" b="1" dirty="0">
                <a:solidFill>
                  <a:srgbClr val="2D7983"/>
                </a:solidFill>
                <a:latin typeface="Poppins" panose="00000500000000000000" pitchFamily="2" charset="0"/>
                <a:cs typeface="Poppins" panose="00000500000000000000" pitchFamily="2" charset="0"/>
              </a:rPr>
              <a:t>Awareness of private sector commercial practices</a:t>
            </a:r>
          </a:p>
          <a:p>
            <a:pPr marL="182563" lvl="1" indent="-182563">
              <a:buFont typeface="Arial" panose="020B0604020202020204" pitchFamily="34" charset="0"/>
              <a:buChar char="•"/>
            </a:pPr>
            <a:r>
              <a:rPr lang="en-GB" sz="1400" dirty="0">
                <a:solidFill>
                  <a:srgbClr val="2D7983"/>
                </a:solidFill>
                <a:latin typeface="Poppins" panose="00000500000000000000" pitchFamily="2" charset="0"/>
                <a:cs typeface="Poppins" panose="00000500000000000000" pitchFamily="2" charset="0"/>
              </a:rPr>
              <a:t>For-profit imperatives</a:t>
            </a:r>
          </a:p>
          <a:p>
            <a:pPr marL="182563" lvl="1" indent="-182563">
              <a:buFont typeface="Arial" panose="020B0604020202020204" pitchFamily="34" charset="0"/>
              <a:buChar char="•"/>
            </a:pPr>
            <a:r>
              <a:rPr lang="en-GB" sz="1400" dirty="0">
                <a:solidFill>
                  <a:srgbClr val="2D7983"/>
                </a:solidFill>
                <a:latin typeface="Poppins" panose="00000500000000000000" pitchFamily="2" charset="0"/>
                <a:cs typeface="Poppins" panose="00000500000000000000" pitchFamily="2" charset="0"/>
              </a:rPr>
              <a:t>Sectoral business practices</a:t>
            </a:r>
          </a:p>
          <a:p>
            <a:pPr marL="182563" lvl="1" indent="-182563">
              <a:buFont typeface="Arial" panose="020B0604020202020204" pitchFamily="34" charset="0"/>
              <a:buChar char="•"/>
            </a:pPr>
            <a:r>
              <a:rPr lang="en-GB" sz="1400" dirty="0">
                <a:solidFill>
                  <a:srgbClr val="2D7983"/>
                </a:solidFill>
                <a:latin typeface="Poppins" panose="00000500000000000000" pitchFamily="2" charset="0"/>
                <a:cs typeface="Poppins" panose="00000500000000000000" pitchFamily="2" charset="0"/>
              </a:rPr>
              <a:t>Relative value/importance of government business</a:t>
            </a:r>
          </a:p>
          <a:p>
            <a:pPr marL="214313" indent="-214313">
              <a:buFont typeface="Arial" panose="020B0604020202020204" pitchFamily="34" charset="0"/>
              <a:buChar char="•"/>
            </a:pPr>
            <a:endParaRPr lang="en-GB" sz="1400" b="0" dirty="0">
              <a:solidFill>
                <a:srgbClr val="2D7983"/>
              </a:solidFill>
              <a:latin typeface="Poppins" panose="00000500000000000000" pitchFamily="2" charset="0"/>
              <a:cs typeface="Poppins" panose="00000500000000000000" pitchFamily="2" charset="0"/>
            </a:endParaRPr>
          </a:p>
        </p:txBody>
      </p:sp>
      <p:pic>
        <p:nvPicPr>
          <p:cNvPr id="17" name="Graphic 16" descr="Coins outline">
            <a:extLst>
              <a:ext uri="{FF2B5EF4-FFF2-40B4-BE49-F238E27FC236}">
                <a16:creationId xmlns:a16="http://schemas.microsoft.com/office/drawing/2014/main" id="{7EAE2A40-AD73-8914-FE34-E9502FAE0A2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650731" y="873736"/>
            <a:ext cx="1227222" cy="1227222"/>
          </a:xfrm>
          <a:prstGeom prst="rect">
            <a:avLst/>
          </a:prstGeom>
        </p:spPr>
      </p:pic>
      <p:sp>
        <p:nvSpPr>
          <p:cNvPr id="19" name="TextBox 18">
            <a:extLst>
              <a:ext uri="{FF2B5EF4-FFF2-40B4-BE49-F238E27FC236}">
                <a16:creationId xmlns:a16="http://schemas.microsoft.com/office/drawing/2014/main" id="{F4D484CC-47DE-DA8A-2BC3-9A9DDD2331A7}"/>
              </a:ext>
            </a:extLst>
          </p:cNvPr>
          <p:cNvSpPr txBox="1"/>
          <p:nvPr/>
        </p:nvSpPr>
        <p:spPr>
          <a:xfrm>
            <a:off x="6192957" y="1715372"/>
            <a:ext cx="2205988" cy="1829283"/>
          </a:xfrm>
          <a:prstGeom prst="rect">
            <a:avLst/>
          </a:prstGeom>
          <a:noFill/>
        </p:spPr>
        <p:txBody>
          <a:bodyPr wrap="square">
            <a:spAutoFit/>
          </a:bodyPr>
          <a:lstStyle/>
          <a:p>
            <a:endParaRPr lang="en-GB" sz="1900" b="0" dirty="0">
              <a:solidFill>
                <a:srgbClr val="2D7983"/>
              </a:solidFill>
              <a:latin typeface="Poppins" panose="00000500000000000000" pitchFamily="2" charset="0"/>
              <a:cs typeface="Poppins" panose="00000500000000000000" pitchFamily="2" charset="0"/>
            </a:endParaRPr>
          </a:p>
          <a:p>
            <a:r>
              <a:rPr lang="en-GB" sz="1300" b="1" dirty="0">
                <a:solidFill>
                  <a:srgbClr val="2D7983"/>
                </a:solidFill>
                <a:latin typeface="Poppins" panose="00000500000000000000" pitchFamily="2" charset="0"/>
                <a:cs typeface="Poppins" panose="00000500000000000000" pitchFamily="2" charset="0"/>
              </a:rPr>
              <a:t>Internal &amp; external analysis</a:t>
            </a:r>
          </a:p>
          <a:p>
            <a:pPr marL="182563" lvl="1" indent="-182563">
              <a:lnSpc>
                <a:spcPct val="105000"/>
              </a:lnSpc>
              <a:buClr>
                <a:schemeClr val="dk2"/>
              </a:buClr>
              <a:buSzPts val="1400"/>
              <a:buFont typeface="Arial" panose="020B0604020202020204" pitchFamily="34" charset="0"/>
              <a:buChar char="•"/>
            </a:pPr>
            <a:r>
              <a:rPr lang="en-GB" sz="1300" dirty="0">
                <a:solidFill>
                  <a:srgbClr val="2D7983"/>
                </a:solidFill>
                <a:latin typeface="Poppins" panose="00000500000000000000" pitchFamily="2" charset="0"/>
                <a:cs typeface="Poppins" panose="00000500000000000000" pitchFamily="2" charset="0"/>
              </a:rPr>
              <a:t>Data analysis</a:t>
            </a:r>
          </a:p>
          <a:p>
            <a:pPr marL="182563" lvl="1" indent="-182563">
              <a:lnSpc>
                <a:spcPct val="105000"/>
              </a:lnSpc>
              <a:buClr>
                <a:schemeClr val="dk2"/>
              </a:buClr>
              <a:buSzPts val="1400"/>
              <a:buFont typeface="Arial" panose="020B0604020202020204" pitchFamily="34" charset="0"/>
              <a:buChar char="•"/>
            </a:pPr>
            <a:r>
              <a:rPr lang="en-GB" sz="1300" dirty="0">
                <a:solidFill>
                  <a:srgbClr val="2D7983"/>
                </a:solidFill>
                <a:latin typeface="Poppins" panose="00000500000000000000" pitchFamily="2" charset="0"/>
                <a:cs typeface="Poppins" panose="00000500000000000000" pitchFamily="2" charset="0"/>
              </a:rPr>
              <a:t>Stakeholder relationship management</a:t>
            </a:r>
          </a:p>
          <a:p>
            <a:pPr marL="182563" lvl="1" indent="-182563">
              <a:lnSpc>
                <a:spcPct val="105000"/>
              </a:lnSpc>
              <a:buClr>
                <a:schemeClr val="dk2"/>
              </a:buClr>
              <a:buSzPts val="1400"/>
              <a:buFont typeface="Arial" panose="020B0604020202020204" pitchFamily="34" charset="0"/>
              <a:buChar char="•"/>
            </a:pPr>
            <a:r>
              <a:rPr lang="en-GB" sz="1300" dirty="0">
                <a:solidFill>
                  <a:srgbClr val="2D7983"/>
                </a:solidFill>
                <a:latin typeface="Poppins" panose="00000500000000000000" pitchFamily="2" charset="0"/>
                <a:cs typeface="Poppins" panose="00000500000000000000" pitchFamily="2" charset="0"/>
              </a:rPr>
              <a:t>Market research </a:t>
            </a:r>
          </a:p>
        </p:txBody>
      </p:sp>
      <p:pic>
        <p:nvPicPr>
          <p:cNvPr id="21" name="Graphic 20" descr="Glasses with solid fill">
            <a:extLst>
              <a:ext uri="{FF2B5EF4-FFF2-40B4-BE49-F238E27FC236}">
                <a16:creationId xmlns:a16="http://schemas.microsoft.com/office/drawing/2014/main" id="{657815DB-9EF5-DD7F-18BB-DD208F96B71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501773" y="974864"/>
            <a:ext cx="1227221" cy="1227221"/>
          </a:xfrm>
          <a:prstGeom prst="rect">
            <a:avLst/>
          </a:prstGeom>
        </p:spPr>
      </p:pic>
      <p:pic>
        <p:nvPicPr>
          <p:cNvPr id="23" name="Graphic 22" descr="Radioactive with solid fill">
            <a:extLst>
              <a:ext uri="{FF2B5EF4-FFF2-40B4-BE49-F238E27FC236}">
                <a16:creationId xmlns:a16="http://schemas.microsoft.com/office/drawing/2014/main" id="{ED78E3E6-47B8-7B1E-120B-B0670A2929B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007344" y="934067"/>
            <a:ext cx="1099250" cy="1099250"/>
          </a:xfrm>
          <a:prstGeom prst="rect">
            <a:avLst/>
          </a:prstGeom>
        </p:spPr>
      </p:pic>
      <p:sp>
        <p:nvSpPr>
          <p:cNvPr id="25" name="TextBox 24">
            <a:extLst>
              <a:ext uri="{FF2B5EF4-FFF2-40B4-BE49-F238E27FC236}">
                <a16:creationId xmlns:a16="http://schemas.microsoft.com/office/drawing/2014/main" id="{DA0AB886-FAF7-5C7F-E034-1C104FA44D48}"/>
              </a:ext>
            </a:extLst>
          </p:cNvPr>
          <p:cNvSpPr txBox="1"/>
          <p:nvPr/>
        </p:nvSpPr>
        <p:spPr>
          <a:xfrm>
            <a:off x="3620299" y="1991508"/>
            <a:ext cx="2408722" cy="1126783"/>
          </a:xfrm>
          <a:prstGeom prst="rect">
            <a:avLst/>
          </a:prstGeom>
          <a:noFill/>
        </p:spPr>
        <p:txBody>
          <a:bodyPr wrap="square">
            <a:spAutoFit/>
          </a:bodyPr>
          <a:lstStyle/>
          <a:p>
            <a:r>
              <a:rPr lang="en-GB" sz="1300" b="1" dirty="0">
                <a:solidFill>
                  <a:srgbClr val="2D7983"/>
                </a:solidFill>
                <a:latin typeface="Poppins" panose="00000500000000000000" pitchFamily="2" charset="0"/>
                <a:cs typeface="Poppins" panose="00000500000000000000" pitchFamily="2" charset="0"/>
              </a:rPr>
              <a:t>Risk management</a:t>
            </a:r>
          </a:p>
          <a:p>
            <a:pPr marL="182563" lvl="1" indent="-182563">
              <a:lnSpc>
                <a:spcPct val="105000"/>
              </a:lnSpc>
              <a:buClr>
                <a:schemeClr val="dk2"/>
              </a:buClr>
              <a:buSzPts val="1400"/>
              <a:buFont typeface="Arial" panose="020B0604020202020204" pitchFamily="34" charset="0"/>
              <a:buChar char="•"/>
            </a:pPr>
            <a:r>
              <a:rPr lang="en-GB" sz="1300" dirty="0">
                <a:solidFill>
                  <a:srgbClr val="2D7983"/>
                </a:solidFill>
                <a:latin typeface="Poppins" panose="00000500000000000000" pitchFamily="2" charset="0"/>
                <a:cs typeface="Poppins" panose="00000500000000000000" pitchFamily="2" charset="0"/>
              </a:rPr>
              <a:t>Risk identification </a:t>
            </a:r>
          </a:p>
          <a:p>
            <a:pPr marL="182563" lvl="1" indent="-182563">
              <a:lnSpc>
                <a:spcPct val="105000"/>
              </a:lnSpc>
              <a:buClr>
                <a:schemeClr val="dk2"/>
              </a:buClr>
              <a:buSzPts val="1400"/>
              <a:buFont typeface="Arial" panose="020B0604020202020204" pitchFamily="34" charset="0"/>
              <a:buChar char="•"/>
            </a:pPr>
            <a:r>
              <a:rPr lang="en-GB" sz="1300" dirty="0">
                <a:solidFill>
                  <a:srgbClr val="2D7983"/>
                </a:solidFill>
                <a:latin typeface="Poppins" panose="00000500000000000000" pitchFamily="2" charset="0"/>
                <a:cs typeface="Poppins" panose="00000500000000000000" pitchFamily="2" charset="0"/>
              </a:rPr>
              <a:t>Risk prioritisation to enable effective decision-making</a:t>
            </a:r>
          </a:p>
        </p:txBody>
      </p:sp>
    </p:spTree>
    <p:extLst>
      <p:ext uri="{BB962C8B-B14F-4D97-AF65-F5344CB8AC3E}">
        <p14:creationId xmlns:p14="http://schemas.microsoft.com/office/powerpoint/2010/main" val="37071803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104;p20">
            <a:extLst>
              <a:ext uri="{FF2B5EF4-FFF2-40B4-BE49-F238E27FC236}">
                <a16:creationId xmlns:a16="http://schemas.microsoft.com/office/drawing/2014/main" id="{75EAC096-EB5D-56D1-9811-2E39A2CE2613}"/>
              </a:ext>
            </a:extLst>
          </p:cNvPr>
          <p:cNvPicPr preferRelativeResize="0"/>
          <p:nvPr/>
        </p:nvPicPr>
        <p:blipFill>
          <a:blip r:embed="rId3">
            <a:alphaModFix/>
          </a:blip>
          <a:stretch>
            <a:fillRect/>
          </a:stretch>
        </p:blipFill>
        <p:spPr>
          <a:xfrm>
            <a:off x="0" y="0"/>
            <a:ext cx="9144000" cy="5143500"/>
          </a:xfrm>
          <a:prstGeom prst="rect">
            <a:avLst/>
          </a:prstGeom>
          <a:noFill/>
          <a:ln>
            <a:noFill/>
          </a:ln>
        </p:spPr>
      </p:pic>
      <p:sp>
        <p:nvSpPr>
          <p:cNvPr id="7" name="Title 6">
            <a:extLst>
              <a:ext uri="{FF2B5EF4-FFF2-40B4-BE49-F238E27FC236}">
                <a16:creationId xmlns:a16="http://schemas.microsoft.com/office/drawing/2014/main" id="{C2AAC903-4E1F-C22B-5336-47CFD11EEFDF}"/>
              </a:ext>
            </a:extLst>
          </p:cNvPr>
          <p:cNvSpPr>
            <a:spLocks noGrp="1"/>
          </p:cNvSpPr>
          <p:nvPr>
            <p:ph type="title"/>
          </p:nvPr>
        </p:nvSpPr>
        <p:spPr/>
        <p:txBody>
          <a:bodyPr/>
          <a:lstStyle/>
          <a:p>
            <a:r>
              <a:rPr lang="en-GB" dirty="0">
                <a:latin typeface="Poppins" panose="00000500000000000000" pitchFamily="2" charset="0"/>
                <a:cs typeface="Poppins" panose="00000500000000000000" pitchFamily="2" charset="0"/>
              </a:rPr>
              <a:t>What do we want to improve through Strategic Procurement?</a:t>
            </a:r>
          </a:p>
        </p:txBody>
      </p:sp>
      <p:pic>
        <p:nvPicPr>
          <p:cNvPr id="1026" name="Picture 2" descr="if you always do what you've always done, then you... - Museum-Quality  Poster 16x16in by 9goodman6 - Boldomatic Shop">
            <a:extLst>
              <a:ext uri="{FF2B5EF4-FFF2-40B4-BE49-F238E27FC236}">
                <a16:creationId xmlns:a16="http://schemas.microsoft.com/office/drawing/2014/main" id="{96528B58-C9B1-03FE-E6E5-BAAF7A6A88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63881" y="897564"/>
            <a:ext cx="2703449" cy="2713541"/>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FF51363A-091D-161A-9F5D-679CE4179AE3}"/>
              </a:ext>
            </a:extLst>
          </p:cNvPr>
          <p:cNvGrpSpPr/>
          <p:nvPr/>
        </p:nvGrpSpPr>
        <p:grpSpPr>
          <a:xfrm>
            <a:off x="4043080" y="897565"/>
            <a:ext cx="4849400" cy="685800"/>
            <a:chOff x="5390774" y="1196753"/>
            <a:chExt cx="6465866" cy="914400"/>
          </a:xfrm>
        </p:grpSpPr>
        <p:sp>
          <p:nvSpPr>
            <p:cNvPr id="11" name="Rectangle 10">
              <a:extLst>
                <a:ext uri="{FF2B5EF4-FFF2-40B4-BE49-F238E27FC236}">
                  <a16:creationId xmlns:a16="http://schemas.microsoft.com/office/drawing/2014/main" id="{543EB844-06D9-4E1C-0A15-53761CA2C614}"/>
                </a:ext>
              </a:extLst>
            </p:cNvPr>
            <p:cNvSpPr/>
            <p:nvPr/>
          </p:nvSpPr>
          <p:spPr>
            <a:xfrm>
              <a:off x="5390774" y="1196753"/>
              <a:ext cx="6465866" cy="9144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685800" lvl="2" defTabSz="685800">
                <a:buClrTx/>
              </a:pPr>
              <a:r>
                <a:rPr lang="en-GB" sz="1800" b="1" kern="1200" dirty="0">
                  <a:solidFill>
                    <a:prstClr val="white"/>
                  </a:solidFill>
                  <a:latin typeface="Poppins" panose="00000500000000000000" pitchFamily="2" charset="0"/>
                  <a:cs typeface="Poppins" panose="00000500000000000000" pitchFamily="2" charset="0"/>
                </a:rPr>
                <a:t>Project delays</a:t>
              </a:r>
            </a:p>
          </p:txBody>
        </p:sp>
        <p:pic>
          <p:nvPicPr>
            <p:cNvPr id="10" name="Graphic 9" descr="Snooze with solid fill">
              <a:extLst>
                <a:ext uri="{FF2B5EF4-FFF2-40B4-BE49-F238E27FC236}">
                  <a16:creationId xmlns:a16="http://schemas.microsoft.com/office/drawing/2014/main" id="{00CB38F6-8419-D804-D283-D6B3AC1FFBB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430291" y="1234311"/>
              <a:ext cx="835365" cy="835365"/>
            </a:xfrm>
            <a:prstGeom prst="rect">
              <a:avLst/>
            </a:prstGeom>
          </p:spPr>
        </p:pic>
      </p:grpSp>
      <p:grpSp>
        <p:nvGrpSpPr>
          <p:cNvPr id="3" name="Group 2">
            <a:extLst>
              <a:ext uri="{FF2B5EF4-FFF2-40B4-BE49-F238E27FC236}">
                <a16:creationId xmlns:a16="http://schemas.microsoft.com/office/drawing/2014/main" id="{EDD0CB26-B2A2-7BC1-1787-D924D1C58D9F}"/>
              </a:ext>
            </a:extLst>
          </p:cNvPr>
          <p:cNvGrpSpPr/>
          <p:nvPr/>
        </p:nvGrpSpPr>
        <p:grpSpPr>
          <a:xfrm>
            <a:off x="4043080" y="1648221"/>
            <a:ext cx="4849400" cy="685801"/>
            <a:chOff x="5390774" y="2197627"/>
            <a:chExt cx="6465866" cy="914401"/>
          </a:xfrm>
        </p:grpSpPr>
        <p:sp>
          <p:nvSpPr>
            <p:cNvPr id="13" name="Rectangle 12">
              <a:extLst>
                <a:ext uri="{FF2B5EF4-FFF2-40B4-BE49-F238E27FC236}">
                  <a16:creationId xmlns:a16="http://schemas.microsoft.com/office/drawing/2014/main" id="{AA675562-E26D-9FBE-9FC9-31505BF2C94F}"/>
                </a:ext>
              </a:extLst>
            </p:cNvPr>
            <p:cNvSpPr/>
            <p:nvPr/>
          </p:nvSpPr>
          <p:spPr>
            <a:xfrm>
              <a:off x="5390774" y="2216646"/>
              <a:ext cx="6465866" cy="895382"/>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685800" lvl="2" defTabSz="685800">
                <a:buClrTx/>
              </a:pPr>
              <a:r>
                <a:rPr lang="en-GB" sz="1800" b="1" kern="1200" dirty="0">
                  <a:solidFill>
                    <a:prstClr val="white"/>
                  </a:solidFill>
                  <a:latin typeface="Poppins" panose="00000500000000000000" pitchFamily="2" charset="0"/>
                  <a:cs typeface="Poppins" panose="00000500000000000000" pitchFamily="2" charset="0"/>
                </a:rPr>
                <a:t>Poor process implementation</a:t>
              </a:r>
            </a:p>
          </p:txBody>
        </p:sp>
        <p:pic>
          <p:nvPicPr>
            <p:cNvPr id="15" name="Graphic 14" descr="Workflow with solid fill">
              <a:extLst>
                <a:ext uri="{FF2B5EF4-FFF2-40B4-BE49-F238E27FC236}">
                  <a16:creationId xmlns:a16="http://schemas.microsoft.com/office/drawing/2014/main" id="{19131611-4BE0-C174-4C54-FB7C7883EAD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390774" y="2197627"/>
              <a:ext cx="914400" cy="914400"/>
            </a:xfrm>
            <a:prstGeom prst="rect">
              <a:avLst/>
            </a:prstGeom>
          </p:spPr>
        </p:pic>
      </p:grpSp>
      <p:grpSp>
        <p:nvGrpSpPr>
          <p:cNvPr id="6" name="Group 5">
            <a:extLst>
              <a:ext uri="{FF2B5EF4-FFF2-40B4-BE49-F238E27FC236}">
                <a16:creationId xmlns:a16="http://schemas.microsoft.com/office/drawing/2014/main" id="{4C2A4584-4FE8-EDF3-3E49-E3864973B600}"/>
              </a:ext>
            </a:extLst>
          </p:cNvPr>
          <p:cNvGrpSpPr/>
          <p:nvPr/>
        </p:nvGrpSpPr>
        <p:grpSpPr>
          <a:xfrm>
            <a:off x="4043080" y="2405731"/>
            <a:ext cx="4849400" cy="685800"/>
            <a:chOff x="5390774" y="3207641"/>
            <a:chExt cx="6465866" cy="914400"/>
          </a:xfrm>
        </p:grpSpPr>
        <p:sp>
          <p:nvSpPr>
            <p:cNvPr id="16" name="Rectangle 15">
              <a:extLst>
                <a:ext uri="{FF2B5EF4-FFF2-40B4-BE49-F238E27FC236}">
                  <a16:creationId xmlns:a16="http://schemas.microsoft.com/office/drawing/2014/main" id="{09FA6386-2D3D-EA26-66D8-23C805DFF418}"/>
                </a:ext>
              </a:extLst>
            </p:cNvPr>
            <p:cNvSpPr/>
            <p:nvPr/>
          </p:nvSpPr>
          <p:spPr>
            <a:xfrm>
              <a:off x="5390774" y="3217521"/>
              <a:ext cx="6465866" cy="895382"/>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685800" lvl="2" defTabSz="685800">
                <a:buClrTx/>
              </a:pPr>
              <a:r>
                <a:rPr lang="en-GB" sz="1800" b="1" kern="1200" dirty="0">
                  <a:solidFill>
                    <a:prstClr val="white"/>
                  </a:solidFill>
                  <a:latin typeface="Poppins" panose="00000500000000000000" pitchFamily="2" charset="0"/>
                  <a:cs typeface="Poppins" panose="00000500000000000000" pitchFamily="2" charset="0"/>
                </a:rPr>
                <a:t>Exorbitant cost &amp; lack of value-add</a:t>
              </a:r>
            </a:p>
          </p:txBody>
        </p:sp>
        <p:pic>
          <p:nvPicPr>
            <p:cNvPr id="18" name="Graphic 17" descr="Coins with solid fill">
              <a:extLst>
                <a:ext uri="{FF2B5EF4-FFF2-40B4-BE49-F238E27FC236}">
                  <a16:creationId xmlns:a16="http://schemas.microsoft.com/office/drawing/2014/main" id="{A3374C42-8C45-FDBD-501F-879AF10C78A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390774" y="3207641"/>
              <a:ext cx="914400" cy="914400"/>
            </a:xfrm>
            <a:prstGeom prst="rect">
              <a:avLst/>
            </a:prstGeom>
          </p:spPr>
        </p:pic>
      </p:grpSp>
      <p:grpSp>
        <p:nvGrpSpPr>
          <p:cNvPr id="12" name="Group 11">
            <a:extLst>
              <a:ext uri="{FF2B5EF4-FFF2-40B4-BE49-F238E27FC236}">
                <a16:creationId xmlns:a16="http://schemas.microsoft.com/office/drawing/2014/main" id="{830F93DC-3243-EFF9-76BD-61244FDD2F0D}"/>
              </a:ext>
            </a:extLst>
          </p:cNvPr>
          <p:cNvGrpSpPr/>
          <p:nvPr/>
        </p:nvGrpSpPr>
        <p:grpSpPr>
          <a:xfrm>
            <a:off x="4043080" y="3907599"/>
            <a:ext cx="4849400" cy="685800"/>
            <a:chOff x="5390773" y="5210132"/>
            <a:chExt cx="6465867" cy="914400"/>
          </a:xfrm>
        </p:grpSpPr>
        <p:sp>
          <p:nvSpPr>
            <p:cNvPr id="20" name="Rectangle 19">
              <a:extLst>
                <a:ext uri="{FF2B5EF4-FFF2-40B4-BE49-F238E27FC236}">
                  <a16:creationId xmlns:a16="http://schemas.microsoft.com/office/drawing/2014/main" id="{3DBE1725-6C1E-D123-C9F1-50EB146FA0D8}"/>
                </a:ext>
              </a:extLst>
            </p:cNvPr>
            <p:cNvSpPr/>
            <p:nvPr/>
          </p:nvSpPr>
          <p:spPr>
            <a:xfrm>
              <a:off x="5390774" y="5219272"/>
              <a:ext cx="6465866" cy="89183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685800" lvl="2" defTabSz="685800">
                <a:buClrTx/>
              </a:pPr>
              <a:r>
                <a:rPr lang="en-GB" sz="1800" b="1" kern="1200" dirty="0">
                  <a:solidFill>
                    <a:prstClr val="white"/>
                  </a:solidFill>
                  <a:latin typeface="Poppins" panose="00000500000000000000" pitchFamily="2" charset="0"/>
                  <a:cs typeface="Poppins" panose="00000500000000000000" pitchFamily="2" charset="0"/>
                </a:rPr>
                <a:t>Contractor performance</a:t>
              </a:r>
            </a:p>
          </p:txBody>
        </p:sp>
        <p:pic>
          <p:nvPicPr>
            <p:cNvPr id="27" name="Graphic 26" descr="Construction worker male with solid fill">
              <a:extLst>
                <a:ext uri="{FF2B5EF4-FFF2-40B4-BE49-F238E27FC236}">
                  <a16:creationId xmlns:a16="http://schemas.microsoft.com/office/drawing/2014/main" id="{BA8D19BE-0363-2C34-F9A2-05AABBE470F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390773" y="5210132"/>
              <a:ext cx="914400" cy="914400"/>
            </a:xfrm>
            <a:prstGeom prst="rect">
              <a:avLst/>
            </a:prstGeom>
          </p:spPr>
        </p:pic>
      </p:grpSp>
      <p:grpSp>
        <p:nvGrpSpPr>
          <p:cNvPr id="9" name="Group 8">
            <a:extLst>
              <a:ext uri="{FF2B5EF4-FFF2-40B4-BE49-F238E27FC236}">
                <a16:creationId xmlns:a16="http://schemas.microsoft.com/office/drawing/2014/main" id="{A2939525-4DC9-6A24-8AEC-650FE0B0820B}"/>
              </a:ext>
            </a:extLst>
          </p:cNvPr>
          <p:cNvGrpSpPr/>
          <p:nvPr/>
        </p:nvGrpSpPr>
        <p:grpSpPr>
          <a:xfrm>
            <a:off x="4013442" y="3156944"/>
            <a:ext cx="4879038" cy="685800"/>
            <a:chOff x="5351256" y="4209258"/>
            <a:chExt cx="6505384" cy="914400"/>
          </a:xfrm>
        </p:grpSpPr>
        <p:sp>
          <p:nvSpPr>
            <p:cNvPr id="19" name="Rectangle 18">
              <a:extLst>
                <a:ext uri="{FF2B5EF4-FFF2-40B4-BE49-F238E27FC236}">
                  <a16:creationId xmlns:a16="http://schemas.microsoft.com/office/drawing/2014/main" id="{D9B4804F-46DB-5D76-137B-F369351E6E7B}"/>
                </a:ext>
              </a:extLst>
            </p:cNvPr>
            <p:cNvSpPr/>
            <p:nvPr/>
          </p:nvSpPr>
          <p:spPr>
            <a:xfrm>
              <a:off x="5390774" y="4218396"/>
              <a:ext cx="6465866" cy="895382"/>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685800" lvl="2" defTabSz="685800">
                <a:buClrTx/>
              </a:pPr>
              <a:r>
                <a:rPr lang="en-GB" sz="1800" b="1" kern="1200" dirty="0">
                  <a:solidFill>
                    <a:prstClr val="white"/>
                  </a:solidFill>
                  <a:latin typeface="Poppins" panose="00000500000000000000" pitchFamily="2" charset="0"/>
                  <a:cs typeface="Poppins" panose="00000500000000000000" pitchFamily="2" charset="0"/>
                </a:rPr>
                <a:t>Contract management</a:t>
              </a:r>
            </a:p>
          </p:txBody>
        </p:sp>
        <p:pic>
          <p:nvPicPr>
            <p:cNvPr id="29" name="Graphic 28" descr="CheckList with solid fill">
              <a:extLst>
                <a:ext uri="{FF2B5EF4-FFF2-40B4-BE49-F238E27FC236}">
                  <a16:creationId xmlns:a16="http://schemas.microsoft.com/office/drawing/2014/main" id="{1E3576B9-8EBB-BD19-17D3-574357EC47C0}"/>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5351256" y="4209258"/>
              <a:ext cx="914400" cy="914400"/>
            </a:xfrm>
            <a:prstGeom prst="rect">
              <a:avLst/>
            </a:prstGeom>
          </p:spPr>
        </p:pic>
      </p:grpSp>
    </p:spTree>
    <p:extLst>
      <p:ext uri="{BB962C8B-B14F-4D97-AF65-F5344CB8AC3E}">
        <p14:creationId xmlns:p14="http://schemas.microsoft.com/office/powerpoint/2010/main" val="14694169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104;p20">
            <a:extLst>
              <a:ext uri="{FF2B5EF4-FFF2-40B4-BE49-F238E27FC236}">
                <a16:creationId xmlns:a16="http://schemas.microsoft.com/office/drawing/2014/main" id="{3C691097-41B0-642C-3820-DFC97F0B40C8}"/>
              </a:ext>
            </a:extLst>
          </p:cNvPr>
          <p:cNvPicPr preferRelativeResize="0"/>
          <p:nvPr/>
        </p:nvPicPr>
        <p:blipFill>
          <a:blip r:embed="rId2">
            <a:alphaModFix/>
          </a:blip>
          <a:stretch>
            <a:fillRect/>
          </a:stretch>
        </p:blipFill>
        <p:spPr>
          <a:xfrm>
            <a:off x="0" y="0"/>
            <a:ext cx="9144000" cy="5143500"/>
          </a:xfrm>
          <a:prstGeom prst="rect">
            <a:avLst/>
          </a:prstGeom>
          <a:noFill/>
          <a:ln>
            <a:noFill/>
          </a:ln>
        </p:spPr>
      </p:pic>
      <p:sp>
        <p:nvSpPr>
          <p:cNvPr id="2" name="Title 1">
            <a:extLst>
              <a:ext uri="{FF2B5EF4-FFF2-40B4-BE49-F238E27FC236}">
                <a16:creationId xmlns:a16="http://schemas.microsoft.com/office/drawing/2014/main" id="{CC4A3114-DE87-5808-6593-1968967D55BC}"/>
              </a:ext>
            </a:extLst>
          </p:cNvPr>
          <p:cNvSpPr>
            <a:spLocks noGrp="1"/>
          </p:cNvSpPr>
          <p:nvPr>
            <p:ph type="title"/>
          </p:nvPr>
        </p:nvSpPr>
        <p:spPr/>
        <p:txBody>
          <a:bodyPr/>
          <a:lstStyle/>
          <a:p>
            <a:r>
              <a:rPr lang="en-GB" sz="2400" dirty="0">
                <a:latin typeface="Poppins" panose="00000500000000000000" pitchFamily="2" charset="0"/>
                <a:cs typeface="Poppins" panose="00000500000000000000" pitchFamily="2" charset="0"/>
              </a:rPr>
              <a:t>Spectrum of procurement deliverables</a:t>
            </a:r>
          </a:p>
        </p:txBody>
      </p:sp>
      <p:sp>
        <p:nvSpPr>
          <p:cNvPr id="13" name="TextBox 12">
            <a:extLst>
              <a:ext uri="{FF2B5EF4-FFF2-40B4-BE49-F238E27FC236}">
                <a16:creationId xmlns:a16="http://schemas.microsoft.com/office/drawing/2014/main" id="{E7B58C3B-E2EB-805C-EF08-A1E942B82336}"/>
              </a:ext>
            </a:extLst>
          </p:cNvPr>
          <p:cNvSpPr txBox="1"/>
          <p:nvPr/>
        </p:nvSpPr>
        <p:spPr>
          <a:xfrm>
            <a:off x="1408658" y="745140"/>
            <a:ext cx="1429616" cy="507831"/>
          </a:xfrm>
          <a:prstGeom prst="rect">
            <a:avLst/>
          </a:prstGeom>
          <a:solidFill>
            <a:schemeClr val="accent3">
              <a:lumMod val="60000"/>
              <a:lumOff val="40000"/>
            </a:schemeClr>
          </a:solidFill>
        </p:spPr>
        <p:txBody>
          <a:bodyPr wrap="square" rtlCol="0">
            <a:spAutoFit/>
          </a:bodyPr>
          <a:lstStyle/>
          <a:p>
            <a:pPr algn="ctr" defTabSz="685800">
              <a:buClrTx/>
            </a:pPr>
            <a:r>
              <a:rPr lang="en-GB" sz="1350" kern="1200">
                <a:solidFill>
                  <a:prstClr val="white"/>
                </a:solidFill>
                <a:latin typeface="Poppins" panose="00000500000000000000" pitchFamily="2" charset="0"/>
                <a:ea typeface="+mn-ea"/>
                <a:cs typeface="Poppins" panose="00000500000000000000" pitchFamily="2" charset="0"/>
              </a:rPr>
              <a:t>Stakeholder engagement</a:t>
            </a:r>
            <a:endParaRPr lang="en-GB" sz="1350" kern="1200" dirty="0">
              <a:solidFill>
                <a:prstClr val="white"/>
              </a:solidFill>
              <a:latin typeface="Poppins" panose="00000500000000000000" pitchFamily="2" charset="0"/>
              <a:ea typeface="+mn-ea"/>
              <a:cs typeface="Poppins" panose="00000500000000000000" pitchFamily="2" charset="0"/>
            </a:endParaRPr>
          </a:p>
        </p:txBody>
      </p:sp>
      <p:sp>
        <p:nvSpPr>
          <p:cNvPr id="14" name="TextBox 13">
            <a:extLst>
              <a:ext uri="{FF2B5EF4-FFF2-40B4-BE49-F238E27FC236}">
                <a16:creationId xmlns:a16="http://schemas.microsoft.com/office/drawing/2014/main" id="{F6974907-01D9-2AD2-77D7-511973D8AFDE}"/>
              </a:ext>
            </a:extLst>
          </p:cNvPr>
          <p:cNvSpPr txBox="1"/>
          <p:nvPr/>
        </p:nvSpPr>
        <p:spPr>
          <a:xfrm>
            <a:off x="2954556" y="745139"/>
            <a:ext cx="1429616" cy="507831"/>
          </a:xfrm>
          <a:prstGeom prst="rect">
            <a:avLst/>
          </a:prstGeom>
          <a:solidFill>
            <a:schemeClr val="accent3">
              <a:lumMod val="60000"/>
              <a:lumOff val="40000"/>
            </a:schemeClr>
          </a:solidFill>
        </p:spPr>
        <p:txBody>
          <a:bodyPr wrap="square" rtlCol="0">
            <a:spAutoFit/>
          </a:bodyPr>
          <a:lstStyle/>
          <a:p>
            <a:pPr algn="ctr" defTabSz="685800">
              <a:buClrTx/>
            </a:pPr>
            <a:r>
              <a:rPr lang="en-GB" sz="1350" kern="1200" dirty="0">
                <a:solidFill>
                  <a:prstClr val="white"/>
                </a:solidFill>
                <a:latin typeface="Poppins" panose="00000500000000000000" pitchFamily="2" charset="0"/>
                <a:ea typeface="+mn-ea"/>
                <a:cs typeface="Poppins" panose="00000500000000000000" pitchFamily="2" charset="0"/>
              </a:rPr>
              <a:t>x-functional teams</a:t>
            </a:r>
          </a:p>
        </p:txBody>
      </p:sp>
      <p:sp>
        <p:nvSpPr>
          <p:cNvPr id="15" name="TextBox 14">
            <a:extLst>
              <a:ext uri="{FF2B5EF4-FFF2-40B4-BE49-F238E27FC236}">
                <a16:creationId xmlns:a16="http://schemas.microsoft.com/office/drawing/2014/main" id="{A23530E5-13F2-B08B-2689-96E767BDB5FF}"/>
              </a:ext>
            </a:extLst>
          </p:cNvPr>
          <p:cNvSpPr txBox="1"/>
          <p:nvPr/>
        </p:nvSpPr>
        <p:spPr>
          <a:xfrm>
            <a:off x="2954556" y="1979417"/>
            <a:ext cx="1429616" cy="507831"/>
          </a:xfrm>
          <a:prstGeom prst="rect">
            <a:avLst/>
          </a:prstGeom>
          <a:solidFill>
            <a:schemeClr val="tx2">
              <a:lumMod val="40000"/>
              <a:lumOff val="60000"/>
            </a:schemeClr>
          </a:solidFill>
        </p:spPr>
        <p:txBody>
          <a:bodyPr wrap="square" rtlCol="0">
            <a:spAutoFit/>
          </a:bodyPr>
          <a:lstStyle/>
          <a:p>
            <a:pPr algn="ctr" defTabSz="685800">
              <a:buClrTx/>
            </a:pPr>
            <a:r>
              <a:rPr lang="en-GB" sz="1350" kern="1200" dirty="0">
                <a:solidFill>
                  <a:prstClr val="white"/>
                </a:solidFill>
                <a:latin typeface="Poppins" panose="00000500000000000000" pitchFamily="2" charset="0"/>
                <a:ea typeface="+mn-ea"/>
                <a:cs typeface="Poppins" panose="00000500000000000000" pitchFamily="2" charset="0"/>
              </a:rPr>
              <a:t>Administrative efficiency</a:t>
            </a:r>
          </a:p>
        </p:txBody>
      </p:sp>
      <p:sp>
        <p:nvSpPr>
          <p:cNvPr id="16" name="TextBox 15">
            <a:extLst>
              <a:ext uri="{FF2B5EF4-FFF2-40B4-BE49-F238E27FC236}">
                <a16:creationId xmlns:a16="http://schemas.microsoft.com/office/drawing/2014/main" id="{63F9DBF7-93FE-0C57-47E0-5A11DA4B6268}"/>
              </a:ext>
            </a:extLst>
          </p:cNvPr>
          <p:cNvSpPr txBox="1"/>
          <p:nvPr/>
        </p:nvSpPr>
        <p:spPr>
          <a:xfrm>
            <a:off x="1408658" y="2717992"/>
            <a:ext cx="1429616" cy="507831"/>
          </a:xfrm>
          <a:prstGeom prst="rect">
            <a:avLst/>
          </a:prstGeom>
          <a:solidFill>
            <a:schemeClr val="accent6">
              <a:lumMod val="50000"/>
            </a:schemeClr>
          </a:solidFill>
        </p:spPr>
        <p:txBody>
          <a:bodyPr wrap="square" rtlCol="0">
            <a:spAutoFit/>
          </a:bodyPr>
          <a:lstStyle/>
          <a:p>
            <a:pPr algn="ctr" defTabSz="685800">
              <a:buClrTx/>
            </a:pPr>
            <a:r>
              <a:rPr lang="en-GB" sz="1350" kern="1200" dirty="0">
                <a:solidFill>
                  <a:prstClr val="white"/>
                </a:solidFill>
                <a:latin typeface="Poppins" panose="00000500000000000000" pitchFamily="2" charset="0"/>
                <a:ea typeface="+mn-ea"/>
                <a:cs typeface="Poppins" panose="00000500000000000000" pitchFamily="2" charset="0"/>
              </a:rPr>
              <a:t>Value for money</a:t>
            </a:r>
          </a:p>
        </p:txBody>
      </p:sp>
      <p:sp>
        <p:nvSpPr>
          <p:cNvPr id="17" name="TextBox 16">
            <a:extLst>
              <a:ext uri="{FF2B5EF4-FFF2-40B4-BE49-F238E27FC236}">
                <a16:creationId xmlns:a16="http://schemas.microsoft.com/office/drawing/2014/main" id="{BC8AEBA1-3101-D65E-D12A-08E24C3D8C9C}"/>
              </a:ext>
            </a:extLst>
          </p:cNvPr>
          <p:cNvSpPr txBox="1"/>
          <p:nvPr/>
        </p:nvSpPr>
        <p:spPr>
          <a:xfrm>
            <a:off x="1408658" y="1459858"/>
            <a:ext cx="1429616" cy="300082"/>
          </a:xfrm>
          <a:prstGeom prst="rect">
            <a:avLst/>
          </a:prstGeom>
          <a:solidFill>
            <a:schemeClr val="accent5">
              <a:lumMod val="60000"/>
              <a:lumOff val="40000"/>
            </a:schemeClr>
          </a:solidFill>
        </p:spPr>
        <p:txBody>
          <a:bodyPr wrap="square" rtlCol="0">
            <a:spAutoFit/>
          </a:bodyPr>
          <a:lstStyle/>
          <a:p>
            <a:pPr algn="ctr" defTabSz="685800">
              <a:buClrTx/>
            </a:pPr>
            <a:r>
              <a:rPr lang="en-GB" sz="1350" kern="1200" dirty="0">
                <a:solidFill>
                  <a:prstClr val="white"/>
                </a:solidFill>
                <a:latin typeface="Poppins" panose="00000500000000000000" pitchFamily="2" charset="0"/>
                <a:ea typeface="+mn-ea"/>
                <a:cs typeface="Poppins" panose="00000500000000000000" pitchFamily="2" charset="0"/>
              </a:rPr>
              <a:t>Fit for purpose</a:t>
            </a:r>
          </a:p>
        </p:txBody>
      </p:sp>
      <p:sp>
        <p:nvSpPr>
          <p:cNvPr id="18" name="TextBox 17">
            <a:extLst>
              <a:ext uri="{FF2B5EF4-FFF2-40B4-BE49-F238E27FC236}">
                <a16:creationId xmlns:a16="http://schemas.microsoft.com/office/drawing/2014/main" id="{069CF70C-A78D-F059-F37E-EA720B3EA34F}"/>
              </a:ext>
            </a:extLst>
          </p:cNvPr>
          <p:cNvSpPr txBox="1"/>
          <p:nvPr/>
        </p:nvSpPr>
        <p:spPr>
          <a:xfrm>
            <a:off x="2954556" y="2716152"/>
            <a:ext cx="1429616" cy="507831"/>
          </a:xfrm>
          <a:prstGeom prst="rect">
            <a:avLst/>
          </a:prstGeom>
          <a:solidFill>
            <a:schemeClr val="accent6">
              <a:lumMod val="50000"/>
            </a:schemeClr>
          </a:solidFill>
        </p:spPr>
        <p:txBody>
          <a:bodyPr wrap="square" rtlCol="0">
            <a:spAutoFit/>
          </a:bodyPr>
          <a:lstStyle/>
          <a:p>
            <a:pPr algn="ctr" defTabSz="685800">
              <a:buClrTx/>
            </a:pPr>
            <a:r>
              <a:rPr lang="en-GB" sz="1350" kern="1200" dirty="0">
                <a:solidFill>
                  <a:prstClr val="white"/>
                </a:solidFill>
                <a:latin typeface="Poppins" panose="00000500000000000000" pitchFamily="2" charset="0"/>
                <a:ea typeface="+mn-ea"/>
                <a:cs typeface="Poppins" panose="00000500000000000000" pitchFamily="2" charset="0"/>
              </a:rPr>
              <a:t>Lifecycle costing</a:t>
            </a:r>
          </a:p>
        </p:txBody>
      </p:sp>
      <p:sp>
        <p:nvSpPr>
          <p:cNvPr id="19" name="TextBox 18">
            <a:extLst>
              <a:ext uri="{FF2B5EF4-FFF2-40B4-BE49-F238E27FC236}">
                <a16:creationId xmlns:a16="http://schemas.microsoft.com/office/drawing/2014/main" id="{94C5A7A8-649B-4B0C-0C6B-BF68FEE65A1C}"/>
              </a:ext>
            </a:extLst>
          </p:cNvPr>
          <p:cNvSpPr txBox="1"/>
          <p:nvPr/>
        </p:nvSpPr>
        <p:spPr>
          <a:xfrm>
            <a:off x="2954556" y="1367240"/>
            <a:ext cx="1429616" cy="507831"/>
          </a:xfrm>
          <a:prstGeom prst="rect">
            <a:avLst/>
          </a:prstGeom>
          <a:solidFill>
            <a:schemeClr val="accent5">
              <a:lumMod val="60000"/>
              <a:lumOff val="40000"/>
            </a:schemeClr>
          </a:solidFill>
        </p:spPr>
        <p:txBody>
          <a:bodyPr wrap="square" rtlCol="0">
            <a:spAutoFit/>
          </a:bodyPr>
          <a:lstStyle/>
          <a:p>
            <a:pPr algn="ctr" defTabSz="685800">
              <a:buClrTx/>
            </a:pPr>
            <a:r>
              <a:rPr lang="en-GB" sz="1350" kern="1200" dirty="0">
                <a:solidFill>
                  <a:prstClr val="white"/>
                </a:solidFill>
                <a:latin typeface="Poppins" panose="00000500000000000000" pitchFamily="2" charset="0"/>
                <a:ea typeface="+mn-ea"/>
                <a:cs typeface="Poppins" panose="00000500000000000000" pitchFamily="2" charset="0"/>
              </a:rPr>
              <a:t>Contractor performance</a:t>
            </a:r>
          </a:p>
        </p:txBody>
      </p:sp>
      <p:sp>
        <p:nvSpPr>
          <p:cNvPr id="20" name="TextBox 19">
            <a:extLst>
              <a:ext uri="{FF2B5EF4-FFF2-40B4-BE49-F238E27FC236}">
                <a16:creationId xmlns:a16="http://schemas.microsoft.com/office/drawing/2014/main" id="{BEFFAFC4-4D83-3584-1BD8-DC03F7761E50}"/>
              </a:ext>
            </a:extLst>
          </p:cNvPr>
          <p:cNvSpPr txBox="1"/>
          <p:nvPr/>
        </p:nvSpPr>
        <p:spPr>
          <a:xfrm>
            <a:off x="6027979" y="1979417"/>
            <a:ext cx="1429616" cy="715581"/>
          </a:xfrm>
          <a:prstGeom prst="rect">
            <a:avLst/>
          </a:prstGeom>
          <a:solidFill>
            <a:schemeClr val="tx2">
              <a:lumMod val="40000"/>
              <a:lumOff val="60000"/>
            </a:schemeClr>
          </a:solidFill>
        </p:spPr>
        <p:txBody>
          <a:bodyPr wrap="square" rtlCol="0">
            <a:spAutoFit/>
          </a:bodyPr>
          <a:lstStyle/>
          <a:p>
            <a:pPr algn="ctr" defTabSz="685800">
              <a:buClrTx/>
            </a:pPr>
            <a:r>
              <a:rPr lang="en-GB" sz="1350" kern="1200" dirty="0">
                <a:solidFill>
                  <a:prstClr val="white"/>
                </a:solidFill>
                <a:latin typeface="Poppins" panose="00000500000000000000" pitchFamily="2" charset="0"/>
                <a:ea typeface="+mn-ea"/>
                <a:cs typeface="Poppins" panose="00000500000000000000" pitchFamily="2" charset="0"/>
              </a:rPr>
              <a:t>Avoidance of reputational risk</a:t>
            </a:r>
          </a:p>
        </p:txBody>
      </p:sp>
      <p:sp>
        <p:nvSpPr>
          <p:cNvPr id="21" name="TextBox 20">
            <a:extLst>
              <a:ext uri="{FF2B5EF4-FFF2-40B4-BE49-F238E27FC236}">
                <a16:creationId xmlns:a16="http://schemas.microsoft.com/office/drawing/2014/main" id="{6B3CCDFE-6217-CE12-9BA4-D5B5A0985019}"/>
              </a:ext>
            </a:extLst>
          </p:cNvPr>
          <p:cNvSpPr txBox="1"/>
          <p:nvPr/>
        </p:nvSpPr>
        <p:spPr>
          <a:xfrm>
            <a:off x="4494342" y="1979417"/>
            <a:ext cx="1429616" cy="715581"/>
          </a:xfrm>
          <a:prstGeom prst="rect">
            <a:avLst/>
          </a:prstGeom>
          <a:solidFill>
            <a:schemeClr val="tx2">
              <a:lumMod val="40000"/>
              <a:lumOff val="60000"/>
            </a:schemeClr>
          </a:solidFill>
        </p:spPr>
        <p:txBody>
          <a:bodyPr wrap="square" rtlCol="0">
            <a:spAutoFit/>
          </a:bodyPr>
          <a:lstStyle/>
          <a:p>
            <a:pPr algn="ctr" defTabSz="685800">
              <a:buClrTx/>
            </a:pPr>
            <a:r>
              <a:rPr lang="en-GB" sz="1350" kern="1200" dirty="0">
                <a:solidFill>
                  <a:prstClr val="white"/>
                </a:solidFill>
                <a:latin typeface="Poppins" panose="00000500000000000000" pitchFamily="2" charset="0"/>
                <a:ea typeface="+mn-ea"/>
                <a:cs typeface="Poppins" panose="00000500000000000000" pitchFamily="2" charset="0"/>
              </a:rPr>
              <a:t>Alignment to organisational strategy</a:t>
            </a:r>
          </a:p>
        </p:txBody>
      </p:sp>
      <p:sp>
        <p:nvSpPr>
          <p:cNvPr id="22" name="TextBox 21">
            <a:extLst>
              <a:ext uri="{FF2B5EF4-FFF2-40B4-BE49-F238E27FC236}">
                <a16:creationId xmlns:a16="http://schemas.microsoft.com/office/drawing/2014/main" id="{F92A354A-A167-199B-7214-D1FFA8CBF661}"/>
              </a:ext>
            </a:extLst>
          </p:cNvPr>
          <p:cNvSpPr txBox="1"/>
          <p:nvPr/>
        </p:nvSpPr>
        <p:spPr>
          <a:xfrm>
            <a:off x="7564691" y="1979417"/>
            <a:ext cx="1429616" cy="715581"/>
          </a:xfrm>
          <a:prstGeom prst="rect">
            <a:avLst/>
          </a:prstGeom>
          <a:solidFill>
            <a:schemeClr val="tx2">
              <a:lumMod val="40000"/>
              <a:lumOff val="60000"/>
            </a:schemeClr>
          </a:solidFill>
        </p:spPr>
        <p:txBody>
          <a:bodyPr wrap="square" rtlCol="0">
            <a:spAutoFit/>
          </a:bodyPr>
          <a:lstStyle/>
          <a:p>
            <a:pPr algn="ctr" defTabSz="685800">
              <a:buClrTx/>
            </a:pPr>
            <a:r>
              <a:rPr lang="en-GB" sz="1350" kern="1200" dirty="0">
                <a:solidFill>
                  <a:prstClr val="white"/>
                </a:solidFill>
                <a:latin typeface="Poppins" panose="00000500000000000000" pitchFamily="2" charset="0"/>
                <a:ea typeface="+mn-ea"/>
                <a:cs typeface="Poppins" panose="00000500000000000000" pitchFamily="2" charset="0"/>
              </a:rPr>
              <a:t>Execution of planned objectives</a:t>
            </a:r>
          </a:p>
        </p:txBody>
      </p:sp>
      <p:sp>
        <p:nvSpPr>
          <p:cNvPr id="23" name="TextBox 22">
            <a:extLst>
              <a:ext uri="{FF2B5EF4-FFF2-40B4-BE49-F238E27FC236}">
                <a16:creationId xmlns:a16="http://schemas.microsoft.com/office/drawing/2014/main" id="{A8ED83EC-D4BD-62DD-FFD5-59BAAE9252E1}"/>
              </a:ext>
            </a:extLst>
          </p:cNvPr>
          <p:cNvSpPr txBox="1"/>
          <p:nvPr/>
        </p:nvSpPr>
        <p:spPr>
          <a:xfrm>
            <a:off x="7564691" y="745139"/>
            <a:ext cx="1429616" cy="507831"/>
          </a:xfrm>
          <a:prstGeom prst="rect">
            <a:avLst/>
          </a:prstGeom>
          <a:solidFill>
            <a:schemeClr val="accent3">
              <a:lumMod val="60000"/>
              <a:lumOff val="40000"/>
            </a:schemeClr>
          </a:solidFill>
        </p:spPr>
        <p:txBody>
          <a:bodyPr wrap="square" rtlCol="0">
            <a:spAutoFit/>
          </a:bodyPr>
          <a:lstStyle/>
          <a:p>
            <a:pPr algn="ctr" defTabSz="685800">
              <a:buClrTx/>
            </a:pPr>
            <a:r>
              <a:rPr lang="en-GB" sz="1350" kern="1200" dirty="0">
                <a:solidFill>
                  <a:prstClr val="white"/>
                </a:solidFill>
                <a:latin typeface="Poppins" panose="00000500000000000000" pitchFamily="2" charset="0"/>
                <a:ea typeface="+mn-ea"/>
                <a:cs typeface="Poppins" panose="00000500000000000000" pitchFamily="2" charset="0"/>
              </a:rPr>
              <a:t>Client satisfaction</a:t>
            </a:r>
          </a:p>
        </p:txBody>
      </p:sp>
      <p:sp>
        <p:nvSpPr>
          <p:cNvPr id="24" name="TextBox 23">
            <a:extLst>
              <a:ext uri="{FF2B5EF4-FFF2-40B4-BE49-F238E27FC236}">
                <a16:creationId xmlns:a16="http://schemas.microsoft.com/office/drawing/2014/main" id="{6D90DA72-53F3-0FF3-A942-8EFDCB762088}"/>
              </a:ext>
            </a:extLst>
          </p:cNvPr>
          <p:cNvSpPr txBox="1"/>
          <p:nvPr/>
        </p:nvSpPr>
        <p:spPr>
          <a:xfrm>
            <a:off x="4494342" y="745140"/>
            <a:ext cx="1429616" cy="507831"/>
          </a:xfrm>
          <a:prstGeom prst="rect">
            <a:avLst/>
          </a:prstGeom>
          <a:solidFill>
            <a:schemeClr val="accent3">
              <a:lumMod val="60000"/>
              <a:lumOff val="40000"/>
            </a:schemeClr>
          </a:solidFill>
        </p:spPr>
        <p:txBody>
          <a:bodyPr wrap="square" rtlCol="0">
            <a:spAutoFit/>
          </a:bodyPr>
          <a:lstStyle/>
          <a:p>
            <a:pPr algn="ctr" defTabSz="685800">
              <a:buClrTx/>
            </a:pPr>
            <a:r>
              <a:rPr lang="en-GB" sz="1350" kern="1200" dirty="0">
                <a:solidFill>
                  <a:prstClr val="white"/>
                </a:solidFill>
                <a:latin typeface="Poppins" panose="00000500000000000000" pitchFamily="2" charset="0"/>
                <a:ea typeface="+mn-ea"/>
                <a:cs typeface="Poppins" panose="00000500000000000000" pitchFamily="2" charset="0"/>
              </a:rPr>
              <a:t>Basic service delivery</a:t>
            </a:r>
          </a:p>
        </p:txBody>
      </p:sp>
      <p:sp>
        <p:nvSpPr>
          <p:cNvPr id="25" name="TextBox 24">
            <a:extLst>
              <a:ext uri="{FF2B5EF4-FFF2-40B4-BE49-F238E27FC236}">
                <a16:creationId xmlns:a16="http://schemas.microsoft.com/office/drawing/2014/main" id="{037551A1-89EA-FAD3-7C52-2F789A1273DC}"/>
              </a:ext>
            </a:extLst>
          </p:cNvPr>
          <p:cNvSpPr txBox="1"/>
          <p:nvPr/>
        </p:nvSpPr>
        <p:spPr>
          <a:xfrm>
            <a:off x="6027979" y="745140"/>
            <a:ext cx="1429616" cy="507831"/>
          </a:xfrm>
          <a:prstGeom prst="rect">
            <a:avLst/>
          </a:prstGeom>
          <a:solidFill>
            <a:schemeClr val="accent3">
              <a:lumMod val="60000"/>
              <a:lumOff val="40000"/>
            </a:schemeClr>
          </a:solidFill>
        </p:spPr>
        <p:txBody>
          <a:bodyPr wrap="square" rtlCol="0">
            <a:spAutoFit/>
          </a:bodyPr>
          <a:lstStyle/>
          <a:p>
            <a:pPr algn="ctr" defTabSz="685800">
              <a:buClrTx/>
            </a:pPr>
            <a:r>
              <a:rPr lang="en-GB" sz="1350" kern="1200" dirty="0">
                <a:solidFill>
                  <a:prstClr val="white"/>
                </a:solidFill>
                <a:latin typeface="Poppins" panose="00000500000000000000" pitchFamily="2" charset="0"/>
                <a:ea typeface="+mn-ea"/>
                <a:cs typeface="Poppins" panose="00000500000000000000" pitchFamily="2" charset="0"/>
              </a:rPr>
              <a:t>Economic development</a:t>
            </a:r>
          </a:p>
        </p:txBody>
      </p:sp>
      <p:sp>
        <p:nvSpPr>
          <p:cNvPr id="26" name="TextBox 25">
            <a:extLst>
              <a:ext uri="{FF2B5EF4-FFF2-40B4-BE49-F238E27FC236}">
                <a16:creationId xmlns:a16="http://schemas.microsoft.com/office/drawing/2014/main" id="{3760BF46-DB79-08E9-3B1F-EA3F7C8BA2AB}"/>
              </a:ext>
            </a:extLst>
          </p:cNvPr>
          <p:cNvSpPr txBox="1"/>
          <p:nvPr/>
        </p:nvSpPr>
        <p:spPr>
          <a:xfrm>
            <a:off x="4494342" y="1367239"/>
            <a:ext cx="1429616" cy="507831"/>
          </a:xfrm>
          <a:prstGeom prst="rect">
            <a:avLst/>
          </a:prstGeom>
          <a:solidFill>
            <a:schemeClr val="accent5">
              <a:lumMod val="60000"/>
              <a:lumOff val="40000"/>
            </a:schemeClr>
          </a:solidFill>
        </p:spPr>
        <p:txBody>
          <a:bodyPr wrap="square" rtlCol="0">
            <a:spAutoFit/>
          </a:bodyPr>
          <a:lstStyle/>
          <a:p>
            <a:pPr algn="ctr" defTabSz="685800">
              <a:buClrTx/>
            </a:pPr>
            <a:r>
              <a:rPr lang="en-GB" sz="1350" kern="1200" dirty="0">
                <a:solidFill>
                  <a:prstClr val="white"/>
                </a:solidFill>
                <a:latin typeface="Poppins" panose="00000500000000000000" pitchFamily="2" charset="0"/>
                <a:ea typeface="+mn-ea"/>
                <a:cs typeface="Poppins" panose="00000500000000000000" pitchFamily="2" charset="0"/>
              </a:rPr>
              <a:t>Timeous completion</a:t>
            </a:r>
          </a:p>
        </p:txBody>
      </p:sp>
      <p:sp>
        <p:nvSpPr>
          <p:cNvPr id="27" name="TextBox 26">
            <a:extLst>
              <a:ext uri="{FF2B5EF4-FFF2-40B4-BE49-F238E27FC236}">
                <a16:creationId xmlns:a16="http://schemas.microsoft.com/office/drawing/2014/main" id="{FB99E8BE-AE79-E424-D2AF-15D791753933}"/>
              </a:ext>
            </a:extLst>
          </p:cNvPr>
          <p:cNvSpPr txBox="1"/>
          <p:nvPr/>
        </p:nvSpPr>
        <p:spPr>
          <a:xfrm>
            <a:off x="4494342" y="2716152"/>
            <a:ext cx="1429616" cy="507831"/>
          </a:xfrm>
          <a:prstGeom prst="rect">
            <a:avLst/>
          </a:prstGeom>
          <a:solidFill>
            <a:schemeClr val="accent6">
              <a:lumMod val="50000"/>
            </a:schemeClr>
          </a:solidFill>
        </p:spPr>
        <p:txBody>
          <a:bodyPr wrap="square" rtlCol="0">
            <a:spAutoFit/>
          </a:bodyPr>
          <a:lstStyle/>
          <a:p>
            <a:pPr algn="ctr" defTabSz="685800">
              <a:buClrTx/>
            </a:pPr>
            <a:r>
              <a:rPr lang="en-GB" sz="1350" kern="1200" dirty="0">
                <a:solidFill>
                  <a:prstClr val="white"/>
                </a:solidFill>
                <a:latin typeface="Poppins" panose="00000500000000000000" pitchFamily="2" charset="0"/>
                <a:ea typeface="+mn-ea"/>
                <a:cs typeface="Poppins" panose="00000500000000000000" pitchFamily="2" charset="0"/>
              </a:rPr>
              <a:t>Spend </a:t>
            </a:r>
            <a:r>
              <a:rPr lang="en-GB" sz="1050" i="1" kern="1200" dirty="0">
                <a:solidFill>
                  <a:prstClr val="white"/>
                </a:solidFill>
                <a:latin typeface="Poppins" panose="00000500000000000000" pitchFamily="2" charset="0"/>
                <a:ea typeface="+mn-ea"/>
                <a:cs typeface="Poppins" panose="00000500000000000000" pitchFamily="2" charset="0"/>
              </a:rPr>
              <a:t>(v.)</a:t>
            </a:r>
            <a:r>
              <a:rPr lang="en-GB" sz="1350" kern="1200" dirty="0">
                <a:solidFill>
                  <a:prstClr val="white"/>
                </a:solidFill>
                <a:latin typeface="Poppins" panose="00000500000000000000" pitchFamily="2" charset="0"/>
                <a:ea typeface="+mn-ea"/>
                <a:cs typeface="Poppins" panose="00000500000000000000" pitchFamily="2" charset="0"/>
              </a:rPr>
              <a:t> budget</a:t>
            </a:r>
          </a:p>
        </p:txBody>
      </p:sp>
      <p:sp>
        <p:nvSpPr>
          <p:cNvPr id="28" name="TextBox 27">
            <a:extLst>
              <a:ext uri="{FF2B5EF4-FFF2-40B4-BE49-F238E27FC236}">
                <a16:creationId xmlns:a16="http://schemas.microsoft.com/office/drawing/2014/main" id="{F323593B-C7DD-2ADD-95F3-FABE3F68B62D}"/>
              </a:ext>
            </a:extLst>
          </p:cNvPr>
          <p:cNvSpPr txBox="1"/>
          <p:nvPr/>
        </p:nvSpPr>
        <p:spPr>
          <a:xfrm>
            <a:off x="1408658" y="1979417"/>
            <a:ext cx="1429616" cy="646331"/>
          </a:xfrm>
          <a:prstGeom prst="rect">
            <a:avLst/>
          </a:prstGeom>
          <a:solidFill>
            <a:schemeClr val="tx2">
              <a:lumMod val="40000"/>
              <a:lumOff val="60000"/>
            </a:schemeClr>
          </a:solidFill>
        </p:spPr>
        <p:txBody>
          <a:bodyPr wrap="square" rtlCol="0">
            <a:spAutoFit/>
          </a:bodyPr>
          <a:lstStyle/>
          <a:p>
            <a:pPr algn="ctr" defTabSz="685800">
              <a:buClrTx/>
            </a:pPr>
            <a:r>
              <a:rPr lang="en-GB" sz="1350" kern="1200" dirty="0">
                <a:solidFill>
                  <a:prstClr val="white"/>
                </a:solidFill>
                <a:latin typeface="Poppins" panose="00000500000000000000" pitchFamily="2" charset="0"/>
                <a:ea typeface="+mn-ea"/>
                <a:cs typeface="Poppins" panose="00000500000000000000" pitchFamily="2" charset="0"/>
              </a:rPr>
              <a:t>Maintain compliance </a:t>
            </a:r>
            <a:r>
              <a:rPr lang="en-GB" sz="900" i="1" kern="1200" dirty="0">
                <a:solidFill>
                  <a:prstClr val="white"/>
                </a:solidFill>
                <a:latin typeface="Poppins" panose="00000500000000000000" pitchFamily="2" charset="0"/>
                <a:ea typeface="+mn-ea"/>
                <a:cs typeface="Poppins" panose="00000500000000000000" pitchFamily="2" charset="0"/>
              </a:rPr>
              <a:t>(audit outcomes)</a:t>
            </a:r>
            <a:endParaRPr lang="en-GB" sz="1350" i="1" kern="1200" dirty="0">
              <a:solidFill>
                <a:prstClr val="white"/>
              </a:solidFill>
              <a:latin typeface="Poppins" panose="00000500000000000000" pitchFamily="2" charset="0"/>
              <a:ea typeface="+mn-ea"/>
              <a:cs typeface="Poppins" panose="00000500000000000000" pitchFamily="2" charset="0"/>
            </a:endParaRPr>
          </a:p>
        </p:txBody>
      </p:sp>
      <p:sp>
        <p:nvSpPr>
          <p:cNvPr id="32" name="TextBox 31">
            <a:extLst>
              <a:ext uri="{FF2B5EF4-FFF2-40B4-BE49-F238E27FC236}">
                <a16:creationId xmlns:a16="http://schemas.microsoft.com/office/drawing/2014/main" id="{901EE946-BFC6-78A0-D9E7-F65A699C88D5}"/>
              </a:ext>
            </a:extLst>
          </p:cNvPr>
          <p:cNvSpPr txBox="1"/>
          <p:nvPr/>
        </p:nvSpPr>
        <p:spPr>
          <a:xfrm>
            <a:off x="155877" y="827389"/>
            <a:ext cx="1092911" cy="300082"/>
          </a:xfrm>
          <a:prstGeom prst="rect">
            <a:avLst/>
          </a:prstGeom>
          <a:solidFill>
            <a:schemeClr val="accent3">
              <a:lumMod val="75000"/>
            </a:schemeClr>
          </a:solidFill>
        </p:spPr>
        <p:txBody>
          <a:bodyPr wrap="square" rtlCol="0">
            <a:spAutoFit/>
          </a:bodyPr>
          <a:lstStyle/>
          <a:p>
            <a:pPr algn="ctr" defTabSz="685800">
              <a:buClrTx/>
            </a:pPr>
            <a:r>
              <a:rPr lang="en-GB" sz="1350" kern="1200" dirty="0">
                <a:solidFill>
                  <a:prstClr val="white"/>
                </a:solidFill>
                <a:latin typeface="Poppins" panose="00000500000000000000" pitchFamily="2" charset="0"/>
                <a:ea typeface="+mn-ea"/>
                <a:cs typeface="Poppins" panose="00000500000000000000" pitchFamily="2" charset="0"/>
              </a:rPr>
              <a:t>People</a:t>
            </a:r>
          </a:p>
        </p:txBody>
      </p:sp>
      <p:sp>
        <p:nvSpPr>
          <p:cNvPr id="33" name="TextBox 32">
            <a:extLst>
              <a:ext uri="{FF2B5EF4-FFF2-40B4-BE49-F238E27FC236}">
                <a16:creationId xmlns:a16="http://schemas.microsoft.com/office/drawing/2014/main" id="{09310D11-EBA5-E312-B7C0-38B739035A9C}"/>
              </a:ext>
            </a:extLst>
          </p:cNvPr>
          <p:cNvSpPr txBox="1"/>
          <p:nvPr/>
        </p:nvSpPr>
        <p:spPr>
          <a:xfrm>
            <a:off x="168932" y="1449520"/>
            <a:ext cx="1092911" cy="300082"/>
          </a:xfrm>
          <a:prstGeom prst="rect">
            <a:avLst/>
          </a:prstGeom>
          <a:solidFill>
            <a:schemeClr val="accent5">
              <a:lumMod val="75000"/>
            </a:schemeClr>
          </a:solidFill>
        </p:spPr>
        <p:txBody>
          <a:bodyPr wrap="square" rtlCol="0">
            <a:spAutoFit/>
          </a:bodyPr>
          <a:lstStyle/>
          <a:p>
            <a:pPr algn="ctr" defTabSz="685800">
              <a:buClrTx/>
            </a:pPr>
            <a:r>
              <a:rPr lang="en-GB" sz="1350" kern="1200" dirty="0">
                <a:solidFill>
                  <a:prstClr val="white"/>
                </a:solidFill>
                <a:latin typeface="Poppins" panose="00000500000000000000" pitchFamily="2" charset="0"/>
                <a:ea typeface="+mn-ea"/>
                <a:cs typeface="Poppins" panose="00000500000000000000" pitchFamily="2" charset="0"/>
              </a:rPr>
              <a:t>Quality</a:t>
            </a:r>
          </a:p>
        </p:txBody>
      </p:sp>
      <p:sp>
        <p:nvSpPr>
          <p:cNvPr id="34" name="TextBox 33">
            <a:extLst>
              <a:ext uri="{FF2B5EF4-FFF2-40B4-BE49-F238E27FC236}">
                <a16:creationId xmlns:a16="http://schemas.microsoft.com/office/drawing/2014/main" id="{1EAAF17D-8CD0-542C-8039-2DD72D13225A}"/>
              </a:ext>
            </a:extLst>
          </p:cNvPr>
          <p:cNvSpPr txBox="1"/>
          <p:nvPr/>
        </p:nvSpPr>
        <p:spPr>
          <a:xfrm>
            <a:off x="155877" y="1979416"/>
            <a:ext cx="1092911" cy="300082"/>
          </a:xfrm>
          <a:prstGeom prst="rect">
            <a:avLst/>
          </a:prstGeom>
          <a:solidFill>
            <a:schemeClr val="tx2">
              <a:lumMod val="60000"/>
              <a:lumOff val="40000"/>
            </a:schemeClr>
          </a:solidFill>
        </p:spPr>
        <p:txBody>
          <a:bodyPr wrap="square" rtlCol="0">
            <a:spAutoFit/>
          </a:bodyPr>
          <a:lstStyle/>
          <a:p>
            <a:pPr algn="ctr" defTabSz="685800">
              <a:buClrTx/>
            </a:pPr>
            <a:r>
              <a:rPr lang="en-GB" sz="1350" kern="1200" dirty="0">
                <a:solidFill>
                  <a:prstClr val="white"/>
                </a:solidFill>
                <a:latin typeface="Poppins" panose="00000500000000000000" pitchFamily="2" charset="0"/>
                <a:ea typeface="+mn-ea"/>
                <a:cs typeface="Poppins" panose="00000500000000000000" pitchFamily="2" charset="0"/>
              </a:rPr>
              <a:t>Process</a:t>
            </a:r>
            <a:endParaRPr lang="en-GB" sz="1350" i="1" kern="1200" dirty="0">
              <a:solidFill>
                <a:prstClr val="white"/>
              </a:solidFill>
              <a:latin typeface="Poppins" panose="00000500000000000000" pitchFamily="2" charset="0"/>
              <a:ea typeface="+mn-ea"/>
              <a:cs typeface="Poppins" panose="00000500000000000000" pitchFamily="2" charset="0"/>
            </a:endParaRPr>
          </a:p>
        </p:txBody>
      </p:sp>
      <p:sp>
        <p:nvSpPr>
          <p:cNvPr id="35" name="TextBox 34">
            <a:extLst>
              <a:ext uri="{FF2B5EF4-FFF2-40B4-BE49-F238E27FC236}">
                <a16:creationId xmlns:a16="http://schemas.microsoft.com/office/drawing/2014/main" id="{8E4F1FE6-F48B-2172-4EDD-0499C7DE189F}"/>
              </a:ext>
            </a:extLst>
          </p:cNvPr>
          <p:cNvSpPr txBox="1"/>
          <p:nvPr/>
        </p:nvSpPr>
        <p:spPr>
          <a:xfrm>
            <a:off x="168932" y="2724834"/>
            <a:ext cx="1092911" cy="300082"/>
          </a:xfrm>
          <a:prstGeom prst="rect">
            <a:avLst/>
          </a:prstGeom>
          <a:solidFill>
            <a:schemeClr val="tx1">
              <a:lumMod val="85000"/>
              <a:lumOff val="15000"/>
            </a:schemeClr>
          </a:solidFill>
        </p:spPr>
        <p:txBody>
          <a:bodyPr wrap="square" rtlCol="0">
            <a:spAutoFit/>
          </a:bodyPr>
          <a:lstStyle/>
          <a:p>
            <a:pPr algn="ctr" defTabSz="685800">
              <a:buClrTx/>
            </a:pPr>
            <a:r>
              <a:rPr lang="en-GB" sz="1350" kern="1200" dirty="0">
                <a:solidFill>
                  <a:prstClr val="white"/>
                </a:solidFill>
                <a:latin typeface="Poppins" panose="00000500000000000000" pitchFamily="2" charset="0"/>
                <a:ea typeface="+mn-ea"/>
                <a:cs typeface="Poppins" panose="00000500000000000000" pitchFamily="2" charset="0"/>
              </a:rPr>
              <a:t>Cost</a:t>
            </a:r>
            <a:endParaRPr lang="en-GB" sz="1350" i="1" kern="1200" dirty="0">
              <a:solidFill>
                <a:prstClr val="white"/>
              </a:solidFill>
              <a:latin typeface="Poppins" panose="00000500000000000000" pitchFamily="2" charset="0"/>
              <a:ea typeface="+mn-ea"/>
              <a:cs typeface="Poppins" panose="00000500000000000000" pitchFamily="2" charset="0"/>
            </a:endParaRPr>
          </a:p>
        </p:txBody>
      </p:sp>
      <p:sp>
        <p:nvSpPr>
          <p:cNvPr id="36" name="TextBox 35">
            <a:extLst>
              <a:ext uri="{FF2B5EF4-FFF2-40B4-BE49-F238E27FC236}">
                <a16:creationId xmlns:a16="http://schemas.microsoft.com/office/drawing/2014/main" id="{0E5749B4-0D71-937B-3D80-B04B5099794D}"/>
              </a:ext>
            </a:extLst>
          </p:cNvPr>
          <p:cNvSpPr txBox="1"/>
          <p:nvPr/>
        </p:nvSpPr>
        <p:spPr>
          <a:xfrm>
            <a:off x="6027979" y="2728113"/>
            <a:ext cx="1429616" cy="300082"/>
          </a:xfrm>
          <a:prstGeom prst="rect">
            <a:avLst/>
          </a:prstGeom>
          <a:solidFill>
            <a:schemeClr val="accent6">
              <a:lumMod val="50000"/>
            </a:schemeClr>
          </a:solidFill>
        </p:spPr>
        <p:txBody>
          <a:bodyPr wrap="square" rtlCol="0">
            <a:spAutoFit/>
          </a:bodyPr>
          <a:lstStyle/>
          <a:p>
            <a:pPr algn="ctr" defTabSz="685800">
              <a:buClrTx/>
            </a:pPr>
            <a:r>
              <a:rPr lang="en-GB" sz="1350" kern="1200" dirty="0">
                <a:solidFill>
                  <a:prstClr val="white"/>
                </a:solidFill>
                <a:latin typeface="Poppins" panose="00000500000000000000" pitchFamily="2" charset="0"/>
                <a:ea typeface="+mn-ea"/>
                <a:cs typeface="Poppins" panose="00000500000000000000" pitchFamily="2" charset="0"/>
              </a:rPr>
              <a:t>Negotiation</a:t>
            </a:r>
          </a:p>
        </p:txBody>
      </p:sp>
      <p:sp>
        <p:nvSpPr>
          <p:cNvPr id="37" name="TextBox 36">
            <a:extLst>
              <a:ext uri="{FF2B5EF4-FFF2-40B4-BE49-F238E27FC236}">
                <a16:creationId xmlns:a16="http://schemas.microsoft.com/office/drawing/2014/main" id="{A239F171-3252-6F15-AD9F-516E5F8DB443}"/>
              </a:ext>
            </a:extLst>
          </p:cNvPr>
          <p:cNvSpPr txBox="1"/>
          <p:nvPr/>
        </p:nvSpPr>
        <p:spPr>
          <a:xfrm>
            <a:off x="6027979" y="1373389"/>
            <a:ext cx="1429616" cy="507831"/>
          </a:xfrm>
          <a:prstGeom prst="rect">
            <a:avLst/>
          </a:prstGeom>
          <a:solidFill>
            <a:schemeClr val="accent5">
              <a:lumMod val="60000"/>
              <a:lumOff val="40000"/>
            </a:schemeClr>
          </a:solidFill>
        </p:spPr>
        <p:txBody>
          <a:bodyPr wrap="square" rtlCol="0">
            <a:spAutoFit/>
          </a:bodyPr>
          <a:lstStyle/>
          <a:p>
            <a:pPr algn="ctr" defTabSz="685800">
              <a:buClrTx/>
            </a:pPr>
            <a:r>
              <a:rPr lang="en-GB" sz="1350" kern="1200" dirty="0">
                <a:solidFill>
                  <a:prstClr val="white"/>
                </a:solidFill>
                <a:latin typeface="Poppins" panose="00000500000000000000" pitchFamily="2" charset="0"/>
                <a:ea typeface="+mn-ea"/>
                <a:cs typeface="Poppins" panose="00000500000000000000" pitchFamily="2" charset="0"/>
              </a:rPr>
              <a:t>Contractor relationship</a:t>
            </a:r>
          </a:p>
        </p:txBody>
      </p:sp>
      <p:sp>
        <p:nvSpPr>
          <p:cNvPr id="38" name="TextBox 37">
            <a:extLst>
              <a:ext uri="{FF2B5EF4-FFF2-40B4-BE49-F238E27FC236}">
                <a16:creationId xmlns:a16="http://schemas.microsoft.com/office/drawing/2014/main" id="{ABBCAB8F-3931-3684-AC58-A554FE1E6153}"/>
              </a:ext>
            </a:extLst>
          </p:cNvPr>
          <p:cNvSpPr txBox="1"/>
          <p:nvPr/>
        </p:nvSpPr>
        <p:spPr>
          <a:xfrm>
            <a:off x="7567765" y="1373388"/>
            <a:ext cx="1429616" cy="507831"/>
          </a:xfrm>
          <a:prstGeom prst="rect">
            <a:avLst/>
          </a:prstGeom>
          <a:solidFill>
            <a:schemeClr val="accent5">
              <a:lumMod val="60000"/>
              <a:lumOff val="40000"/>
            </a:schemeClr>
          </a:solidFill>
        </p:spPr>
        <p:txBody>
          <a:bodyPr wrap="square" rtlCol="0">
            <a:spAutoFit/>
          </a:bodyPr>
          <a:lstStyle>
            <a:defPPr>
              <a:defRPr lang="en-US"/>
            </a:defPPr>
            <a:lvl1pPr algn="ctr">
              <a:defRPr>
                <a:solidFill>
                  <a:schemeClr val="bg1"/>
                </a:solidFill>
              </a:defRPr>
            </a:lvl1pPr>
          </a:lstStyle>
          <a:p>
            <a:pPr defTabSz="685800">
              <a:buClrTx/>
            </a:pPr>
            <a:r>
              <a:rPr lang="en-GB" sz="1350" kern="1200" dirty="0">
                <a:solidFill>
                  <a:prstClr val="white"/>
                </a:solidFill>
                <a:latin typeface="Poppins" panose="00000500000000000000" pitchFamily="2" charset="0"/>
                <a:ea typeface="+mn-ea"/>
                <a:cs typeface="Poppins" panose="00000500000000000000" pitchFamily="2" charset="0"/>
              </a:rPr>
              <a:t>Asset management</a:t>
            </a:r>
          </a:p>
        </p:txBody>
      </p:sp>
    </p:spTree>
    <p:extLst>
      <p:ext uri="{BB962C8B-B14F-4D97-AF65-F5344CB8AC3E}">
        <p14:creationId xmlns:p14="http://schemas.microsoft.com/office/powerpoint/2010/main" val="30994419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548EC-2650-8966-2C76-5E8676F5B60A}"/>
              </a:ext>
            </a:extLst>
          </p:cNvPr>
          <p:cNvSpPr>
            <a:spLocks noGrp="1"/>
          </p:cNvSpPr>
          <p:nvPr>
            <p:ph type="title"/>
          </p:nvPr>
        </p:nvSpPr>
        <p:spPr/>
        <p:txBody>
          <a:bodyPr/>
          <a:lstStyle/>
          <a:p>
            <a:endParaRPr lang="en-GB"/>
          </a:p>
        </p:txBody>
      </p:sp>
      <p:sp>
        <p:nvSpPr>
          <p:cNvPr id="3" name="Footer Placeholder 2">
            <a:extLst>
              <a:ext uri="{FF2B5EF4-FFF2-40B4-BE49-F238E27FC236}">
                <a16:creationId xmlns:a16="http://schemas.microsoft.com/office/drawing/2014/main" id="{A05319B0-6986-D888-8835-3CC03FB6EB84}"/>
              </a:ext>
            </a:extLst>
          </p:cNvPr>
          <p:cNvSpPr>
            <a:spLocks noGrp="1"/>
          </p:cNvSpPr>
          <p:nvPr>
            <p:ph type="ftr" sz="quarter" idx="3"/>
          </p:nvPr>
        </p:nvSpPr>
        <p:spPr/>
        <p:txBody>
          <a:bodyPr/>
          <a:lstStyle/>
          <a:p>
            <a:r>
              <a:rPr lang="pt-BR">
                <a:solidFill>
                  <a:srgbClr val="998F86"/>
                </a:solidFill>
              </a:rPr>
              <a:t>DLG Infrastructure Forum 22 November 2024</a:t>
            </a:r>
            <a:endParaRPr lang="en-GB" dirty="0">
              <a:solidFill>
                <a:srgbClr val="998F86"/>
              </a:solidFill>
            </a:endParaRPr>
          </a:p>
        </p:txBody>
      </p:sp>
      <p:sp>
        <p:nvSpPr>
          <p:cNvPr id="4" name="Text Placeholder 3">
            <a:extLst>
              <a:ext uri="{FF2B5EF4-FFF2-40B4-BE49-F238E27FC236}">
                <a16:creationId xmlns:a16="http://schemas.microsoft.com/office/drawing/2014/main" id="{A504E607-B489-52B0-B13E-5DE1AF36D44A}"/>
              </a:ext>
            </a:extLst>
          </p:cNvPr>
          <p:cNvSpPr>
            <a:spLocks noGrp="1"/>
          </p:cNvSpPr>
          <p:nvPr>
            <p:ph type="body" sz="quarter" idx="10"/>
          </p:nvPr>
        </p:nvSpPr>
        <p:spPr/>
        <p:txBody>
          <a:bodyPr/>
          <a:lstStyle/>
          <a:p>
            <a:endParaRPr lang="en-GB"/>
          </a:p>
        </p:txBody>
      </p:sp>
      <p:pic>
        <p:nvPicPr>
          <p:cNvPr id="5" name="Google Shape;76;p16">
            <a:extLst>
              <a:ext uri="{FF2B5EF4-FFF2-40B4-BE49-F238E27FC236}">
                <a16:creationId xmlns:a16="http://schemas.microsoft.com/office/drawing/2014/main" id="{70912E1B-89D1-8FD0-ED1C-34A1CF979347}"/>
              </a:ext>
            </a:extLst>
          </p:cNvPr>
          <p:cNvPicPr preferRelativeResize="0"/>
          <p:nvPr/>
        </p:nvPicPr>
        <p:blipFill>
          <a:blip r:embed="rId2">
            <a:alphaModFix/>
          </a:blip>
          <a:stretch>
            <a:fillRect/>
          </a:stretch>
        </p:blipFill>
        <p:spPr>
          <a:xfrm>
            <a:off x="0" y="0"/>
            <a:ext cx="9144000" cy="5143500"/>
          </a:xfrm>
          <a:prstGeom prst="rect">
            <a:avLst/>
          </a:prstGeom>
          <a:noFill/>
          <a:ln>
            <a:noFill/>
          </a:ln>
        </p:spPr>
      </p:pic>
      <p:sp>
        <p:nvSpPr>
          <p:cNvPr id="6" name="TextBox 5">
            <a:extLst>
              <a:ext uri="{FF2B5EF4-FFF2-40B4-BE49-F238E27FC236}">
                <a16:creationId xmlns:a16="http://schemas.microsoft.com/office/drawing/2014/main" id="{7F8AA4FA-A598-B402-7885-580BE35F4185}"/>
              </a:ext>
            </a:extLst>
          </p:cNvPr>
          <p:cNvSpPr txBox="1"/>
          <p:nvPr/>
        </p:nvSpPr>
        <p:spPr>
          <a:xfrm>
            <a:off x="1442701" y="2204377"/>
            <a:ext cx="6514110" cy="461665"/>
          </a:xfrm>
          <a:prstGeom prst="rect">
            <a:avLst/>
          </a:prstGeom>
          <a:noFill/>
        </p:spPr>
        <p:txBody>
          <a:bodyPr wrap="square" rtlCol="0">
            <a:spAutoFit/>
          </a:bodyPr>
          <a:lstStyle/>
          <a:p>
            <a:r>
              <a:rPr lang="en-GB" sz="2400" b="1" dirty="0">
                <a:solidFill>
                  <a:schemeClr val="bg1"/>
                </a:solidFill>
                <a:latin typeface="Poppins" panose="00000500000000000000" pitchFamily="2" charset="0"/>
                <a:cs typeface="Poppins" panose="00000500000000000000" pitchFamily="2" charset="0"/>
              </a:rPr>
              <a:t>Some private sector practices</a:t>
            </a:r>
          </a:p>
        </p:txBody>
      </p:sp>
    </p:spTree>
    <p:extLst>
      <p:ext uri="{BB962C8B-B14F-4D97-AF65-F5344CB8AC3E}">
        <p14:creationId xmlns:p14="http://schemas.microsoft.com/office/powerpoint/2010/main" val="21623795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76;p16">
            <a:extLst>
              <a:ext uri="{FF2B5EF4-FFF2-40B4-BE49-F238E27FC236}">
                <a16:creationId xmlns:a16="http://schemas.microsoft.com/office/drawing/2014/main" id="{1C656230-087D-9197-72D2-A96C792A9F27}"/>
              </a:ext>
            </a:extLst>
          </p:cNvPr>
          <p:cNvPicPr preferRelativeResize="0"/>
          <p:nvPr/>
        </p:nvPicPr>
        <p:blipFill>
          <a:blip r:embed="rId2">
            <a:alphaModFix/>
          </a:blip>
          <a:stretch>
            <a:fillRect/>
          </a:stretch>
        </p:blipFill>
        <p:spPr>
          <a:xfrm>
            <a:off x="0" y="0"/>
            <a:ext cx="9144000" cy="5143500"/>
          </a:xfrm>
          <a:prstGeom prst="rect">
            <a:avLst/>
          </a:prstGeom>
          <a:noFill/>
          <a:ln>
            <a:noFill/>
          </a:ln>
        </p:spPr>
      </p:pic>
      <p:sp>
        <p:nvSpPr>
          <p:cNvPr id="2" name="Title 1">
            <a:extLst>
              <a:ext uri="{FF2B5EF4-FFF2-40B4-BE49-F238E27FC236}">
                <a16:creationId xmlns:a16="http://schemas.microsoft.com/office/drawing/2014/main" id="{61B0D1A1-DD35-44BF-8B52-717AAE3FDD9A}"/>
              </a:ext>
            </a:extLst>
          </p:cNvPr>
          <p:cNvSpPr>
            <a:spLocks noGrp="1"/>
          </p:cNvSpPr>
          <p:nvPr>
            <p:ph type="title"/>
          </p:nvPr>
        </p:nvSpPr>
        <p:spPr>
          <a:xfrm>
            <a:off x="1821051" y="135732"/>
            <a:ext cx="7071430" cy="419442"/>
          </a:xfrm>
        </p:spPr>
        <p:txBody>
          <a:bodyPr>
            <a:noAutofit/>
          </a:bodyPr>
          <a:lstStyle/>
          <a:p>
            <a:r>
              <a:rPr lang="en-US" sz="2800" dirty="0">
                <a:solidFill>
                  <a:schemeClr val="accent3">
                    <a:lumMod val="40000"/>
                    <a:lumOff val="60000"/>
                  </a:schemeClr>
                </a:solidFill>
                <a:latin typeface="Poppins" panose="00000500000000000000" pitchFamily="2" charset="0"/>
                <a:cs typeface="Poppins" panose="00000500000000000000" pitchFamily="2" charset="0"/>
              </a:rPr>
              <a:t>Rationalisation</a:t>
            </a:r>
            <a:endParaRPr lang="en-GB" sz="2800" dirty="0">
              <a:solidFill>
                <a:schemeClr val="accent3">
                  <a:lumMod val="40000"/>
                  <a:lumOff val="60000"/>
                </a:schemeClr>
              </a:solidFill>
              <a:latin typeface="Poppins" panose="00000500000000000000" pitchFamily="2" charset="0"/>
              <a:cs typeface="Poppins" panose="00000500000000000000" pitchFamily="2" charset="0"/>
            </a:endParaRPr>
          </a:p>
        </p:txBody>
      </p:sp>
      <p:sp>
        <p:nvSpPr>
          <p:cNvPr id="3" name="Slide Number Placeholder 2">
            <a:extLst>
              <a:ext uri="{FF2B5EF4-FFF2-40B4-BE49-F238E27FC236}">
                <a16:creationId xmlns:a16="http://schemas.microsoft.com/office/drawing/2014/main" id="{BE40BD31-3D43-4CD3-954D-CEF872B9A7A8}"/>
              </a:ext>
            </a:extLst>
          </p:cNvPr>
          <p:cNvSpPr>
            <a:spLocks noGrp="1"/>
          </p:cNvSpPr>
          <p:nvPr>
            <p:ph type="sldNum" sz="quarter" idx="4"/>
          </p:nvPr>
        </p:nvSpPr>
        <p:spPr>
          <a:xfrm>
            <a:off x="8378080" y="4851113"/>
            <a:ext cx="514400" cy="173124"/>
          </a:xfrm>
          <a:prstGeom prst="rect">
            <a:avLst/>
          </a:prstGeom>
          <a:noFill/>
          <a:ln>
            <a:noFill/>
          </a:ln>
        </p:spPr>
        <p:txBody>
          <a:bodyPr spcFirstLastPara="1" vert="horz" wrap="square" lIns="72000" tIns="72000" rIns="0" bIns="0" rtlCol="0" anchor="ctr" anchorCtr="0">
            <a:normAutofit lnSpcReduction="10000"/>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675" b="0" i="0" u="none" strike="noStrike" cap="none">
                <a:solidFill>
                  <a:schemeClr val="tx2"/>
                </a:solidFill>
                <a:latin typeface="Century Gothic" pitchFamily="34" charset="0"/>
                <a:ea typeface="Arial"/>
                <a:cs typeface="Arial"/>
                <a:sym typeface="Arial"/>
              </a:defRPr>
            </a:lvl1pPr>
            <a:lvl2pPr marR="0" lvl="1"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2pPr>
            <a:lvl3pPr marR="0" lvl="2"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3pPr>
            <a:lvl4pPr marR="0" lvl="3"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4pPr>
            <a:lvl5pPr marR="0" lvl="4"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5pPr>
            <a:lvl6pPr marR="0" lvl="5"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6pPr>
            <a:lvl7pPr marR="0" lvl="6"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7pPr>
            <a:lvl8pPr marR="0" lvl="7"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8pPr>
            <a:lvl9pPr marR="0" lvl="8"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9pPr>
          </a:lstStyle>
          <a:p>
            <a:fld id="{8406839F-D7A4-4E5D-B93D-768AD4D1DB36}" type="slidenum">
              <a:rPr lang="en-ZA" smtClean="0">
                <a:solidFill>
                  <a:srgbClr val="003399"/>
                </a:solidFill>
                <a:latin typeface="Poppins" panose="00000500000000000000" pitchFamily="2" charset="0"/>
                <a:cs typeface="Poppins" panose="00000500000000000000" pitchFamily="2" charset="0"/>
              </a:rPr>
              <a:pPr/>
              <a:t>15</a:t>
            </a:fld>
            <a:endParaRPr lang="en-ZA" dirty="0">
              <a:solidFill>
                <a:srgbClr val="003399"/>
              </a:solidFill>
              <a:latin typeface="Poppins" panose="00000500000000000000" pitchFamily="2" charset="0"/>
              <a:cs typeface="Poppins" panose="00000500000000000000" pitchFamily="2" charset="0"/>
            </a:endParaRPr>
          </a:p>
        </p:txBody>
      </p:sp>
      <p:sp>
        <p:nvSpPr>
          <p:cNvPr id="6" name="Text Placeholder 5">
            <a:extLst>
              <a:ext uri="{FF2B5EF4-FFF2-40B4-BE49-F238E27FC236}">
                <a16:creationId xmlns:a16="http://schemas.microsoft.com/office/drawing/2014/main" id="{C01244D9-BE2C-4E98-931F-7BA7C77579DF}"/>
              </a:ext>
            </a:extLst>
          </p:cNvPr>
          <p:cNvSpPr>
            <a:spLocks noGrp="1"/>
          </p:cNvSpPr>
          <p:nvPr>
            <p:ph type="body" sz="quarter" idx="14"/>
          </p:nvPr>
        </p:nvSpPr>
        <p:spPr>
          <a:xfrm>
            <a:off x="1566910" y="1059582"/>
            <a:ext cx="7325571" cy="3876627"/>
          </a:xfrm>
        </p:spPr>
        <p:txBody>
          <a:bodyPr>
            <a:normAutofit lnSpcReduction="10000"/>
          </a:bodyPr>
          <a:lstStyle/>
          <a:p>
            <a:pPr marL="214313" indent="-214313">
              <a:buFont typeface="Wingdings" panose="05000000000000000000" pitchFamily="2" charset="2"/>
              <a:buChar char="ü"/>
            </a:pPr>
            <a:r>
              <a:rPr lang="en-US" sz="1400" dirty="0">
                <a:solidFill>
                  <a:schemeClr val="accent5"/>
                </a:solidFill>
                <a:latin typeface="Poppins" panose="00000500000000000000" pitchFamily="2" charset="0"/>
                <a:cs typeface="Poppins" panose="00000500000000000000" pitchFamily="2" charset="0"/>
              </a:rPr>
              <a:t>How much do you spend? </a:t>
            </a:r>
          </a:p>
          <a:p>
            <a:pPr marL="214313" indent="-214313">
              <a:buFont typeface="Wingdings" panose="05000000000000000000" pitchFamily="2" charset="2"/>
              <a:buChar char="ü"/>
            </a:pPr>
            <a:r>
              <a:rPr lang="en-US" sz="1400" dirty="0">
                <a:solidFill>
                  <a:schemeClr val="accent5"/>
                </a:solidFill>
                <a:latin typeface="Poppins" panose="00000500000000000000" pitchFamily="2" charset="0"/>
                <a:cs typeface="Poppins" panose="00000500000000000000" pitchFamily="2" charset="0"/>
              </a:rPr>
              <a:t>How many suppliers do you have? </a:t>
            </a:r>
          </a:p>
          <a:p>
            <a:pPr marL="214313" indent="-214313">
              <a:buFont typeface="Wingdings" panose="05000000000000000000" pitchFamily="2" charset="2"/>
              <a:buChar char="ü"/>
            </a:pPr>
            <a:endParaRPr lang="en-US" sz="1400" dirty="0">
              <a:latin typeface="Poppins" panose="00000500000000000000" pitchFamily="2" charset="0"/>
              <a:cs typeface="Poppins" panose="00000500000000000000" pitchFamily="2" charset="0"/>
            </a:endParaRPr>
          </a:p>
          <a:p>
            <a:pPr marL="214313" indent="-214313">
              <a:buFont typeface="Wingdings" panose="05000000000000000000" pitchFamily="2" charset="2"/>
              <a:buChar char="ü"/>
            </a:pPr>
            <a:r>
              <a:rPr lang="en-US" sz="1400" dirty="0">
                <a:solidFill>
                  <a:srgbClr val="FFC000"/>
                </a:solidFill>
                <a:latin typeface="Poppins" panose="00000500000000000000" pitchFamily="2" charset="0"/>
                <a:cs typeface="Poppins" panose="00000500000000000000" pitchFamily="2" charset="0"/>
              </a:rPr>
              <a:t>How much did you spend with each supplier? </a:t>
            </a:r>
          </a:p>
          <a:p>
            <a:pPr marL="214313" indent="-214313">
              <a:buFont typeface="Wingdings" panose="05000000000000000000" pitchFamily="2" charset="2"/>
              <a:buChar char="ü"/>
            </a:pPr>
            <a:r>
              <a:rPr lang="en-US" sz="1400" dirty="0">
                <a:solidFill>
                  <a:srgbClr val="FFC000"/>
                </a:solidFill>
                <a:latin typeface="Poppins" panose="00000500000000000000" pitchFamily="2" charset="0"/>
                <a:cs typeface="Poppins" panose="00000500000000000000" pitchFamily="2" charset="0"/>
              </a:rPr>
              <a:t>How many line items are on the average order? </a:t>
            </a:r>
          </a:p>
          <a:p>
            <a:pPr marL="214313" indent="-214313">
              <a:buFont typeface="Wingdings" panose="05000000000000000000" pitchFamily="2" charset="2"/>
              <a:buChar char="ü"/>
            </a:pPr>
            <a:r>
              <a:rPr lang="en-US" sz="1400" dirty="0">
                <a:solidFill>
                  <a:srgbClr val="FFC000"/>
                </a:solidFill>
                <a:latin typeface="Poppins" panose="00000500000000000000" pitchFamily="2" charset="0"/>
                <a:cs typeface="Poppins" panose="00000500000000000000" pitchFamily="2" charset="0"/>
              </a:rPr>
              <a:t>How much is the average invoice value? </a:t>
            </a:r>
          </a:p>
          <a:p>
            <a:pPr marL="214313" indent="-214313">
              <a:buFontTx/>
              <a:buChar char="-"/>
            </a:pPr>
            <a:endParaRPr lang="en-US" sz="1400" dirty="0">
              <a:latin typeface="Poppins" panose="00000500000000000000" pitchFamily="2" charset="0"/>
              <a:cs typeface="Poppins" panose="00000500000000000000" pitchFamily="2" charset="0"/>
            </a:endParaRPr>
          </a:p>
          <a:p>
            <a:pPr marL="214313" indent="-214313">
              <a:buFontTx/>
              <a:buChar char="-"/>
            </a:pPr>
            <a:r>
              <a:rPr lang="en-US" sz="1400" dirty="0">
                <a:solidFill>
                  <a:srgbClr val="FF0000"/>
                </a:solidFill>
                <a:latin typeface="Poppins" panose="00000500000000000000" pitchFamily="2" charset="0"/>
                <a:cs typeface="Poppins" panose="00000500000000000000" pitchFamily="2" charset="0"/>
              </a:rPr>
              <a:t>How much does it cost to raise an order? </a:t>
            </a:r>
          </a:p>
          <a:p>
            <a:pPr marL="214313" indent="-214313">
              <a:buFontTx/>
              <a:buChar char="-"/>
            </a:pPr>
            <a:r>
              <a:rPr lang="en-US" sz="1400" dirty="0">
                <a:solidFill>
                  <a:srgbClr val="FF0000"/>
                </a:solidFill>
                <a:latin typeface="Poppins" panose="00000500000000000000" pitchFamily="2" charset="0"/>
                <a:cs typeface="Poppins" panose="00000500000000000000" pitchFamily="2" charset="0"/>
              </a:rPr>
              <a:t>How much does it cost to pay an invoice? </a:t>
            </a:r>
          </a:p>
          <a:p>
            <a:pPr marL="214313" indent="-214313">
              <a:buFontTx/>
              <a:buChar char="-"/>
            </a:pPr>
            <a:endParaRPr lang="en-US" sz="1400" dirty="0">
              <a:latin typeface="Poppins" panose="00000500000000000000" pitchFamily="2" charset="0"/>
              <a:cs typeface="Poppins" panose="00000500000000000000" pitchFamily="2" charset="0"/>
            </a:endParaRPr>
          </a:p>
          <a:p>
            <a:r>
              <a:rPr lang="en-US" sz="1400" dirty="0">
                <a:solidFill>
                  <a:schemeClr val="bg1"/>
                </a:solidFill>
                <a:latin typeface="Poppins" panose="00000500000000000000" pitchFamily="2" charset="0"/>
                <a:cs typeface="Poppins" panose="00000500000000000000" pitchFamily="2" charset="0"/>
              </a:rPr>
              <a:t>Data analysis enables rationalisation which allows organisations to </a:t>
            </a:r>
            <a:r>
              <a:rPr lang="en-US" sz="1400" i="1" dirty="0">
                <a:solidFill>
                  <a:schemeClr val="bg1"/>
                </a:solidFill>
                <a:latin typeface="Poppins" panose="00000500000000000000" pitchFamily="2" charset="0"/>
                <a:cs typeface="Poppins" panose="00000500000000000000" pitchFamily="2" charset="0"/>
              </a:rPr>
              <a:t>place fewer orders with fewer suppliers for fewer items (in larger quantities) … </a:t>
            </a:r>
            <a:r>
              <a:rPr lang="en-US" sz="1400" dirty="0">
                <a:solidFill>
                  <a:schemeClr val="bg1"/>
                </a:solidFill>
                <a:latin typeface="Poppins" panose="00000500000000000000" pitchFamily="2" charset="0"/>
                <a:cs typeface="Poppins" panose="00000500000000000000" pitchFamily="2" charset="0"/>
              </a:rPr>
              <a:t>This allows buyers to: </a:t>
            </a:r>
          </a:p>
          <a:p>
            <a:endParaRPr lang="en-US" sz="1400" dirty="0">
              <a:latin typeface="Poppins" panose="00000500000000000000" pitchFamily="2" charset="0"/>
              <a:cs typeface="Poppins" panose="00000500000000000000" pitchFamily="2" charset="0"/>
            </a:endParaRPr>
          </a:p>
          <a:p>
            <a:pPr marL="214313" indent="-214313">
              <a:buFont typeface="Arial" panose="020B0604020202020204" pitchFamily="34" charset="0"/>
              <a:buChar char="•"/>
            </a:pPr>
            <a:r>
              <a:rPr lang="en-US" sz="1400" b="0" dirty="0">
                <a:solidFill>
                  <a:schemeClr val="accent2">
                    <a:lumMod val="60000"/>
                    <a:lumOff val="40000"/>
                  </a:schemeClr>
                </a:solidFill>
                <a:latin typeface="Poppins" panose="00000500000000000000" pitchFamily="2" charset="0"/>
                <a:cs typeface="Poppins" panose="00000500000000000000" pitchFamily="2" charset="0"/>
              </a:rPr>
              <a:t>Increase buying power</a:t>
            </a:r>
          </a:p>
          <a:p>
            <a:pPr marL="214313" indent="-214313">
              <a:buFont typeface="Arial" panose="020B0604020202020204" pitchFamily="34" charset="0"/>
              <a:buChar char="•"/>
            </a:pPr>
            <a:r>
              <a:rPr lang="en-US" sz="1400" b="0" dirty="0">
                <a:solidFill>
                  <a:schemeClr val="accent2">
                    <a:lumMod val="60000"/>
                    <a:lumOff val="40000"/>
                  </a:schemeClr>
                </a:solidFill>
                <a:latin typeface="Poppins" panose="00000500000000000000" pitchFamily="2" charset="0"/>
                <a:cs typeface="Poppins" panose="00000500000000000000" pitchFamily="2" charset="0"/>
              </a:rPr>
              <a:t>Reduce administration cost</a:t>
            </a:r>
          </a:p>
          <a:p>
            <a:pPr marL="214313" indent="-214313">
              <a:buFont typeface="Arial" panose="020B0604020202020204" pitchFamily="34" charset="0"/>
              <a:buChar char="•"/>
            </a:pPr>
            <a:r>
              <a:rPr lang="en-US" sz="1400" b="0" dirty="0">
                <a:solidFill>
                  <a:schemeClr val="accent2">
                    <a:lumMod val="60000"/>
                    <a:lumOff val="40000"/>
                  </a:schemeClr>
                </a:solidFill>
                <a:latin typeface="Poppins" panose="00000500000000000000" pitchFamily="2" charset="0"/>
                <a:cs typeface="Poppins" panose="00000500000000000000" pitchFamily="2" charset="0"/>
              </a:rPr>
              <a:t>Free up available funding to contribute directly to increasing profit</a:t>
            </a:r>
          </a:p>
        </p:txBody>
      </p:sp>
      <p:sp>
        <p:nvSpPr>
          <p:cNvPr id="7" name="Text Placeholder 6">
            <a:extLst>
              <a:ext uri="{FF2B5EF4-FFF2-40B4-BE49-F238E27FC236}">
                <a16:creationId xmlns:a16="http://schemas.microsoft.com/office/drawing/2014/main" id="{7FE99E05-E1B8-4E55-8085-58859C4A02C8}"/>
              </a:ext>
            </a:extLst>
          </p:cNvPr>
          <p:cNvSpPr>
            <a:spLocks noGrp="1"/>
          </p:cNvSpPr>
          <p:nvPr>
            <p:ph type="body" sz="quarter" idx="13"/>
          </p:nvPr>
        </p:nvSpPr>
        <p:spPr>
          <a:xfrm>
            <a:off x="1945037" y="779984"/>
            <a:ext cx="6947444" cy="216695"/>
          </a:xfrm>
        </p:spPr>
        <p:txBody>
          <a:bodyPr/>
          <a:lstStyle/>
          <a:p>
            <a:r>
              <a:rPr lang="en-GB" b="0" dirty="0">
                <a:latin typeface="Poppins" panose="00000500000000000000" pitchFamily="2" charset="0"/>
                <a:cs typeface="Poppins" panose="00000500000000000000" pitchFamily="2" charset="0"/>
              </a:rPr>
              <a:t>Key questions asked using available data</a:t>
            </a:r>
          </a:p>
        </p:txBody>
      </p:sp>
      <p:pic>
        <p:nvPicPr>
          <p:cNvPr id="9" name="Graphic 8" descr="Downward trend">
            <a:extLst>
              <a:ext uri="{FF2B5EF4-FFF2-40B4-BE49-F238E27FC236}">
                <a16:creationId xmlns:a16="http://schemas.microsoft.com/office/drawing/2014/main" id="{28829817-60A9-4B14-8F24-405B6FA814B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865759" y="67951"/>
            <a:ext cx="2152482" cy="2152482"/>
          </a:xfrm>
          <a:prstGeom prst="rect">
            <a:avLst/>
          </a:prstGeom>
        </p:spPr>
      </p:pic>
    </p:spTree>
    <p:extLst>
      <p:ext uri="{BB962C8B-B14F-4D97-AF65-F5344CB8AC3E}">
        <p14:creationId xmlns:p14="http://schemas.microsoft.com/office/powerpoint/2010/main" val="41879726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oogle Shape;76;p16">
            <a:extLst>
              <a:ext uri="{FF2B5EF4-FFF2-40B4-BE49-F238E27FC236}">
                <a16:creationId xmlns:a16="http://schemas.microsoft.com/office/drawing/2014/main" id="{CB37B61E-2298-8D2C-B79F-19633253EDE7}"/>
              </a:ext>
            </a:extLst>
          </p:cNvPr>
          <p:cNvPicPr preferRelativeResize="0"/>
          <p:nvPr/>
        </p:nvPicPr>
        <p:blipFill>
          <a:blip r:embed="rId2">
            <a:alphaModFix/>
          </a:blip>
          <a:stretch>
            <a:fillRect/>
          </a:stretch>
        </p:blipFill>
        <p:spPr>
          <a:xfrm>
            <a:off x="0" y="0"/>
            <a:ext cx="9144000" cy="5143500"/>
          </a:xfrm>
          <a:prstGeom prst="rect">
            <a:avLst/>
          </a:prstGeom>
          <a:noFill/>
          <a:ln>
            <a:noFill/>
          </a:ln>
        </p:spPr>
      </p:pic>
      <p:sp>
        <p:nvSpPr>
          <p:cNvPr id="2" name="Title 1">
            <a:extLst>
              <a:ext uri="{FF2B5EF4-FFF2-40B4-BE49-F238E27FC236}">
                <a16:creationId xmlns:a16="http://schemas.microsoft.com/office/drawing/2014/main" id="{164EE68F-A185-45BC-AE9A-4DD404E1D085}"/>
              </a:ext>
            </a:extLst>
          </p:cNvPr>
          <p:cNvSpPr>
            <a:spLocks noGrp="1"/>
          </p:cNvSpPr>
          <p:nvPr>
            <p:ph type="title"/>
          </p:nvPr>
        </p:nvSpPr>
        <p:spPr>
          <a:xfrm>
            <a:off x="1921790" y="135732"/>
            <a:ext cx="6970691" cy="419442"/>
          </a:xfrm>
        </p:spPr>
        <p:txBody>
          <a:bodyPr>
            <a:noAutofit/>
          </a:bodyPr>
          <a:lstStyle/>
          <a:p>
            <a:r>
              <a:rPr lang="en-US" sz="2800" dirty="0">
                <a:solidFill>
                  <a:schemeClr val="bg1"/>
                </a:solidFill>
                <a:latin typeface="Poppins" panose="00000500000000000000" pitchFamily="2" charset="0"/>
                <a:cs typeface="Poppins" panose="00000500000000000000" pitchFamily="2" charset="0"/>
              </a:rPr>
              <a:t>Savings Targets</a:t>
            </a:r>
            <a:endParaRPr lang="en-GB" sz="2800" dirty="0">
              <a:solidFill>
                <a:schemeClr val="bg1"/>
              </a:solidFill>
              <a:latin typeface="Poppins" panose="00000500000000000000" pitchFamily="2" charset="0"/>
              <a:cs typeface="Poppins" panose="00000500000000000000" pitchFamily="2" charset="0"/>
            </a:endParaRPr>
          </a:p>
        </p:txBody>
      </p:sp>
      <p:sp>
        <p:nvSpPr>
          <p:cNvPr id="3" name="Slide Number Placeholder 2">
            <a:extLst>
              <a:ext uri="{FF2B5EF4-FFF2-40B4-BE49-F238E27FC236}">
                <a16:creationId xmlns:a16="http://schemas.microsoft.com/office/drawing/2014/main" id="{47B44790-A227-42AB-B17C-EC2B0A5F0986}"/>
              </a:ext>
            </a:extLst>
          </p:cNvPr>
          <p:cNvSpPr>
            <a:spLocks noGrp="1"/>
          </p:cNvSpPr>
          <p:nvPr>
            <p:ph type="sldNum" sz="quarter" idx="4"/>
          </p:nvPr>
        </p:nvSpPr>
        <p:spPr>
          <a:xfrm>
            <a:off x="8378080" y="4851113"/>
            <a:ext cx="514400" cy="173124"/>
          </a:xfrm>
          <a:prstGeom prst="rect">
            <a:avLst/>
          </a:prstGeom>
          <a:noFill/>
          <a:ln>
            <a:noFill/>
          </a:ln>
        </p:spPr>
        <p:txBody>
          <a:bodyPr spcFirstLastPara="1" vert="horz" wrap="square" lIns="72000" tIns="72000" rIns="0" bIns="0" rtlCol="0" anchor="ctr" anchorCtr="0">
            <a:normAutofit lnSpcReduction="10000"/>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675" b="0" i="0" u="none" strike="noStrike" cap="none">
                <a:solidFill>
                  <a:schemeClr val="tx2"/>
                </a:solidFill>
                <a:latin typeface="Century Gothic" pitchFamily="34" charset="0"/>
                <a:ea typeface="Arial"/>
                <a:cs typeface="Arial"/>
                <a:sym typeface="Arial"/>
              </a:defRPr>
            </a:lvl1pPr>
            <a:lvl2pPr marR="0" lvl="1"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2pPr>
            <a:lvl3pPr marR="0" lvl="2"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3pPr>
            <a:lvl4pPr marR="0" lvl="3"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4pPr>
            <a:lvl5pPr marR="0" lvl="4"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5pPr>
            <a:lvl6pPr marR="0" lvl="5"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6pPr>
            <a:lvl7pPr marR="0" lvl="6"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7pPr>
            <a:lvl8pPr marR="0" lvl="7"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8pPr>
            <a:lvl9pPr marR="0" lvl="8"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9pPr>
          </a:lstStyle>
          <a:p>
            <a:fld id="{8406839F-D7A4-4E5D-B93D-768AD4D1DB36}" type="slidenum">
              <a:rPr lang="en-ZA" smtClean="0">
                <a:solidFill>
                  <a:srgbClr val="003399"/>
                </a:solidFill>
              </a:rPr>
              <a:pPr/>
              <a:t>16</a:t>
            </a:fld>
            <a:endParaRPr lang="en-ZA" dirty="0">
              <a:solidFill>
                <a:srgbClr val="003399"/>
              </a:solidFill>
            </a:endParaRPr>
          </a:p>
        </p:txBody>
      </p:sp>
      <p:sp>
        <p:nvSpPr>
          <p:cNvPr id="6" name="Text Placeholder 5">
            <a:extLst>
              <a:ext uri="{FF2B5EF4-FFF2-40B4-BE49-F238E27FC236}">
                <a16:creationId xmlns:a16="http://schemas.microsoft.com/office/drawing/2014/main" id="{014B5AE4-8296-4E9C-91F2-8EA164C45C3B}"/>
              </a:ext>
            </a:extLst>
          </p:cNvPr>
          <p:cNvSpPr>
            <a:spLocks noGrp="1"/>
          </p:cNvSpPr>
          <p:nvPr>
            <p:ph type="body" sz="quarter" idx="14"/>
          </p:nvPr>
        </p:nvSpPr>
        <p:spPr>
          <a:xfrm>
            <a:off x="1681566" y="1059582"/>
            <a:ext cx="7210915" cy="3672267"/>
          </a:xfrm>
        </p:spPr>
        <p:txBody>
          <a:bodyPr>
            <a:normAutofit/>
          </a:bodyPr>
          <a:lstStyle/>
          <a:p>
            <a:r>
              <a:rPr lang="en-US" dirty="0">
                <a:solidFill>
                  <a:schemeClr val="bg1"/>
                </a:solidFill>
                <a:latin typeface="Poppins" panose="00000500000000000000" pitchFamily="2" charset="0"/>
                <a:cs typeface="Poppins" panose="00000500000000000000" pitchFamily="2" charset="0"/>
              </a:rPr>
              <a:t>Savings targets are the norm for private sector buyers</a:t>
            </a:r>
          </a:p>
          <a:p>
            <a:endParaRPr lang="en-US" dirty="0">
              <a:solidFill>
                <a:schemeClr val="bg1"/>
              </a:solidFill>
              <a:latin typeface="Poppins" panose="00000500000000000000" pitchFamily="2" charset="0"/>
              <a:cs typeface="Poppins" panose="00000500000000000000" pitchFamily="2" charset="0"/>
            </a:endParaRPr>
          </a:p>
          <a:p>
            <a:r>
              <a:rPr lang="en-US" dirty="0">
                <a:solidFill>
                  <a:schemeClr val="bg1"/>
                </a:solidFill>
                <a:latin typeface="Poppins" panose="00000500000000000000" pitchFamily="2" charset="0"/>
                <a:cs typeface="Poppins" panose="00000500000000000000" pitchFamily="2" charset="0"/>
              </a:rPr>
              <a:t>For example: </a:t>
            </a:r>
          </a:p>
          <a:p>
            <a:pPr marL="214313" indent="-214313">
              <a:buFont typeface="Arial" panose="020B0604020202020204" pitchFamily="34" charset="0"/>
              <a:buChar char="•"/>
            </a:pPr>
            <a:r>
              <a:rPr lang="en-US" b="0" dirty="0">
                <a:solidFill>
                  <a:schemeClr val="bg1"/>
                </a:solidFill>
                <a:latin typeface="Poppins" panose="00000500000000000000" pitchFamily="2" charset="0"/>
                <a:cs typeface="Poppins" panose="00000500000000000000" pitchFamily="2" charset="0"/>
              </a:rPr>
              <a:t>Reduce annual expenditure within category by 10% </a:t>
            </a:r>
          </a:p>
          <a:p>
            <a:pPr marL="214313" indent="-214313">
              <a:buFont typeface="Arial" panose="020B0604020202020204" pitchFamily="34" charset="0"/>
              <a:buChar char="•"/>
            </a:pPr>
            <a:r>
              <a:rPr lang="en-US" b="0" dirty="0">
                <a:solidFill>
                  <a:schemeClr val="bg1"/>
                </a:solidFill>
                <a:latin typeface="Poppins" panose="00000500000000000000" pitchFamily="2" charset="0"/>
                <a:cs typeface="Poppins" panose="00000500000000000000" pitchFamily="2" charset="0"/>
              </a:rPr>
              <a:t>Save 3x annual salary </a:t>
            </a:r>
          </a:p>
          <a:p>
            <a:pPr marL="214313" indent="-214313">
              <a:buFont typeface="Arial" panose="020B0604020202020204" pitchFamily="34" charset="0"/>
              <a:buChar char="•"/>
            </a:pPr>
            <a:r>
              <a:rPr lang="en-US" b="0" dirty="0">
                <a:solidFill>
                  <a:schemeClr val="bg1"/>
                </a:solidFill>
                <a:latin typeface="Poppins" panose="00000500000000000000" pitchFamily="2" charset="0"/>
                <a:cs typeface="Poppins" panose="00000500000000000000" pitchFamily="2" charset="0"/>
              </a:rPr>
              <a:t>Reduce variable costs in service contracts by 20%</a:t>
            </a:r>
          </a:p>
          <a:p>
            <a:pPr marL="214313" indent="-214313">
              <a:buFont typeface="Arial" panose="020B0604020202020204" pitchFamily="34" charset="0"/>
              <a:buChar char="•"/>
            </a:pPr>
            <a:endParaRPr lang="en-US" b="0" dirty="0">
              <a:solidFill>
                <a:schemeClr val="bg1"/>
              </a:solidFill>
              <a:latin typeface="Poppins" panose="00000500000000000000" pitchFamily="2" charset="0"/>
              <a:cs typeface="Poppins" panose="00000500000000000000" pitchFamily="2" charset="0"/>
            </a:endParaRPr>
          </a:p>
          <a:p>
            <a:pPr marL="214313" indent="-214313">
              <a:buFont typeface="Arial" panose="020B0604020202020204" pitchFamily="34" charset="0"/>
              <a:buChar char="•"/>
            </a:pPr>
            <a:endParaRPr lang="en-US" dirty="0">
              <a:solidFill>
                <a:schemeClr val="bg1"/>
              </a:solidFill>
              <a:latin typeface="Poppins" panose="00000500000000000000" pitchFamily="2" charset="0"/>
              <a:cs typeface="Poppins" panose="00000500000000000000" pitchFamily="2" charset="0"/>
            </a:endParaRPr>
          </a:p>
          <a:p>
            <a:r>
              <a:rPr lang="en-US" dirty="0">
                <a:solidFill>
                  <a:schemeClr val="bg1"/>
                </a:solidFill>
                <a:latin typeface="Poppins" panose="00000500000000000000" pitchFamily="2" charset="0"/>
                <a:cs typeface="Poppins" panose="00000500000000000000" pitchFamily="2" charset="0"/>
              </a:rPr>
              <a:t>H</a:t>
            </a:r>
            <a:r>
              <a:rPr lang="en-GB" dirty="0">
                <a:solidFill>
                  <a:schemeClr val="bg1"/>
                </a:solidFill>
                <a:latin typeface="Poppins" panose="00000500000000000000" pitchFamily="2" charset="0"/>
                <a:cs typeface="Poppins" panose="00000500000000000000" pitchFamily="2" charset="0"/>
              </a:rPr>
              <a:t>ow does the private sector achieve savings? </a:t>
            </a:r>
          </a:p>
          <a:p>
            <a:endParaRPr lang="en-US" dirty="0">
              <a:solidFill>
                <a:schemeClr val="bg1"/>
              </a:solidFill>
              <a:latin typeface="Poppins" panose="00000500000000000000" pitchFamily="2" charset="0"/>
              <a:cs typeface="Poppins" panose="00000500000000000000" pitchFamily="2" charset="0"/>
            </a:endParaRPr>
          </a:p>
          <a:p>
            <a:pPr algn="ctr"/>
            <a:r>
              <a:rPr lang="en-GB" sz="2800" dirty="0">
                <a:solidFill>
                  <a:schemeClr val="bg1"/>
                </a:solidFill>
                <a:latin typeface="Poppins" panose="00000500000000000000" pitchFamily="2" charset="0"/>
                <a:cs typeface="Poppins" panose="00000500000000000000" pitchFamily="2" charset="0"/>
              </a:rPr>
              <a:t>NEGOTIATION</a:t>
            </a:r>
            <a:endParaRPr lang="en-GB" sz="4050" dirty="0">
              <a:solidFill>
                <a:schemeClr val="bg1"/>
              </a:solidFill>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5718196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oogle Shape;76;p16">
            <a:extLst>
              <a:ext uri="{FF2B5EF4-FFF2-40B4-BE49-F238E27FC236}">
                <a16:creationId xmlns:a16="http://schemas.microsoft.com/office/drawing/2014/main" id="{BEE3C7B9-1D94-AF3E-AC77-BA828A152ABA}"/>
              </a:ext>
            </a:extLst>
          </p:cNvPr>
          <p:cNvPicPr preferRelativeResize="0"/>
          <p:nvPr/>
        </p:nvPicPr>
        <p:blipFill>
          <a:blip r:embed="rId2">
            <a:alphaModFix/>
          </a:blip>
          <a:stretch>
            <a:fillRect/>
          </a:stretch>
        </p:blipFill>
        <p:spPr>
          <a:xfrm>
            <a:off x="0" y="0"/>
            <a:ext cx="9144000" cy="5143500"/>
          </a:xfrm>
          <a:prstGeom prst="rect">
            <a:avLst/>
          </a:prstGeom>
          <a:noFill/>
          <a:ln>
            <a:noFill/>
          </a:ln>
        </p:spPr>
      </p:pic>
      <p:grpSp>
        <p:nvGrpSpPr>
          <p:cNvPr id="15" name="Group 14"/>
          <p:cNvGrpSpPr/>
          <p:nvPr/>
        </p:nvGrpSpPr>
        <p:grpSpPr>
          <a:xfrm>
            <a:off x="1544065" y="1793575"/>
            <a:ext cx="6106277" cy="1750283"/>
            <a:chOff x="457201" y="2134210"/>
            <a:chExt cx="8141702" cy="2333711"/>
          </a:xfrm>
        </p:grpSpPr>
        <p:sp>
          <p:nvSpPr>
            <p:cNvPr id="3" name="Flowchart: Merge 2"/>
            <p:cNvSpPr/>
            <p:nvPr/>
          </p:nvSpPr>
          <p:spPr>
            <a:xfrm rot="16200000">
              <a:off x="3361196" y="-769785"/>
              <a:ext cx="2333711" cy="8141702"/>
            </a:xfrm>
            <a:prstGeom prst="flowChartMerge">
              <a:avLst/>
            </a:prstGeom>
            <a:gradFill flip="none" rotWithShape="1">
              <a:gsLst>
                <a:gs pos="0">
                  <a:srgbClr val="9BBB59"/>
                </a:gs>
                <a:gs pos="65000">
                  <a:schemeClr val="accent2">
                    <a:lumMod val="0"/>
                    <a:lumOff val="100000"/>
                  </a:schemeClr>
                </a:gs>
                <a:gs pos="100000">
                  <a:schemeClr val="accent2">
                    <a:lumMod val="100000"/>
                  </a:schemeClr>
                </a:gs>
              </a:gsLst>
              <a:path path="circle">
                <a:fillToRect l="100000" t="100000"/>
              </a:path>
              <a:tileRect r="-100000" b="-100000"/>
            </a:gradFill>
            <a:ln>
              <a:noFill/>
            </a:ln>
            <a:effectLst/>
          </p:spPr>
          <p:style>
            <a:lnRef idx="1">
              <a:schemeClr val="accent1"/>
            </a:lnRef>
            <a:fillRef idx="3">
              <a:schemeClr val="accent1"/>
            </a:fillRef>
            <a:effectRef idx="2">
              <a:schemeClr val="accent1"/>
            </a:effectRef>
            <a:fontRef idx="minor">
              <a:schemeClr val="lt1"/>
            </a:fontRef>
          </p:style>
          <p:txBody>
            <a:bodyPr vert="vert" rtlCol="0" anchor="ctr"/>
            <a:lstStyle/>
            <a:p>
              <a:pPr marL="342900" lvl="1" indent="-76200" defTabSz="342900">
                <a:buClrTx/>
              </a:pPr>
              <a:r>
                <a:rPr lang="en-GB" sz="1350" b="1" kern="1200" dirty="0">
                  <a:solidFill>
                    <a:prstClr val="black"/>
                  </a:solidFill>
                  <a:latin typeface="Poppins" panose="00000500000000000000" pitchFamily="2" charset="0"/>
                  <a:cs typeface="Poppins" panose="00000500000000000000" pitchFamily="2" charset="0"/>
                </a:rPr>
                <a:t>Multiple suppliers</a:t>
              </a:r>
            </a:p>
          </p:txBody>
        </p:sp>
        <p:cxnSp>
          <p:nvCxnSpPr>
            <p:cNvPr id="9" name="Straight Connector 8"/>
            <p:cNvCxnSpPr/>
            <p:nvPr/>
          </p:nvCxnSpPr>
          <p:spPr>
            <a:xfrm>
              <a:off x="3059832" y="2248616"/>
              <a:ext cx="0" cy="1972472"/>
            </a:xfrm>
            <a:prstGeom prst="line">
              <a:avLst/>
            </a:prstGeom>
            <a:ln>
              <a:no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5580112" y="2248616"/>
              <a:ext cx="0" cy="1972472"/>
            </a:xfrm>
            <a:prstGeom prst="line">
              <a:avLst/>
            </a:prstGeom>
            <a:ln>
              <a:no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3551171" y="3050185"/>
              <a:ext cx="1676100" cy="400109"/>
            </a:xfrm>
            <a:prstGeom prst="rect">
              <a:avLst/>
            </a:prstGeom>
            <a:ln>
              <a:noFill/>
            </a:ln>
          </p:spPr>
          <p:txBody>
            <a:bodyPr wrap="none" rtlCol="0" anchor="t">
              <a:spAutoFit/>
            </a:bodyPr>
            <a:lstStyle/>
            <a:p>
              <a:pPr defTabSz="342900">
                <a:spcBef>
                  <a:spcPct val="0"/>
                </a:spcBef>
                <a:buClrTx/>
              </a:pPr>
              <a:r>
                <a:rPr lang="en-GB" sz="1350" b="1" kern="1200" dirty="0">
                  <a:solidFill>
                    <a:prstClr val="black"/>
                  </a:solidFill>
                  <a:latin typeface="Poppins" panose="00000500000000000000" pitchFamily="2" charset="0"/>
                  <a:ea typeface="+mn-ea"/>
                  <a:cs typeface="Poppins" panose="00000500000000000000" pitchFamily="2" charset="0"/>
                </a:rPr>
                <a:t>&lt;5 suppliers</a:t>
              </a:r>
            </a:p>
          </p:txBody>
        </p:sp>
        <p:sp>
          <p:nvSpPr>
            <p:cNvPr id="14" name="TextBox 13"/>
            <p:cNvSpPr txBox="1"/>
            <p:nvPr/>
          </p:nvSpPr>
          <p:spPr>
            <a:xfrm>
              <a:off x="5652447" y="3050185"/>
              <a:ext cx="1357636" cy="400109"/>
            </a:xfrm>
            <a:prstGeom prst="rect">
              <a:avLst/>
            </a:prstGeom>
            <a:ln>
              <a:noFill/>
            </a:ln>
          </p:spPr>
          <p:txBody>
            <a:bodyPr wrap="none" rtlCol="0" anchor="t">
              <a:spAutoFit/>
            </a:bodyPr>
            <a:lstStyle/>
            <a:p>
              <a:pPr defTabSz="342900">
                <a:spcBef>
                  <a:spcPct val="0"/>
                </a:spcBef>
                <a:buClrTx/>
              </a:pPr>
              <a:r>
                <a:rPr lang="en-GB" sz="1350" b="1" kern="1200" dirty="0">
                  <a:solidFill>
                    <a:prstClr val="black"/>
                  </a:solidFill>
                  <a:latin typeface="Poppins" panose="00000500000000000000" pitchFamily="2" charset="0"/>
                  <a:ea typeface="+mn-ea"/>
                  <a:cs typeface="Poppins" panose="00000500000000000000" pitchFamily="2" charset="0"/>
                </a:rPr>
                <a:t>1 supplier</a:t>
              </a:r>
            </a:p>
          </p:txBody>
        </p:sp>
      </p:grpSp>
      <p:grpSp>
        <p:nvGrpSpPr>
          <p:cNvPr id="16" name="Group 15"/>
          <p:cNvGrpSpPr/>
          <p:nvPr/>
        </p:nvGrpSpPr>
        <p:grpSpPr>
          <a:xfrm>
            <a:off x="1485900" y="742951"/>
            <a:ext cx="6172200" cy="2422865"/>
            <a:chOff x="457200" y="990600"/>
            <a:chExt cx="8229600" cy="3230487"/>
          </a:xfrm>
        </p:grpSpPr>
        <p:sp>
          <p:nvSpPr>
            <p:cNvPr id="17" name="Notched Right Arrow 16"/>
            <p:cNvSpPr/>
            <p:nvPr/>
          </p:nvSpPr>
          <p:spPr>
            <a:xfrm>
              <a:off x="457200" y="2410702"/>
              <a:ext cx="8229600" cy="1810385"/>
            </a:xfrm>
            <a:prstGeom prst="notchedRightArrow">
              <a:avLst/>
            </a:prstGeom>
            <a:noFill/>
          </p:spPr>
          <p:style>
            <a:lnRef idx="0">
              <a:schemeClr val="dk1">
                <a:hueOff val="0"/>
                <a:satOff val="0"/>
                <a:lumOff val="0"/>
                <a:alphaOff val="0"/>
              </a:schemeClr>
            </a:lnRef>
            <a:fillRef idx="1">
              <a:scrgbClr r="0" g="0" b="0"/>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pPr defTabSz="342900">
                <a:buClrTx/>
              </a:pPr>
              <a:endParaRPr lang="en-GB" sz="1350" kern="1200">
                <a:solidFill>
                  <a:prstClr val="black">
                    <a:hueOff val="0"/>
                    <a:satOff val="0"/>
                    <a:lumOff val="0"/>
                    <a:alphaOff val="0"/>
                  </a:prstClr>
                </a:solidFill>
                <a:latin typeface="Poppins" panose="00000500000000000000" pitchFamily="2" charset="0"/>
                <a:cs typeface="Poppins" panose="00000500000000000000" pitchFamily="2" charset="0"/>
              </a:endParaRPr>
            </a:p>
          </p:txBody>
        </p:sp>
        <p:sp>
          <p:nvSpPr>
            <p:cNvPr id="18" name="Freeform 17"/>
            <p:cNvSpPr/>
            <p:nvPr/>
          </p:nvSpPr>
          <p:spPr>
            <a:xfrm rot="1853619">
              <a:off x="927328" y="1036457"/>
              <a:ext cx="787497" cy="1810385"/>
            </a:xfrm>
            <a:custGeom>
              <a:avLst/>
              <a:gdLst>
                <a:gd name="connsiteX0" fmla="*/ 0 w 787497"/>
                <a:gd name="connsiteY0" fmla="*/ 0 h 1810385"/>
                <a:gd name="connsiteX1" fmla="*/ 787497 w 787497"/>
                <a:gd name="connsiteY1" fmla="*/ 0 h 1810385"/>
                <a:gd name="connsiteX2" fmla="*/ 787497 w 787497"/>
                <a:gd name="connsiteY2" fmla="*/ 1810385 h 1810385"/>
                <a:gd name="connsiteX3" fmla="*/ 0 w 787497"/>
                <a:gd name="connsiteY3" fmla="*/ 1810385 h 1810385"/>
                <a:gd name="connsiteX4" fmla="*/ 0 w 787497"/>
                <a:gd name="connsiteY4" fmla="*/ 0 h 18103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7497" h="1810385">
                  <a:moveTo>
                    <a:pt x="0" y="0"/>
                  </a:moveTo>
                  <a:lnTo>
                    <a:pt x="787497" y="0"/>
                  </a:lnTo>
                  <a:lnTo>
                    <a:pt x="787497" y="1810385"/>
                  </a:lnTo>
                  <a:lnTo>
                    <a:pt x="0" y="181038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vert270" wrap="square" lIns="85344" tIns="85343" rIns="85343" bIns="85344" numCol="1" spcCol="1270" anchor="ctr" anchorCtr="0">
              <a:noAutofit/>
            </a:bodyPr>
            <a:lstStyle/>
            <a:p>
              <a:pPr algn="ctr" defTabSz="533400">
                <a:lnSpc>
                  <a:spcPct val="90000"/>
                </a:lnSpc>
                <a:spcBef>
                  <a:spcPct val="0"/>
                </a:spcBef>
                <a:spcAft>
                  <a:spcPct val="35000"/>
                </a:spcAft>
                <a:buClrTx/>
              </a:pPr>
              <a:r>
                <a:rPr lang="en-GB" sz="1200" b="1" kern="1200" dirty="0">
                  <a:solidFill>
                    <a:srgbClr val="C0504D"/>
                  </a:solidFill>
                  <a:latin typeface="Poppins" panose="00000500000000000000" pitchFamily="2" charset="0"/>
                  <a:cs typeface="Poppins" panose="00000500000000000000" pitchFamily="2" charset="0"/>
                </a:rPr>
                <a:t>Adversarial</a:t>
              </a:r>
            </a:p>
          </p:txBody>
        </p:sp>
        <p:sp>
          <p:nvSpPr>
            <p:cNvPr id="19" name="Oval 18"/>
            <p:cNvSpPr/>
            <p:nvPr/>
          </p:nvSpPr>
          <p:spPr>
            <a:xfrm>
              <a:off x="634818" y="2601562"/>
              <a:ext cx="452596" cy="452596"/>
            </a:xfrm>
            <a:prstGeom prst="ellipse">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pPr defTabSz="342900">
                <a:buClrTx/>
              </a:pPr>
              <a:endParaRPr lang="en-GB" sz="1350" kern="1200">
                <a:solidFill>
                  <a:prstClr val="white"/>
                </a:solidFill>
                <a:latin typeface="Poppins" panose="00000500000000000000" pitchFamily="2" charset="0"/>
                <a:cs typeface="Poppins" panose="00000500000000000000" pitchFamily="2" charset="0"/>
              </a:endParaRPr>
            </a:p>
          </p:txBody>
        </p:sp>
        <p:sp>
          <p:nvSpPr>
            <p:cNvPr id="20" name="Freeform 19"/>
            <p:cNvSpPr/>
            <p:nvPr/>
          </p:nvSpPr>
          <p:spPr>
            <a:xfrm rot="1853619">
              <a:off x="1791426" y="1064341"/>
              <a:ext cx="787497" cy="1810385"/>
            </a:xfrm>
            <a:custGeom>
              <a:avLst/>
              <a:gdLst>
                <a:gd name="connsiteX0" fmla="*/ 0 w 787497"/>
                <a:gd name="connsiteY0" fmla="*/ 0 h 1810385"/>
                <a:gd name="connsiteX1" fmla="*/ 787497 w 787497"/>
                <a:gd name="connsiteY1" fmla="*/ 0 h 1810385"/>
                <a:gd name="connsiteX2" fmla="*/ 787497 w 787497"/>
                <a:gd name="connsiteY2" fmla="*/ 1810385 h 1810385"/>
                <a:gd name="connsiteX3" fmla="*/ 0 w 787497"/>
                <a:gd name="connsiteY3" fmla="*/ 1810385 h 1810385"/>
                <a:gd name="connsiteX4" fmla="*/ 0 w 787497"/>
                <a:gd name="connsiteY4" fmla="*/ 0 h 18103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7497" h="1810385">
                  <a:moveTo>
                    <a:pt x="0" y="0"/>
                  </a:moveTo>
                  <a:lnTo>
                    <a:pt x="787497" y="0"/>
                  </a:lnTo>
                  <a:lnTo>
                    <a:pt x="787497" y="1810385"/>
                  </a:lnTo>
                  <a:lnTo>
                    <a:pt x="0" y="181038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vert270" wrap="square" lIns="85344" tIns="85343" rIns="85343" bIns="85344" numCol="1" spcCol="1270" anchor="ctr" anchorCtr="0">
              <a:noAutofit/>
            </a:bodyPr>
            <a:lstStyle/>
            <a:p>
              <a:pPr algn="ctr" defTabSz="533400">
                <a:lnSpc>
                  <a:spcPct val="90000"/>
                </a:lnSpc>
                <a:spcBef>
                  <a:spcPct val="0"/>
                </a:spcBef>
                <a:spcAft>
                  <a:spcPct val="35000"/>
                </a:spcAft>
                <a:buClrTx/>
              </a:pPr>
              <a:r>
                <a:rPr lang="en-GB" sz="1200" b="1" kern="1200" dirty="0">
                  <a:solidFill>
                    <a:srgbClr val="BF644F"/>
                  </a:solidFill>
                  <a:latin typeface="Poppins" panose="00000500000000000000" pitchFamily="2" charset="0"/>
                  <a:cs typeface="Poppins" panose="00000500000000000000" pitchFamily="2" charset="0"/>
                </a:rPr>
                <a:t>Arm’s length</a:t>
              </a:r>
            </a:p>
          </p:txBody>
        </p:sp>
        <p:sp>
          <p:nvSpPr>
            <p:cNvPr id="21" name="Oval 20"/>
            <p:cNvSpPr/>
            <p:nvPr/>
          </p:nvSpPr>
          <p:spPr>
            <a:xfrm>
              <a:off x="1475658" y="2601562"/>
              <a:ext cx="452596" cy="452596"/>
            </a:xfrm>
            <a:prstGeom prst="ellipse">
              <a:avLst/>
            </a:prstGeom>
          </p:spPr>
          <p:style>
            <a:lnRef idx="2">
              <a:schemeClr val="lt1">
                <a:hueOff val="0"/>
                <a:satOff val="0"/>
                <a:lumOff val="0"/>
                <a:alphaOff val="0"/>
              </a:schemeClr>
            </a:lnRef>
            <a:fillRef idx="1">
              <a:schemeClr val="accent2">
                <a:hueOff val="585190"/>
                <a:satOff val="-730"/>
                <a:lumOff val="172"/>
                <a:alphaOff val="0"/>
              </a:schemeClr>
            </a:fillRef>
            <a:effectRef idx="0">
              <a:schemeClr val="accent2">
                <a:hueOff val="585190"/>
                <a:satOff val="-730"/>
                <a:lumOff val="172"/>
                <a:alphaOff val="0"/>
              </a:schemeClr>
            </a:effectRef>
            <a:fontRef idx="minor">
              <a:schemeClr val="lt1"/>
            </a:fontRef>
          </p:style>
          <p:txBody>
            <a:bodyPr/>
            <a:lstStyle/>
            <a:p>
              <a:pPr defTabSz="342900">
                <a:buClrTx/>
              </a:pPr>
              <a:endParaRPr lang="en-GB" sz="1350" kern="1200">
                <a:solidFill>
                  <a:prstClr val="white"/>
                </a:solidFill>
                <a:latin typeface="Poppins" panose="00000500000000000000" pitchFamily="2" charset="0"/>
                <a:cs typeface="Poppins" panose="00000500000000000000" pitchFamily="2" charset="0"/>
              </a:endParaRPr>
            </a:p>
          </p:txBody>
        </p:sp>
        <p:sp>
          <p:nvSpPr>
            <p:cNvPr id="22" name="Freeform 21"/>
            <p:cNvSpPr/>
            <p:nvPr/>
          </p:nvSpPr>
          <p:spPr>
            <a:xfrm rot="1853619">
              <a:off x="2532635" y="1022806"/>
              <a:ext cx="787497" cy="1810385"/>
            </a:xfrm>
            <a:custGeom>
              <a:avLst/>
              <a:gdLst>
                <a:gd name="connsiteX0" fmla="*/ 0 w 787497"/>
                <a:gd name="connsiteY0" fmla="*/ 0 h 1810385"/>
                <a:gd name="connsiteX1" fmla="*/ 787497 w 787497"/>
                <a:gd name="connsiteY1" fmla="*/ 0 h 1810385"/>
                <a:gd name="connsiteX2" fmla="*/ 787497 w 787497"/>
                <a:gd name="connsiteY2" fmla="*/ 1810385 h 1810385"/>
                <a:gd name="connsiteX3" fmla="*/ 0 w 787497"/>
                <a:gd name="connsiteY3" fmla="*/ 1810385 h 1810385"/>
                <a:gd name="connsiteX4" fmla="*/ 0 w 787497"/>
                <a:gd name="connsiteY4" fmla="*/ 0 h 18103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7497" h="1810385">
                  <a:moveTo>
                    <a:pt x="0" y="0"/>
                  </a:moveTo>
                  <a:lnTo>
                    <a:pt x="787497" y="0"/>
                  </a:lnTo>
                  <a:lnTo>
                    <a:pt x="787497" y="1810385"/>
                  </a:lnTo>
                  <a:lnTo>
                    <a:pt x="0" y="181038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vert270" wrap="square" lIns="85344" tIns="85343" rIns="85343" bIns="85344" numCol="1" spcCol="1270" anchor="ctr" anchorCtr="0">
              <a:noAutofit/>
            </a:bodyPr>
            <a:lstStyle/>
            <a:p>
              <a:pPr algn="ctr" defTabSz="533400">
                <a:lnSpc>
                  <a:spcPct val="90000"/>
                </a:lnSpc>
                <a:spcBef>
                  <a:spcPct val="0"/>
                </a:spcBef>
                <a:spcAft>
                  <a:spcPct val="35000"/>
                </a:spcAft>
                <a:buClrTx/>
              </a:pPr>
              <a:r>
                <a:rPr lang="en-GB" sz="1200" b="1" kern="1200" dirty="0">
                  <a:solidFill>
                    <a:srgbClr val="BF7750"/>
                  </a:solidFill>
                  <a:latin typeface="Poppins" panose="00000500000000000000" pitchFamily="2" charset="0"/>
                  <a:cs typeface="Poppins" panose="00000500000000000000" pitchFamily="2" charset="0"/>
                </a:rPr>
                <a:t>Transactional</a:t>
              </a:r>
            </a:p>
          </p:txBody>
        </p:sp>
        <p:sp>
          <p:nvSpPr>
            <p:cNvPr id="23" name="Oval 22"/>
            <p:cNvSpPr/>
            <p:nvPr/>
          </p:nvSpPr>
          <p:spPr>
            <a:xfrm>
              <a:off x="2267744" y="2601562"/>
              <a:ext cx="452596" cy="452596"/>
            </a:xfrm>
            <a:prstGeom prst="ellipse">
              <a:avLst/>
            </a:prstGeom>
          </p:spPr>
          <p:style>
            <a:lnRef idx="2">
              <a:schemeClr val="lt1">
                <a:hueOff val="0"/>
                <a:satOff val="0"/>
                <a:lumOff val="0"/>
                <a:alphaOff val="0"/>
              </a:schemeClr>
            </a:lnRef>
            <a:fillRef idx="1">
              <a:schemeClr val="accent2">
                <a:hueOff val="1170380"/>
                <a:satOff val="-1460"/>
                <a:lumOff val="343"/>
                <a:alphaOff val="0"/>
              </a:schemeClr>
            </a:fillRef>
            <a:effectRef idx="0">
              <a:schemeClr val="accent2">
                <a:hueOff val="1170380"/>
                <a:satOff val="-1460"/>
                <a:lumOff val="343"/>
                <a:alphaOff val="0"/>
              </a:schemeClr>
            </a:effectRef>
            <a:fontRef idx="minor">
              <a:schemeClr val="lt1"/>
            </a:fontRef>
          </p:style>
          <p:txBody>
            <a:bodyPr/>
            <a:lstStyle/>
            <a:p>
              <a:pPr defTabSz="342900">
                <a:buClrTx/>
              </a:pPr>
              <a:endParaRPr lang="en-GB" sz="1350" kern="1200">
                <a:solidFill>
                  <a:prstClr val="white"/>
                </a:solidFill>
                <a:latin typeface="Poppins" panose="00000500000000000000" pitchFamily="2" charset="0"/>
                <a:cs typeface="Poppins" panose="00000500000000000000" pitchFamily="2" charset="0"/>
              </a:endParaRPr>
            </a:p>
          </p:txBody>
        </p:sp>
        <p:sp>
          <p:nvSpPr>
            <p:cNvPr id="24" name="Freeform 23"/>
            <p:cNvSpPr/>
            <p:nvPr/>
          </p:nvSpPr>
          <p:spPr>
            <a:xfrm rot="1853619">
              <a:off x="3396725" y="1064341"/>
              <a:ext cx="787497" cy="1810385"/>
            </a:xfrm>
            <a:custGeom>
              <a:avLst/>
              <a:gdLst>
                <a:gd name="connsiteX0" fmla="*/ 0 w 787497"/>
                <a:gd name="connsiteY0" fmla="*/ 0 h 1810385"/>
                <a:gd name="connsiteX1" fmla="*/ 787497 w 787497"/>
                <a:gd name="connsiteY1" fmla="*/ 0 h 1810385"/>
                <a:gd name="connsiteX2" fmla="*/ 787497 w 787497"/>
                <a:gd name="connsiteY2" fmla="*/ 1810385 h 1810385"/>
                <a:gd name="connsiteX3" fmla="*/ 0 w 787497"/>
                <a:gd name="connsiteY3" fmla="*/ 1810385 h 1810385"/>
                <a:gd name="connsiteX4" fmla="*/ 0 w 787497"/>
                <a:gd name="connsiteY4" fmla="*/ 0 h 18103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7497" h="1810385">
                  <a:moveTo>
                    <a:pt x="0" y="0"/>
                  </a:moveTo>
                  <a:lnTo>
                    <a:pt x="787497" y="0"/>
                  </a:lnTo>
                  <a:lnTo>
                    <a:pt x="787497" y="1810385"/>
                  </a:lnTo>
                  <a:lnTo>
                    <a:pt x="0" y="181038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vert270" wrap="square" lIns="85344" tIns="85343" rIns="85343" bIns="85344" numCol="1" spcCol="1270" anchor="ctr" anchorCtr="0">
              <a:noAutofit/>
            </a:bodyPr>
            <a:lstStyle/>
            <a:p>
              <a:pPr algn="ctr" defTabSz="533400">
                <a:lnSpc>
                  <a:spcPct val="90000"/>
                </a:lnSpc>
                <a:spcBef>
                  <a:spcPct val="0"/>
                </a:spcBef>
                <a:spcAft>
                  <a:spcPct val="35000"/>
                </a:spcAft>
                <a:buClrTx/>
              </a:pPr>
              <a:r>
                <a:rPr lang="en-GB" sz="1200" b="1" kern="1200" dirty="0">
                  <a:solidFill>
                    <a:srgbClr val="BE8952"/>
                  </a:solidFill>
                  <a:latin typeface="Poppins" panose="00000500000000000000" pitchFamily="2" charset="0"/>
                  <a:cs typeface="Poppins" panose="00000500000000000000" pitchFamily="2" charset="0"/>
                </a:rPr>
                <a:t>Closer tactical</a:t>
              </a:r>
            </a:p>
          </p:txBody>
        </p:sp>
        <p:sp>
          <p:nvSpPr>
            <p:cNvPr id="25" name="Oval 24"/>
            <p:cNvSpPr/>
            <p:nvPr/>
          </p:nvSpPr>
          <p:spPr>
            <a:xfrm>
              <a:off x="3203847" y="2601562"/>
              <a:ext cx="452596" cy="452596"/>
            </a:xfrm>
            <a:prstGeom prst="ellipse">
              <a:avLst/>
            </a:prstGeom>
          </p:spPr>
          <p:style>
            <a:lnRef idx="2">
              <a:schemeClr val="lt1">
                <a:hueOff val="0"/>
                <a:satOff val="0"/>
                <a:lumOff val="0"/>
                <a:alphaOff val="0"/>
              </a:schemeClr>
            </a:lnRef>
            <a:fillRef idx="1">
              <a:schemeClr val="accent2">
                <a:hueOff val="1755570"/>
                <a:satOff val="-2190"/>
                <a:lumOff val="515"/>
                <a:alphaOff val="0"/>
              </a:schemeClr>
            </a:fillRef>
            <a:effectRef idx="0">
              <a:schemeClr val="accent2">
                <a:hueOff val="1755570"/>
                <a:satOff val="-2190"/>
                <a:lumOff val="515"/>
                <a:alphaOff val="0"/>
              </a:schemeClr>
            </a:effectRef>
            <a:fontRef idx="minor">
              <a:schemeClr val="lt1"/>
            </a:fontRef>
          </p:style>
          <p:txBody>
            <a:bodyPr/>
            <a:lstStyle/>
            <a:p>
              <a:pPr defTabSz="342900">
                <a:buClrTx/>
              </a:pPr>
              <a:endParaRPr lang="en-GB" sz="1350" kern="1200">
                <a:solidFill>
                  <a:prstClr val="white"/>
                </a:solidFill>
                <a:latin typeface="Poppins" panose="00000500000000000000" pitchFamily="2" charset="0"/>
                <a:cs typeface="Poppins" panose="00000500000000000000" pitchFamily="2" charset="0"/>
              </a:endParaRPr>
            </a:p>
          </p:txBody>
        </p:sp>
        <p:sp>
          <p:nvSpPr>
            <p:cNvPr id="26" name="Freeform 25"/>
            <p:cNvSpPr/>
            <p:nvPr/>
          </p:nvSpPr>
          <p:spPr>
            <a:xfrm rot="1853619">
              <a:off x="4260823" y="990600"/>
              <a:ext cx="787497" cy="1810385"/>
            </a:xfrm>
            <a:custGeom>
              <a:avLst/>
              <a:gdLst>
                <a:gd name="connsiteX0" fmla="*/ 0 w 787497"/>
                <a:gd name="connsiteY0" fmla="*/ 0 h 1810385"/>
                <a:gd name="connsiteX1" fmla="*/ 787497 w 787497"/>
                <a:gd name="connsiteY1" fmla="*/ 0 h 1810385"/>
                <a:gd name="connsiteX2" fmla="*/ 787497 w 787497"/>
                <a:gd name="connsiteY2" fmla="*/ 1810385 h 1810385"/>
                <a:gd name="connsiteX3" fmla="*/ 0 w 787497"/>
                <a:gd name="connsiteY3" fmla="*/ 1810385 h 1810385"/>
                <a:gd name="connsiteX4" fmla="*/ 0 w 787497"/>
                <a:gd name="connsiteY4" fmla="*/ 0 h 18103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7497" h="1810385">
                  <a:moveTo>
                    <a:pt x="0" y="0"/>
                  </a:moveTo>
                  <a:lnTo>
                    <a:pt x="787497" y="0"/>
                  </a:lnTo>
                  <a:lnTo>
                    <a:pt x="787497" y="1810385"/>
                  </a:lnTo>
                  <a:lnTo>
                    <a:pt x="0" y="181038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vert270" wrap="square" lIns="85344" tIns="85343" rIns="85343" bIns="85344" numCol="1" spcCol="1270" anchor="ctr" anchorCtr="0">
              <a:noAutofit/>
            </a:bodyPr>
            <a:lstStyle/>
            <a:p>
              <a:pPr algn="ctr" defTabSz="533400">
                <a:lnSpc>
                  <a:spcPct val="90000"/>
                </a:lnSpc>
                <a:spcBef>
                  <a:spcPct val="0"/>
                </a:spcBef>
                <a:spcAft>
                  <a:spcPct val="35000"/>
                </a:spcAft>
                <a:buClrTx/>
              </a:pPr>
              <a:r>
                <a:rPr lang="en-GB" sz="1200" b="1" kern="1200" dirty="0">
                  <a:solidFill>
                    <a:srgbClr val="BD9B53"/>
                  </a:solidFill>
                  <a:latin typeface="Poppins" panose="00000500000000000000" pitchFamily="2" charset="0"/>
                  <a:cs typeface="Poppins" panose="00000500000000000000" pitchFamily="2" charset="0"/>
                </a:rPr>
                <a:t>Single-sourced</a:t>
              </a:r>
            </a:p>
          </p:txBody>
        </p:sp>
        <p:sp>
          <p:nvSpPr>
            <p:cNvPr id="27" name="Oval 26"/>
            <p:cNvSpPr/>
            <p:nvPr/>
          </p:nvSpPr>
          <p:spPr>
            <a:xfrm>
              <a:off x="4039649" y="2601562"/>
              <a:ext cx="452596" cy="452596"/>
            </a:xfrm>
            <a:prstGeom prst="ellipse">
              <a:avLst/>
            </a:prstGeom>
          </p:spPr>
          <p:style>
            <a:lnRef idx="2">
              <a:schemeClr val="lt1">
                <a:hueOff val="0"/>
                <a:satOff val="0"/>
                <a:lumOff val="0"/>
                <a:alphaOff val="0"/>
              </a:schemeClr>
            </a:lnRef>
            <a:fillRef idx="1">
              <a:schemeClr val="accent2">
                <a:hueOff val="2340759"/>
                <a:satOff val="-2919"/>
                <a:lumOff val="686"/>
                <a:alphaOff val="0"/>
              </a:schemeClr>
            </a:fillRef>
            <a:effectRef idx="0">
              <a:schemeClr val="accent2">
                <a:hueOff val="2340759"/>
                <a:satOff val="-2919"/>
                <a:lumOff val="686"/>
                <a:alphaOff val="0"/>
              </a:schemeClr>
            </a:effectRef>
            <a:fontRef idx="minor">
              <a:schemeClr val="lt1"/>
            </a:fontRef>
          </p:style>
          <p:txBody>
            <a:bodyPr/>
            <a:lstStyle/>
            <a:p>
              <a:pPr defTabSz="342900">
                <a:buClrTx/>
              </a:pPr>
              <a:endParaRPr lang="en-GB" sz="1350" kern="1200">
                <a:solidFill>
                  <a:prstClr val="white"/>
                </a:solidFill>
                <a:latin typeface="Poppins" panose="00000500000000000000" pitchFamily="2" charset="0"/>
                <a:cs typeface="Poppins" panose="00000500000000000000" pitchFamily="2" charset="0"/>
              </a:endParaRPr>
            </a:p>
          </p:txBody>
        </p:sp>
        <p:sp>
          <p:nvSpPr>
            <p:cNvPr id="28" name="Freeform 27"/>
            <p:cNvSpPr/>
            <p:nvPr/>
          </p:nvSpPr>
          <p:spPr>
            <a:xfrm rot="1853619">
              <a:off x="5031784" y="1064341"/>
              <a:ext cx="787497" cy="1810385"/>
            </a:xfrm>
            <a:custGeom>
              <a:avLst/>
              <a:gdLst>
                <a:gd name="connsiteX0" fmla="*/ 0 w 787497"/>
                <a:gd name="connsiteY0" fmla="*/ 0 h 1810385"/>
                <a:gd name="connsiteX1" fmla="*/ 787497 w 787497"/>
                <a:gd name="connsiteY1" fmla="*/ 0 h 1810385"/>
                <a:gd name="connsiteX2" fmla="*/ 787497 w 787497"/>
                <a:gd name="connsiteY2" fmla="*/ 1810385 h 1810385"/>
                <a:gd name="connsiteX3" fmla="*/ 0 w 787497"/>
                <a:gd name="connsiteY3" fmla="*/ 1810385 h 1810385"/>
                <a:gd name="connsiteX4" fmla="*/ 0 w 787497"/>
                <a:gd name="connsiteY4" fmla="*/ 0 h 18103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7497" h="1810385">
                  <a:moveTo>
                    <a:pt x="0" y="0"/>
                  </a:moveTo>
                  <a:lnTo>
                    <a:pt x="787497" y="0"/>
                  </a:lnTo>
                  <a:lnTo>
                    <a:pt x="787497" y="1810385"/>
                  </a:lnTo>
                  <a:lnTo>
                    <a:pt x="0" y="181038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vert270" wrap="square" lIns="85344" tIns="85343" rIns="85343" bIns="85344" numCol="1" spcCol="1270" anchor="ctr" anchorCtr="0">
              <a:noAutofit/>
            </a:bodyPr>
            <a:lstStyle/>
            <a:p>
              <a:pPr algn="ctr" defTabSz="533400">
                <a:lnSpc>
                  <a:spcPct val="90000"/>
                </a:lnSpc>
                <a:spcBef>
                  <a:spcPct val="0"/>
                </a:spcBef>
                <a:spcAft>
                  <a:spcPct val="35000"/>
                </a:spcAft>
                <a:buClrTx/>
              </a:pPr>
              <a:r>
                <a:rPr lang="en-GB" sz="1200" b="1" kern="1200" dirty="0">
                  <a:solidFill>
                    <a:srgbClr val="BDAC55"/>
                  </a:solidFill>
                  <a:latin typeface="Poppins" panose="00000500000000000000" pitchFamily="2" charset="0"/>
                  <a:cs typeface="Poppins" panose="00000500000000000000" pitchFamily="2" charset="0"/>
                </a:rPr>
                <a:t>Outsourcing</a:t>
              </a:r>
            </a:p>
          </p:txBody>
        </p:sp>
        <p:sp>
          <p:nvSpPr>
            <p:cNvPr id="29" name="Oval 28"/>
            <p:cNvSpPr/>
            <p:nvPr/>
          </p:nvSpPr>
          <p:spPr>
            <a:xfrm>
              <a:off x="4862476" y="2601562"/>
              <a:ext cx="452596" cy="452596"/>
            </a:xfrm>
            <a:prstGeom prst="ellipse">
              <a:avLst/>
            </a:prstGeom>
          </p:spPr>
          <p:style>
            <a:lnRef idx="2">
              <a:schemeClr val="lt1">
                <a:hueOff val="0"/>
                <a:satOff val="0"/>
                <a:lumOff val="0"/>
                <a:alphaOff val="0"/>
              </a:schemeClr>
            </a:lnRef>
            <a:fillRef idx="1">
              <a:schemeClr val="accent2">
                <a:hueOff val="2925949"/>
                <a:satOff val="-3649"/>
                <a:lumOff val="858"/>
                <a:alphaOff val="0"/>
              </a:schemeClr>
            </a:fillRef>
            <a:effectRef idx="0">
              <a:schemeClr val="accent2">
                <a:hueOff val="2925949"/>
                <a:satOff val="-3649"/>
                <a:lumOff val="858"/>
                <a:alphaOff val="0"/>
              </a:schemeClr>
            </a:effectRef>
            <a:fontRef idx="minor">
              <a:schemeClr val="lt1"/>
            </a:fontRef>
          </p:style>
          <p:txBody>
            <a:bodyPr/>
            <a:lstStyle/>
            <a:p>
              <a:pPr defTabSz="342900">
                <a:buClrTx/>
              </a:pPr>
              <a:endParaRPr lang="en-GB" sz="1350" kern="1200">
                <a:solidFill>
                  <a:prstClr val="white"/>
                </a:solidFill>
                <a:latin typeface="Poppins" panose="00000500000000000000" pitchFamily="2" charset="0"/>
                <a:cs typeface="Poppins" panose="00000500000000000000" pitchFamily="2" charset="0"/>
              </a:endParaRPr>
            </a:p>
          </p:txBody>
        </p:sp>
        <p:sp>
          <p:nvSpPr>
            <p:cNvPr id="30" name="Freeform 29"/>
            <p:cNvSpPr/>
            <p:nvPr/>
          </p:nvSpPr>
          <p:spPr>
            <a:xfrm rot="1853619">
              <a:off x="5751864" y="1166822"/>
              <a:ext cx="787497" cy="1810385"/>
            </a:xfrm>
            <a:custGeom>
              <a:avLst/>
              <a:gdLst>
                <a:gd name="connsiteX0" fmla="*/ 0 w 787497"/>
                <a:gd name="connsiteY0" fmla="*/ 0 h 1810385"/>
                <a:gd name="connsiteX1" fmla="*/ 787497 w 787497"/>
                <a:gd name="connsiteY1" fmla="*/ 0 h 1810385"/>
                <a:gd name="connsiteX2" fmla="*/ 787497 w 787497"/>
                <a:gd name="connsiteY2" fmla="*/ 1810385 h 1810385"/>
                <a:gd name="connsiteX3" fmla="*/ 0 w 787497"/>
                <a:gd name="connsiteY3" fmla="*/ 1810385 h 1810385"/>
                <a:gd name="connsiteX4" fmla="*/ 0 w 787497"/>
                <a:gd name="connsiteY4" fmla="*/ 0 h 18103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7497" h="1810385">
                  <a:moveTo>
                    <a:pt x="0" y="0"/>
                  </a:moveTo>
                  <a:lnTo>
                    <a:pt x="787497" y="0"/>
                  </a:lnTo>
                  <a:lnTo>
                    <a:pt x="787497" y="1810385"/>
                  </a:lnTo>
                  <a:lnTo>
                    <a:pt x="0" y="181038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vert270" wrap="square" lIns="85344" tIns="85343" rIns="85343" bIns="85344" numCol="1" spcCol="1270" anchor="ctr" anchorCtr="0">
              <a:noAutofit/>
            </a:bodyPr>
            <a:lstStyle/>
            <a:p>
              <a:pPr algn="ctr" defTabSz="533400">
                <a:lnSpc>
                  <a:spcPct val="90000"/>
                </a:lnSpc>
                <a:spcBef>
                  <a:spcPct val="0"/>
                </a:spcBef>
                <a:spcAft>
                  <a:spcPct val="35000"/>
                </a:spcAft>
                <a:buClrTx/>
              </a:pPr>
              <a:r>
                <a:rPr lang="en-GB" sz="1200" b="1" kern="1200" dirty="0">
                  <a:solidFill>
                    <a:srgbClr val="BCBC56"/>
                  </a:solidFill>
                  <a:latin typeface="Poppins" panose="00000500000000000000" pitchFamily="2" charset="0"/>
                  <a:cs typeface="Poppins" panose="00000500000000000000" pitchFamily="2" charset="0"/>
                </a:rPr>
                <a:t>Strategic alliance</a:t>
              </a:r>
            </a:p>
          </p:txBody>
        </p:sp>
        <p:sp>
          <p:nvSpPr>
            <p:cNvPr id="31" name="Oval 30"/>
            <p:cNvSpPr/>
            <p:nvPr/>
          </p:nvSpPr>
          <p:spPr>
            <a:xfrm>
              <a:off x="5652448" y="2601562"/>
              <a:ext cx="452596" cy="452596"/>
            </a:xfrm>
            <a:prstGeom prst="ellipse">
              <a:avLst/>
            </a:prstGeom>
          </p:spPr>
          <p:style>
            <a:lnRef idx="2">
              <a:schemeClr val="lt1">
                <a:hueOff val="0"/>
                <a:satOff val="0"/>
                <a:lumOff val="0"/>
                <a:alphaOff val="0"/>
              </a:schemeClr>
            </a:lnRef>
            <a:fillRef idx="1">
              <a:schemeClr val="accent2">
                <a:hueOff val="3511139"/>
                <a:satOff val="-4379"/>
                <a:lumOff val="1030"/>
                <a:alphaOff val="0"/>
              </a:schemeClr>
            </a:fillRef>
            <a:effectRef idx="0">
              <a:schemeClr val="accent2">
                <a:hueOff val="3511139"/>
                <a:satOff val="-4379"/>
                <a:lumOff val="1030"/>
                <a:alphaOff val="0"/>
              </a:schemeClr>
            </a:effectRef>
            <a:fontRef idx="minor">
              <a:schemeClr val="lt1"/>
            </a:fontRef>
          </p:style>
          <p:txBody>
            <a:bodyPr/>
            <a:lstStyle/>
            <a:p>
              <a:pPr defTabSz="342900">
                <a:buClrTx/>
              </a:pPr>
              <a:endParaRPr lang="en-GB" sz="1350" kern="1200">
                <a:solidFill>
                  <a:prstClr val="white"/>
                </a:solidFill>
                <a:latin typeface="Poppins" panose="00000500000000000000" pitchFamily="2" charset="0"/>
                <a:cs typeface="Poppins" panose="00000500000000000000" pitchFamily="2" charset="0"/>
              </a:endParaRPr>
            </a:p>
          </p:txBody>
        </p:sp>
        <p:sp>
          <p:nvSpPr>
            <p:cNvPr id="32" name="Freeform 31"/>
            <p:cNvSpPr/>
            <p:nvPr/>
          </p:nvSpPr>
          <p:spPr>
            <a:xfrm rot="1853619">
              <a:off x="6615962" y="1064341"/>
              <a:ext cx="787497" cy="1810385"/>
            </a:xfrm>
            <a:custGeom>
              <a:avLst/>
              <a:gdLst>
                <a:gd name="connsiteX0" fmla="*/ 0 w 787497"/>
                <a:gd name="connsiteY0" fmla="*/ 0 h 1810385"/>
                <a:gd name="connsiteX1" fmla="*/ 787497 w 787497"/>
                <a:gd name="connsiteY1" fmla="*/ 0 h 1810385"/>
                <a:gd name="connsiteX2" fmla="*/ 787497 w 787497"/>
                <a:gd name="connsiteY2" fmla="*/ 1810385 h 1810385"/>
                <a:gd name="connsiteX3" fmla="*/ 0 w 787497"/>
                <a:gd name="connsiteY3" fmla="*/ 1810385 h 1810385"/>
                <a:gd name="connsiteX4" fmla="*/ 0 w 787497"/>
                <a:gd name="connsiteY4" fmla="*/ 0 h 18103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7497" h="1810385">
                  <a:moveTo>
                    <a:pt x="0" y="0"/>
                  </a:moveTo>
                  <a:lnTo>
                    <a:pt x="787497" y="0"/>
                  </a:lnTo>
                  <a:lnTo>
                    <a:pt x="787497" y="1810385"/>
                  </a:lnTo>
                  <a:lnTo>
                    <a:pt x="0" y="181038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vert270" wrap="square" lIns="85344" tIns="85343" rIns="85343" bIns="85344" numCol="1" spcCol="1270" anchor="ctr" anchorCtr="0">
              <a:noAutofit/>
            </a:bodyPr>
            <a:lstStyle/>
            <a:p>
              <a:pPr algn="ctr" defTabSz="533400">
                <a:lnSpc>
                  <a:spcPct val="90000"/>
                </a:lnSpc>
                <a:spcBef>
                  <a:spcPct val="0"/>
                </a:spcBef>
                <a:spcAft>
                  <a:spcPct val="35000"/>
                </a:spcAft>
                <a:buClrTx/>
              </a:pPr>
              <a:r>
                <a:rPr lang="en-GB" sz="1200" b="1" kern="1200" dirty="0">
                  <a:solidFill>
                    <a:srgbClr val="ABBC58"/>
                  </a:solidFill>
                  <a:latin typeface="Poppins" panose="00000500000000000000" pitchFamily="2" charset="0"/>
                  <a:cs typeface="Poppins" panose="00000500000000000000" pitchFamily="2" charset="0"/>
                </a:rPr>
                <a:t>Partnership</a:t>
              </a:r>
            </a:p>
          </p:txBody>
        </p:sp>
        <p:sp>
          <p:nvSpPr>
            <p:cNvPr id="33" name="Oval 32"/>
            <p:cNvSpPr/>
            <p:nvPr/>
          </p:nvSpPr>
          <p:spPr>
            <a:xfrm>
              <a:off x="6474560" y="2601562"/>
              <a:ext cx="452596" cy="452596"/>
            </a:xfrm>
            <a:prstGeom prst="ellipse">
              <a:avLst/>
            </a:prstGeom>
          </p:spPr>
          <p:style>
            <a:lnRef idx="2">
              <a:schemeClr val="lt1">
                <a:hueOff val="0"/>
                <a:satOff val="0"/>
                <a:lumOff val="0"/>
                <a:alphaOff val="0"/>
              </a:schemeClr>
            </a:lnRef>
            <a:fillRef idx="1">
              <a:schemeClr val="accent2">
                <a:hueOff val="4096329"/>
                <a:satOff val="-5109"/>
                <a:lumOff val="1201"/>
                <a:alphaOff val="0"/>
              </a:schemeClr>
            </a:fillRef>
            <a:effectRef idx="0">
              <a:schemeClr val="accent2">
                <a:hueOff val="4096329"/>
                <a:satOff val="-5109"/>
                <a:lumOff val="1201"/>
                <a:alphaOff val="0"/>
              </a:schemeClr>
            </a:effectRef>
            <a:fontRef idx="minor">
              <a:schemeClr val="lt1"/>
            </a:fontRef>
          </p:style>
          <p:txBody>
            <a:bodyPr/>
            <a:lstStyle/>
            <a:p>
              <a:pPr defTabSz="342900">
                <a:buClrTx/>
              </a:pPr>
              <a:endParaRPr lang="en-GB" sz="1350" kern="1200">
                <a:solidFill>
                  <a:prstClr val="white"/>
                </a:solidFill>
                <a:latin typeface="Poppins" panose="00000500000000000000" pitchFamily="2" charset="0"/>
                <a:cs typeface="Poppins" panose="00000500000000000000" pitchFamily="2" charset="0"/>
              </a:endParaRPr>
            </a:p>
          </p:txBody>
        </p:sp>
        <p:sp>
          <p:nvSpPr>
            <p:cNvPr id="34" name="Freeform 33"/>
            <p:cNvSpPr/>
            <p:nvPr/>
          </p:nvSpPr>
          <p:spPr>
            <a:xfrm rot="1853619">
              <a:off x="7275720" y="1115607"/>
              <a:ext cx="787497" cy="1810385"/>
            </a:xfrm>
            <a:custGeom>
              <a:avLst/>
              <a:gdLst>
                <a:gd name="connsiteX0" fmla="*/ 0 w 787497"/>
                <a:gd name="connsiteY0" fmla="*/ 0 h 1810385"/>
                <a:gd name="connsiteX1" fmla="*/ 787497 w 787497"/>
                <a:gd name="connsiteY1" fmla="*/ 0 h 1810385"/>
                <a:gd name="connsiteX2" fmla="*/ 787497 w 787497"/>
                <a:gd name="connsiteY2" fmla="*/ 1810385 h 1810385"/>
                <a:gd name="connsiteX3" fmla="*/ 0 w 787497"/>
                <a:gd name="connsiteY3" fmla="*/ 1810385 h 1810385"/>
                <a:gd name="connsiteX4" fmla="*/ 0 w 787497"/>
                <a:gd name="connsiteY4" fmla="*/ 0 h 18103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7497" h="1810385">
                  <a:moveTo>
                    <a:pt x="0" y="0"/>
                  </a:moveTo>
                  <a:lnTo>
                    <a:pt x="787497" y="0"/>
                  </a:lnTo>
                  <a:lnTo>
                    <a:pt x="787497" y="1810385"/>
                  </a:lnTo>
                  <a:lnTo>
                    <a:pt x="0" y="181038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vert270" wrap="square" lIns="85344" tIns="85343" rIns="85343" bIns="85344" numCol="1" spcCol="1270" anchor="ctr" anchorCtr="0">
              <a:noAutofit/>
            </a:bodyPr>
            <a:lstStyle/>
            <a:p>
              <a:pPr algn="ctr" defTabSz="533400">
                <a:lnSpc>
                  <a:spcPct val="90000"/>
                </a:lnSpc>
                <a:spcBef>
                  <a:spcPct val="0"/>
                </a:spcBef>
                <a:spcAft>
                  <a:spcPct val="35000"/>
                </a:spcAft>
                <a:buClrTx/>
              </a:pPr>
              <a:r>
                <a:rPr lang="en-GB" sz="1200" b="1" kern="1200" dirty="0">
                  <a:solidFill>
                    <a:srgbClr val="9BBB59"/>
                  </a:solidFill>
                  <a:latin typeface="Poppins" panose="00000500000000000000" pitchFamily="2" charset="0"/>
                  <a:cs typeface="Poppins" panose="00000500000000000000" pitchFamily="2" charset="0"/>
                </a:rPr>
                <a:t>Co-destiny</a:t>
              </a:r>
            </a:p>
          </p:txBody>
        </p:sp>
        <p:sp>
          <p:nvSpPr>
            <p:cNvPr id="35" name="Oval 34"/>
            <p:cNvSpPr/>
            <p:nvPr/>
          </p:nvSpPr>
          <p:spPr>
            <a:xfrm>
              <a:off x="7268199" y="2601562"/>
              <a:ext cx="452596" cy="452596"/>
            </a:xfrm>
            <a:prstGeom prst="ellipse">
              <a:avLst/>
            </a:prstGeom>
          </p:spPr>
          <p:style>
            <a:lnRef idx="2">
              <a:schemeClr val="lt1">
                <a:hueOff val="0"/>
                <a:satOff val="0"/>
                <a:lumOff val="0"/>
                <a:alphaOff val="0"/>
              </a:schemeClr>
            </a:lnRef>
            <a:fillRef idx="1">
              <a:schemeClr val="accent2">
                <a:hueOff val="4681519"/>
                <a:satOff val="-5839"/>
                <a:lumOff val="1373"/>
                <a:alphaOff val="0"/>
              </a:schemeClr>
            </a:fillRef>
            <a:effectRef idx="0">
              <a:schemeClr val="accent2">
                <a:hueOff val="4681519"/>
                <a:satOff val="-5839"/>
                <a:lumOff val="1373"/>
                <a:alphaOff val="0"/>
              </a:schemeClr>
            </a:effectRef>
            <a:fontRef idx="minor">
              <a:schemeClr val="lt1"/>
            </a:fontRef>
          </p:style>
          <p:txBody>
            <a:bodyPr/>
            <a:lstStyle/>
            <a:p>
              <a:pPr defTabSz="342900">
                <a:buClrTx/>
              </a:pPr>
              <a:endParaRPr lang="en-GB" sz="1350" kern="1200">
                <a:solidFill>
                  <a:prstClr val="white"/>
                </a:solidFill>
                <a:latin typeface="Poppins" panose="00000500000000000000" pitchFamily="2" charset="0"/>
                <a:cs typeface="Poppins" panose="00000500000000000000" pitchFamily="2" charset="0"/>
              </a:endParaRPr>
            </a:p>
          </p:txBody>
        </p:sp>
      </p:grpSp>
      <p:sp>
        <p:nvSpPr>
          <p:cNvPr id="4" name="Title 3"/>
          <p:cNvSpPr>
            <a:spLocks noGrp="1"/>
          </p:cNvSpPr>
          <p:nvPr>
            <p:ph type="title"/>
          </p:nvPr>
        </p:nvSpPr>
        <p:spPr>
          <a:xfrm>
            <a:off x="1958560" y="205978"/>
            <a:ext cx="6728239" cy="536972"/>
          </a:xfrm>
        </p:spPr>
        <p:txBody>
          <a:bodyPr>
            <a:noAutofit/>
          </a:bodyPr>
          <a:lstStyle/>
          <a:p>
            <a:r>
              <a:rPr lang="en-US" sz="2800" dirty="0">
                <a:solidFill>
                  <a:schemeClr val="bg1"/>
                </a:solidFill>
                <a:latin typeface="Poppins" panose="00000500000000000000" pitchFamily="2" charset="0"/>
                <a:cs typeface="Poppins" panose="00000500000000000000" pitchFamily="2" charset="0"/>
              </a:rPr>
              <a:t>Supplier Relationship Management</a:t>
            </a:r>
          </a:p>
        </p:txBody>
      </p:sp>
      <p:sp>
        <p:nvSpPr>
          <p:cNvPr id="6" name="TextBox 5"/>
          <p:cNvSpPr txBox="1"/>
          <p:nvPr/>
        </p:nvSpPr>
        <p:spPr>
          <a:xfrm>
            <a:off x="4303128" y="3839393"/>
            <a:ext cx="3477021" cy="307777"/>
          </a:xfrm>
          <a:prstGeom prst="rect">
            <a:avLst/>
          </a:prstGeom>
        </p:spPr>
        <p:txBody>
          <a:bodyPr wrap="square" rtlCol="0" anchor="t">
            <a:spAutoFit/>
          </a:bodyPr>
          <a:lstStyle/>
          <a:p>
            <a:pPr defTabSz="342900">
              <a:spcBef>
                <a:spcPct val="0"/>
              </a:spcBef>
              <a:buClrTx/>
            </a:pPr>
            <a:r>
              <a:rPr lang="en-GB" b="1" i="1" kern="1200" dirty="0">
                <a:solidFill>
                  <a:schemeClr val="bg1"/>
                </a:solidFill>
                <a:latin typeface="Poppins" panose="00000500000000000000" pitchFamily="2" charset="0"/>
                <a:ea typeface="+mn-ea"/>
                <a:cs typeface="Poppins" panose="00000500000000000000" pitchFamily="2" charset="0"/>
              </a:rPr>
              <a:t>Correlation in reduction of suppliers</a:t>
            </a:r>
          </a:p>
        </p:txBody>
      </p:sp>
      <p:cxnSp>
        <p:nvCxnSpPr>
          <p:cNvPr id="37" name="Straight Arrow Connector 36"/>
          <p:cNvCxnSpPr/>
          <p:nvPr/>
        </p:nvCxnSpPr>
        <p:spPr>
          <a:xfrm flipV="1">
            <a:off x="1544065" y="2103561"/>
            <a:ext cx="6106277" cy="25148"/>
          </a:xfrm>
          <a:prstGeom prst="straightConnector1">
            <a:avLst/>
          </a:prstGeom>
          <a:ln>
            <a:solidFill>
              <a:srgbClr val="C0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flipH="1">
            <a:off x="3491880" y="1875802"/>
            <a:ext cx="4159" cy="1578044"/>
          </a:xfrm>
          <a:prstGeom prst="line">
            <a:avLst/>
          </a:prstGeom>
          <a:ln>
            <a:solidFill>
              <a:srgbClr val="C0504D"/>
            </a:solidFill>
          </a:ln>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5286160" y="1899562"/>
            <a:ext cx="5615" cy="1554284"/>
          </a:xfrm>
          <a:prstGeom prst="line">
            <a:avLst/>
          </a:prstGeom>
          <a:ln>
            <a:solidFill>
              <a:schemeClr val="accent3">
                <a:lumMod val="60000"/>
                <a:lumOff val="40000"/>
              </a:schemeClr>
            </a:solidFill>
          </a:ln>
        </p:spPr>
        <p:style>
          <a:lnRef idx="2">
            <a:schemeClr val="accent1"/>
          </a:lnRef>
          <a:fillRef idx="0">
            <a:schemeClr val="accent1"/>
          </a:fillRef>
          <a:effectRef idx="1">
            <a:schemeClr val="accent1"/>
          </a:effectRef>
          <a:fontRef idx="minor">
            <a:schemeClr val="tx1"/>
          </a:fontRef>
        </p:style>
      </p:cxnSp>
      <p:pic>
        <p:nvPicPr>
          <p:cNvPr id="11" name="Content Placeholder 9">
            <a:extLst>
              <a:ext uri="{FF2B5EF4-FFF2-40B4-BE49-F238E27FC236}">
                <a16:creationId xmlns:a16="http://schemas.microsoft.com/office/drawing/2014/main" id="{C29A004D-EFFE-4C55-86B4-D5B87B458BA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5480" y="2969515"/>
            <a:ext cx="1533357" cy="1272686"/>
          </a:xfrm>
          <a:prstGeom prst="rect">
            <a:avLst/>
          </a:prstGeom>
        </p:spPr>
      </p:pic>
    </p:spTree>
    <p:extLst>
      <p:ext uri="{BB962C8B-B14F-4D97-AF65-F5344CB8AC3E}">
        <p14:creationId xmlns:p14="http://schemas.microsoft.com/office/powerpoint/2010/main" val="27764147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oogle Shape;104;p20">
            <a:extLst>
              <a:ext uri="{FF2B5EF4-FFF2-40B4-BE49-F238E27FC236}">
                <a16:creationId xmlns:a16="http://schemas.microsoft.com/office/drawing/2014/main" id="{BF46B780-B322-92AA-D43B-F7F7062296B6}"/>
              </a:ext>
            </a:extLst>
          </p:cNvPr>
          <p:cNvPicPr preferRelativeResize="0"/>
          <p:nvPr/>
        </p:nvPicPr>
        <p:blipFill>
          <a:blip r:embed="rId2">
            <a:alphaModFix/>
          </a:blip>
          <a:stretch>
            <a:fillRect/>
          </a:stretch>
        </p:blipFill>
        <p:spPr>
          <a:xfrm>
            <a:off x="0" y="0"/>
            <a:ext cx="9144000" cy="5143500"/>
          </a:xfrm>
          <a:prstGeom prst="rect">
            <a:avLst/>
          </a:prstGeom>
          <a:noFill/>
          <a:ln>
            <a:noFill/>
          </a:ln>
        </p:spPr>
      </p:pic>
      <p:sp>
        <p:nvSpPr>
          <p:cNvPr id="2" name="Title 1">
            <a:extLst>
              <a:ext uri="{FF2B5EF4-FFF2-40B4-BE49-F238E27FC236}">
                <a16:creationId xmlns:a16="http://schemas.microsoft.com/office/drawing/2014/main" id="{5D002EB4-FD62-D7E3-306B-9B91F6A4AD66}"/>
              </a:ext>
            </a:extLst>
          </p:cNvPr>
          <p:cNvSpPr>
            <a:spLocks noGrp="1"/>
          </p:cNvSpPr>
          <p:nvPr>
            <p:ph type="title"/>
          </p:nvPr>
        </p:nvSpPr>
        <p:spPr>
          <a:xfrm>
            <a:off x="311700" y="268823"/>
            <a:ext cx="8520600" cy="572700"/>
          </a:xfrm>
        </p:spPr>
        <p:txBody>
          <a:bodyPr/>
          <a:lstStyle/>
          <a:p>
            <a:r>
              <a:rPr lang="en-GB" b="1" dirty="0">
                <a:latin typeface="Poppins" panose="00000500000000000000" pitchFamily="2" charset="0"/>
                <a:cs typeface="Poppins" panose="00000500000000000000" pitchFamily="2" charset="0"/>
              </a:rPr>
              <a:t>Cross-functional provincial team</a:t>
            </a:r>
          </a:p>
        </p:txBody>
      </p:sp>
      <p:sp>
        <p:nvSpPr>
          <p:cNvPr id="3" name="Slide Number Placeholder 2">
            <a:extLst>
              <a:ext uri="{FF2B5EF4-FFF2-40B4-BE49-F238E27FC236}">
                <a16:creationId xmlns:a16="http://schemas.microsoft.com/office/drawing/2014/main" id="{5D667379-36FD-FE8F-3C42-F6622F5F0061}"/>
              </a:ext>
            </a:extLst>
          </p:cNvPr>
          <p:cNvSpPr>
            <a:spLocks noGrp="1"/>
          </p:cNvSpPr>
          <p:nvPr>
            <p:ph type="sldNum" sz="quarter" idx="4"/>
          </p:nvPr>
        </p:nvSpPr>
        <p:spPr/>
        <p:txBody>
          <a:bodyPr>
            <a:normAutofit lnSpcReduction="10000"/>
          </a:bodyPr>
          <a:lstStyle/>
          <a:p>
            <a:fld id="{8406839F-D7A4-4E5D-B93D-768AD4D1DB36}" type="slidenum">
              <a:rPr lang="en-ZA" smtClean="0">
                <a:solidFill>
                  <a:srgbClr val="003399"/>
                </a:solidFill>
                <a:latin typeface="Poppins" panose="00000500000000000000" pitchFamily="2" charset="0"/>
                <a:cs typeface="Poppins" panose="00000500000000000000" pitchFamily="2" charset="0"/>
              </a:rPr>
              <a:pPr/>
              <a:t>18</a:t>
            </a:fld>
            <a:endParaRPr lang="en-ZA" dirty="0">
              <a:solidFill>
                <a:srgbClr val="003399"/>
              </a:solidFill>
              <a:latin typeface="Poppins" panose="00000500000000000000" pitchFamily="2" charset="0"/>
              <a:cs typeface="Poppins" panose="00000500000000000000" pitchFamily="2" charset="0"/>
            </a:endParaRPr>
          </a:p>
        </p:txBody>
      </p:sp>
      <p:graphicFrame>
        <p:nvGraphicFramePr>
          <p:cNvPr id="7" name="Diagram 6">
            <a:extLst>
              <a:ext uri="{FF2B5EF4-FFF2-40B4-BE49-F238E27FC236}">
                <a16:creationId xmlns:a16="http://schemas.microsoft.com/office/drawing/2014/main" id="{48DB6EEF-68CB-7EBF-5501-4A98117EFD25}"/>
              </a:ext>
            </a:extLst>
          </p:cNvPr>
          <p:cNvGraphicFramePr/>
          <p:nvPr>
            <p:extLst>
              <p:ext uri="{D42A27DB-BD31-4B8C-83A1-F6EECF244321}">
                <p14:modId xmlns:p14="http://schemas.microsoft.com/office/powerpoint/2010/main" val="1255396729"/>
              </p:ext>
            </p:extLst>
          </p:nvPr>
        </p:nvGraphicFramePr>
        <p:xfrm>
          <a:off x="1524000" y="671143"/>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515025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04;p20">
            <a:extLst>
              <a:ext uri="{FF2B5EF4-FFF2-40B4-BE49-F238E27FC236}">
                <a16:creationId xmlns:a16="http://schemas.microsoft.com/office/drawing/2014/main" id="{B9251ACC-6397-96B4-C91E-32C52742288E}"/>
              </a:ext>
            </a:extLst>
          </p:cNvPr>
          <p:cNvPicPr preferRelativeResize="0"/>
          <p:nvPr/>
        </p:nvPicPr>
        <p:blipFill>
          <a:blip r:embed="rId2">
            <a:alphaModFix/>
          </a:blip>
          <a:stretch>
            <a:fillRect/>
          </a:stretch>
        </p:blipFill>
        <p:spPr>
          <a:xfrm>
            <a:off x="0" y="0"/>
            <a:ext cx="9144000" cy="5143500"/>
          </a:xfrm>
          <a:prstGeom prst="rect">
            <a:avLst/>
          </a:prstGeom>
          <a:noFill/>
          <a:ln>
            <a:noFill/>
          </a:ln>
        </p:spPr>
      </p:pic>
      <p:sp>
        <p:nvSpPr>
          <p:cNvPr id="2" name="Title 1">
            <a:extLst>
              <a:ext uri="{FF2B5EF4-FFF2-40B4-BE49-F238E27FC236}">
                <a16:creationId xmlns:a16="http://schemas.microsoft.com/office/drawing/2014/main" id="{5D002EB4-FD62-D7E3-306B-9B91F6A4AD66}"/>
              </a:ext>
            </a:extLst>
          </p:cNvPr>
          <p:cNvSpPr>
            <a:spLocks noGrp="1"/>
          </p:cNvSpPr>
          <p:nvPr>
            <p:ph type="title"/>
          </p:nvPr>
        </p:nvSpPr>
        <p:spPr>
          <a:xfrm>
            <a:off x="311700" y="214413"/>
            <a:ext cx="8520600" cy="572700"/>
          </a:xfrm>
        </p:spPr>
        <p:txBody>
          <a:bodyPr/>
          <a:lstStyle/>
          <a:p>
            <a:r>
              <a:rPr lang="en-GB" sz="2400" b="1" dirty="0">
                <a:latin typeface="Poppins" panose="00000500000000000000" pitchFamily="2" charset="0"/>
                <a:cs typeface="Poppins" panose="00000500000000000000" pitchFamily="2" charset="0"/>
              </a:rPr>
              <a:t>Local cross-functional team</a:t>
            </a:r>
          </a:p>
        </p:txBody>
      </p:sp>
      <p:sp>
        <p:nvSpPr>
          <p:cNvPr id="3" name="Slide Number Placeholder 2">
            <a:extLst>
              <a:ext uri="{FF2B5EF4-FFF2-40B4-BE49-F238E27FC236}">
                <a16:creationId xmlns:a16="http://schemas.microsoft.com/office/drawing/2014/main" id="{5D667379-36FD-FE8F-3C42-F6622F5F0061}"/>
              </a:ext>
            </a:extLst>
          </p:cNvPr>
          <p:cNvSpPr>
            <a:spLocks noGrp="1"/>
          </p:cNvSpPr>
          <p:nvPr>
            <p:ph type="sldNum" sz="quarter" idx="4"/>
          </p:nvPr>
        </p:nvSpPr>
        <p:spPr/>
        <p:txBody>
          <a:bodyPr>
            <a:normAutofit lnSpcReduction="10000"/>
          </a:bodyPr>
          <a:lstStyle/>
          <a:p>
            <a:fld id="{8406839F-D7A4-4E5D-B93D-768AD4D1DB36}" type="slidenum">
              <a:rPr lang="en-ZA" smtClean="0">
                <a:solidFill>
                  <a:srgbClr val="003399"/>
                </a:solidFill>
                <a:latin typeface="Poppins" panose="00000500000000000000" pitchFamily="2" charset="0"/>
                <a:cs typeface="Poppins" panose="00000500000000000000" pitchFamily="2" charset="0"/>
              </a:rPr>
              <a:pPr/>
              <a:t>19</a:t>
            </a:fld>
            <a:endParaRPr lang="en-ZA" dirty="0">
              <a:solidFill>
                <a:srgbClr val="003399"/>
              </a:solidFill>
              <a:latin typeface="Poppins" panose="00000500000000000000" pitchFamily="2" charset="0"/>
              <a:cs typeface="Poppins" panose="00000500000000000000" pitchFamily="2" charset="0"/>
            </a:endParaRPr>
          </a:p>
        </p:txBody>
      </p:sp>
      <p:graphicFrame>
        <p:nvGraphicFramePr>
          <p:cNvPr id="7" name="Diagram 6">
            <a:extLst>
              <a:ext uri="{FF2B5EF4-FFF2-40B4-BE49-F238E27FC236}">
                <a16:creationId xmlns:a16="http://schemas.microsoft.com/office/drawing/2014/main" id="{48DB6EEF-68CB-7EBF-5501-4A98117EFD25}"/>
              </a:ext>
            </a:extLst>
          </p:cNvPr>
          <p:cNvGraphicFramePr/>
          <p:nvPr>
            <p:extLst>
              <p:ext uri="{D42A27DB-BD31-4B8C-83A1-F6EECF244321}">
                <p14:modId xmlns:p14="http://schemas.microsoft.com/office/powerpoint/2010/main" val="2894343299"/>
              </p:ext>
            </p:extLst>
          </p:nvPr>
        </p:nvGraphicFramePr>
        <p:xfrm>
          <a:off x="1545878" y="787113"/>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554759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76;p16">
            <a:extLst>
              <a:ext uri="{FF2B5EF4-FFF2-40B4-BE49-F238E27FC236}">
                <a16:creationId xmlns:a16="http://schemas.microsoft.com/office/drawing/2014/main" id="{A9ED7927-78A8-77D2-16F5-F1FA1D8A6831}"/>
              </a:ext>
            </a:extLst>
          </p:cNvPr>
          <p:cNvPicPr preferRelativeResize="0"/>
          <p:nvPr/>
        </p:nvPicPr>
        <p:blipFill>
          <a:blip r:embed="rId2">
            <a:alphaModFix/>
          </a:blip>
          <a:stretch>
            <a:fillRect/>
          </a:stretch>
        </p:blipFill>
        <p:spPr>
          <a:xfrm>
            <a:off x="0" y="0"/>
            <a:ext cx="9144000" cy="5143500"/>
          </a:xfrm>
          <a:prstGeom prst="rect">
            <a:avLst/>
          </a:prstGeom>
          <a:noFill/>
          <a:ln>
            <a:noFill/>
          </a:ln>
        </p:spPr>
      </p:pic>
      <p:sp>
        <p:nvSpPr>
          <p:cNvPr id="2" name="Title 1">
            <a:extLst>
              <a:ext uri="{FF2B5EF4-FFF2-40B4-BE49-F238E27FC236}">
                <a16:creationId xmlns:a16="http://schemas.microsoft.com/office/drawing/2014/main" id="{7FD9DB8E-5BFF-BC3F-E425-274EA9898E80}"/>
              </a:ext>
            </a:extLst>
          </p:cNvPr>
          <p:cNvSpPr>
            <a:spLocks noGrp="1"/>
          </p:cNvSpPr>
          <p:nvPr>
            <p:ph type="title"/>
          </p:nvPr>
        </p:nvSpPr>
        <p:spPr>
          <a:xfrm>
            <a:off x="1877352" y="445025"/>
            <a:ext cx="6954948" cy="572700"/>
          </a:xfrm>
        </p:spPr>
        <p:txBody>
          <a:bodyPr/>
          <a:lstStyle/>
          <a:p>
            <a:r>
              <a:rPr lang="en-GB" b="1" dirty="0">
                <a:solidFill>
                  <a:schemeClr val="bg1"/>
                </a:solidFill>
                <a:latin typeface="Poppins" panose="00000500000000000000" pitchFamily="2" charset="0"/>
                <a:cs typeface="Poppins" panose="00000500000000000000" pitchFamily="2" charset="0"/>
              </a:rPr>
              <a:t>Which commodities?</a:t>
            </a:r>
          </a:p>
        </p:txBody>
      </p:sp>
      <p:sp>
        <p:nvSpPr>
          <p:cNvPr id="5" name="Rectangle 4">
            <a:extLst>
              <a:ext uri="{FF2B5EF4-FFF2-40B4-BE49-F238E27FC236}">
                <a16:creationId xmlns:a16="http://schemas.microsoft.com/office/drawing/2014/main" id="{2F615F25-04B3-F1B4-0428-4B61F8B4C789}"/>
              </a:ext>
            </a:extLst>
          </p:cNvPr>
          <p:cNvSpPr/>
          <p:nvPr/>
        </p:nvSpPr>
        <p:spPr>
          <a:xfrm>
            <a:off x="98122" y="949327"/>
            <a:ext cx="2200799" cy="3768437"/>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GB" sz="1800" b="1" dirty="0">
                <a:latin typeface="Poppins" panose="00000500000000000000" pitchFamily="2" charset="0"/>
                <a:cs typeface="Poppins" panose="00000500000000000000" pitchFamily="2" charset="0"/>
              </a:rPr>
              <a:t>Goods</a:t>
            </a:r>
          </a:p>
          <a:p>
            <a:pPr marL="130969" indent="-130969">
              <a:buFont typeface="Arial" panose="020B0604020202020204" pitchFamily="34" charset="0"/>
              <a:buChar char="•"/>
            </a:pPr>
            <a:r>
              <a:rPr lang="en-GB" sz="1200" dirty="0">
                <a:latin typeface="Poppins" panose="00000500000000000000" pitchFamily="2" charset="0"/>
                <a:cs typeface="Poppins" panose="00000500000000000000" pitchFamily="2" charset="0"/>
              </a:rPr>
              <a:t>Chemicals</a:t>
            </a:r>
          </a:p>
          <a:p>
            <a:pPr marL="130969" indent="-130969">
              <a:buFont typeface="Arial" panose="020B0604020202020204" pitchFamily="34" charset="0"/>
              <a:buChar char="•"/>
            </a:pPr>
            <a:r>
              <a:rPr lang="en-GB" sz="1200" dirty="0">
                <a:latin typeface="Poppins" panose="00000500000000000000" pitchFamily="2" charset="0"/>
                <a:cs typeface="Poppins" panose="00000500000000000000" pitchFamily="2" charset="0"/>
              </a:rPr>
              <a:t>Construction materials</a:t>
            </a:r>
          </a:p>
          <a:p>
            <a:pPr marL="130969" indent="-130969">
              <a:buFont typeface="Arial" panose="020B0604020202020204" pitchFamily="34" charset="0"/>
              <a:buChar char="•"/>
            </a:pPr>
            <a:r>
              <a:rPr lang="en-GB" sz="1200" dirty="0">
                <a:latin typeface="Poppins" panose="00000500000000000000" pitchFamily="2" charset="0"/>
                <a:cs typeface="Poppins" panose="00000500000000000000" pitchFamily="2" charset="0"/>
              </a:rPr>
              <a:t>Electrical components</a:t>
            </a:r>
          </a:p>
          <a:p>
            <a:pPr marL="130969" indent="-130969">
              <a:buFont typeface="Arial" panose="020B0604020202020204" pitchFamily="34" charset="0"/>
              <a:buChar char="•"/>
            </a:pPr>
            <a:r>
              <a:rPr lang="en-GB" sz="1200" dirty="0">
                <a:latin typeface="Poppins" panose="00000500000000000000" pitchFamily="2" charset="0"/>
                <a:cs typeface="Poppins" panose="00000500000000000000" pitchFamily="2" charset="0"/>
              </a:rPr>
              <a:t>Fleet</a:t>
            </a:r>
          </a:p>
          <a:p>
            <a:pPr marL="130969" indent="-130969">
              <a:buFont typeface="Arial" panose="020B0604020202020204" pitchFamily="34" charset="0"/>
              <a:buChar char="•"/>
            </a:pPr>
            <a:r>
              <a:rPr lang="en-GB" sz="1200" dirty="0">
                <a:latin typeface="Poppins" panose="00000500000000000000" pitchFamily="2" charset="0"/>
                <a:cs typeface="Poppins" panose="00000500000000000000" pitchFamily="2" charset="0"/>
              </a:rPr>
              <a:t>Fuel Water supply + plumbing components</a:t>
            </a:r>
          </a:p>
          <a:p>
            <a:pPr marL="130969" indent="-130969">
              <a:buFont typeface="Arial" panose="020B0604020202020204" pitchFamily="34" charset="0"/>
              <a:buChar char="•"/>
            </a:pPr>
            <a:r>
              <a:rPr lang="en-GB" sz="1200" dirty="0">
                <a:latin typeface="Poppins" panose="00000500000000000000" pitchFamily="2" charset="0"/>
                <a:cs typeface="Poppins" panose="00000500000000000000" pitchFamily="2" charset="0"/>
              </a:rPr>
              <a:t>Maintenance supplies</a:t>
            </a:r>
          </a:p>
          <a:p>
            <a:pPr marL="130969" indent="-130969">
              <a:buFont typeface="Arial" panose="020B0604020202020204" pitchFamily="34" charset="0"/>
              <a:buChar char="•"/>
            </a:pPr>
            <a:r>
              <a:rPr lang="en-GB" sz="1200" dirty="0">
                <a:latin typeface="Poppins" panose="00000500000000000000" pitchFamily="2" charset="0"/>
                <a:cs typeface="Poppins" panose="00000500000000000000" pitchFamily="2" charset="0"/>
              </a:rPr>
              <a:t>Promotional materials</a:t>
            </a:r>
          </a:p>
          <a:p>
            <a:pPr marL="130969" indent="-130969">
              <a:buFont typeface="Arial" panose="020B0604020202020204" pitchFamily="34" charset="0"/>
              <a:buChar char="•"/>
            </a:pPr>
            <a:r>
              <a:rPr lang="en-GB" sz="1200" dirty="0">
                <a:latin typeface="Poppins" panose="00000500000000000000" pitchFamily="2" charset="0"/>
                <a:cs typeface="Poppins" panose="00000500000000000000" pitchFamily="2" charset="0"/>
              </a:rPr>
              <a:t>Stationery</a:t>
            </a:r>
          </a:p>
          <a:p>
            <a:pPr marL="130969" indent="-130969">
              <a:buFont typeface="Arial" panose="020B0604020202020204" pitchFamily="34" charset="0"/>
              <a:buChar char="•"/>
            </a:pPr>
            <a:r>
              <a:rPr lang="en-GB" sz="1200" dirty="0">
                <a:latin typeface="Poppins" panose="00000500000000000000" pitchFamily="2" charset="0"/>
                <a:cs typeface="Poppins" panose="00000500000000000000" pitchFamily="2" charset="0"/>
              </a:rPr>
              <a:t>Tools</a:t>
            </a:r>
          </a:p>
          <a:p>
            <a:pPr marL="130969" indent="-130969">
              <a:buFont typeface="Arial" panose="020B0604020202020204" pitchFamily="34" charset="0"/>
              <a:buChar char="•"/>
            </a:pPr>
            <a:r>
              <a:rPr lang="en-GB" sz="1200" dirty="0">
                <a:latin typeface="Poppins" panose="00000500000000000000" pitchFamily="2" charset="0"/>
                <a:cs typeface="Poppins" panose="00000500000000000000" pitchFamily="2" charset="0"/>
              </a:rPr>
              <a:t>Uniform, PPE + safety eqpt</a:t>
            </a:r>
          </a:p>
          <a:p>
            <a:pPr marL="130969" indent="-130969">
              <a:buFont typeface="Arial" panose="020B0604020202020204" pitchFamily="34" charset="0"/>
              <a:buChar char="•"/>
            </a:pPr>
            <a:endParaRPr lang="en-GB" sz="1200" dirty="0">
              <a:latin typeface="Poppins" panose="00000500000000000000" pitchFamily="2" charset="0"/>
              <a:cs typeface="Poppins" panose="00000500000000000000" pitchFamily="2" charset="0"/>
            </a:endParaRPr>
          </a:p>
          <a:p>
            <a:pPr marL="130969" indent="-130969">
              <a:buFont typeface="Arial" panose="020B0604020202020204" pitchFamily="34" charset="0"/>
              <a:buChar char="•"/>
            </a:pPr>
            <a:endParaRPr lang="en-GB" sz="1200" dirty="0">
              <a:latin typeface="Poppins" panose="00000500000000000000" pitchFamily="2" charset="0"/>
              <a:cs typeface="Poppins" panose="00000500000000000000" pitchFamily="2" charset="0"/>
            </a:endParaRPr>
          </a:p>
        </p:txBody>
      </p:sp>
      <p:sp>
        <p:nvSpPr>
          <p:cNvPr id="6" name="Rectangle 5">
            <a:extLst>
              <a:ext uri="{FF2B5EF4-FFF2-40B4-BE49-F238E27FC236}">
                <a16:creationId xmlns:a16="http://schemas.microsoft.com/office/drawing/2014/main" id="{393CF2E2-AA3E-DE83-9176-39230FC7EF1A}"/>
              </a:ext>
            </a:extLst>
          </p:cNvPr>
          <p:cNvSpPr/>
          <p:nvPr/>
        </p:nvSpPr>
        <p:spPr>
          <a:xfrm>
            <a:off x="4605361" y="949327"/>
            <a:ext cx="2200799" cy="376843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GB" sz="1800" b="1" dirty="0">
                <a:latin typeface="Poppins" panose="00000500000000000000" pitchFamily="2" charset="0"/>
                <a:cs typeface="Poppins" panose="00000500000000000000" pitchFamily="2" charset="0"/>
              </a:rPr>
              <a:t>Consultants</a:t>
            </a:r>
          </a:p>
          <a:p>
            <a:pPr marL="130969" indent="-130969">
              <a:buFont typeface="Arial" panose="020B0604020202020204" pitchFamily="34" charset="0"/>
              <a:buChar char="•"/>
            </a:pPr>
            <a:r>
              <a:rPr lang="en-GB" sz="1200" dirty="0">
                <a:latin typeface="Poppins" panose="00000500000000000000" pitchFamily="2" charset="0"/>
                <a:cs typeface="Poppins" panose="00000500000000000000" pitchFamily="2" charset="0"/>
              </a:rPr>
              <a:t>Contractor management</a:t>
            </a:r>
          </a:p>
          <a:p>
            <a:pPr marL="130969" indent="-130969">
              <a:buFont typeface="Arial" panose="020B0604020202020204" pitchFamily="34" charset="0"/>
              <a:buChar char="•"/>
            </a:pPr>
            <a:r>
              <a:rPr lang="en-GB" sz="1200" dirty="0">
                <a:latin typeface="Poppins" panose="00000500000000000000" pitchFamily="2" charset="0"/>
                <a:cs typeface="Poppins" panose="00000500000000000000" pitchFamily="2" charset="0"/>
              </a:rPr>
              <a:t>Consulting Engineers: </a:t>
            </a:r>
            <a:r>
              <a:rPr lang="en-GB" sz="1200" i="1" dirty="0">
                <a:latin typeface="Poppins" panose="00000500000000000000" pitchFamily="2" charset="0"/>
                <a:cs typeface="Poppins" panose="00000500000000000000" pitchFamily="2" charset="0"/>
              </a:rPr>
              <a:t>design, specify, evaluate</a:t>
            </a:r>
          </a:p>
          <a:p>
            <a:pPr marL="130969" indent="-130969">
              <a:buFont typeface="Arial" panose="020B0604020202020204" pitchFamily="34" charset="0"/>
              <a:buChar char="•"/>
            </a:pPr>
            <a:r>
              <a:rPr lang="en-GB" sz="1200" dirty="0">
                <a:latin typeface="Poppins" panose="00000500000000000000" pitchFamily="2" charset="0"/>
                <a:cs typeface="Poppins" panose="00000500000000000000" pitchFamily="2" charset="0"/>
              </a:rPr>
              <a:t>Environmental Impact Assessments (EIAs)</a:t>
            </a:r>
          </a:p>
          <a:p>
            <a:pPr marL="130969" indent="-130969">
              <a:buFont typeface="Arial" panose="020B0604020202020204" pitchFamily="34" charset="0"/>
              <a:buChar char="•"/>
            </a:pPr>
            <a:r>
              <a:rPr lang="en-GB" sz="1200" dirty="0">
                <a:latin typeface="Poppins" panose="00000500000000000000" pitchFamily="2" charset="0"/>
                <a:cs typeface="Poppins" panose="00000500000000000000" pitchFamily="2" charset="0"/>
              </a:rPr>
              <a:t>Forensic investigations</a:t>
            </a:r>
          </a:p>
          <a:p>
            <a:pPr marL="130969" indent="-130969">
              <a:buFont typeface="Arial" panose="020B0604020202020204" pitchFamily="34" charset="0"/>
              <a:buChar char="•"/>
            </a:pPr>
            <a:r>
              <a:rPr lang="en-GB" sz="1200" dirty="0">
                <a:latin typeface="Poppins" panose="00000500000000000000" pitchFamily="2" charset="0"/>
                <a:cs typeface="Poppins" panose="00000500000000000000" pitchFamily="2" charset="0"/>
              </a:rPr>
              <a:t>Legal Services</a:t>
            </a:r>
          </a:p>
          <a:p>
            <a:pPr marL="130969" indent="-130969">
              <a:buFont typeface="Arial" panose="020B0604020202020204" pitchFamily="34" charset="0"/>
              <a:buChar char="•"/>
            </a:pPr>
            <a:r>
              <a:rPr lang="en-GB" sz="1200" dirty="0">
                <a:latin typeface="Poppins" panose="00000500000000000000" pitchFamily="2" charset="0"/>
                <a:cs typeface="Poppins" panose="00000500000000000000" pitchFamily="2" charset="0"/>
              </a:rPr>
              <a:t>Project management</a:t>
            </a:r>
          </a:p>
          <a:p>
            <a:pPr marL="130969" indent="-130969">
              <a:buFont typeface="Arial" panose="020B0604020202020204" pitchFamily="34" charset="0"/>
              <a:buChar char="•"/>
            </a:pPr>
            <a:r>
              <a:rPr lang="en-GB" sz="1200" dirty="0">
                <a:latin typeface="Poppins" panose="00000500000000000000" pitchFamily="2" charset="0"/>
                <a:cs typeface="Poppins" panose="00000500000000000000" pitchFamily="2" charset="0"/>
              </a:rPr>
              <a:t>Site management</a:t>
            </a:r>
          </a:p>
          <a:p>
            <a:pPr marL="130969" indent="-130969">
              <a:buFont typeface="Arial" panose="020B0604020202020204" pitchFamily="34" charset="0"/>
              <a:buChar char="•"/>
            </a:pPr>
            <a:r>
              <a:rPr lang="en-GB" sz="1200" dirty="0">
                <a:latin typeface="Poppins" panose="00000500000000000000" pitchFamily="2" charset="0"/>
                <a:cs typeface="Poppins" panose="00000500000000000000" pitchFamily="2" charset="0"/>
              </a:rPr>
              <a:t>Social facilitation</a:t>
            </a:r>
          </a:p>
          <a:p>
            <a:pPr marL="130969" indent="-130969">
              <a:buFont typeface="Arial" panose="020B0604020202020204" pitchFamily="34" charset="0"/>
              <a:buChar char="•"/>
            </a:pPr>
            <a:r>
              <a:rPr lang="en-GB" sz="1200" dirty="0">
                <a:latin typeface="Poppins" panose="00000500000000000000" pitchFamily="2" charset="0"/>
                <a:cs typeface="Poppins" panose="00000500000000000000" pitchFamily="2" charset="0"/>
              </a:rPr>
              <a:t>Transaction Advisory Services for PPPs</a:t>
            </a:r>
          </a:p>
        </p:txBody>
      </p:sp>
      <p:sp>
        <p:nvSpPr>
          <p:cNvPr id="7" name="Rectangle 6">
            <a:extLst>
              <a:ext uri="{FF2B5EF4-FFF2-40B4-BE49-F238E27FC236}">
                <a16:creationId xmlns:a16="http://schemas.microsoft.com/office/drawing/2014/main" id="{5D667B72-9D76-96B2-15E8-173AE8FE08AB}"/>
              </a:ext>
            </a:extLst>
          </p:cNvPr>
          <p:cNvSpPr/>
          <p:nvPr/>
        </p:nvSpPr>
        <p:spPr>
          <a:xfrm>
            <a:off x="6858979" y="949327"/>
            <a:ext cx="2200799" cy="3768437"/>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GB" sz="1800" b="1" dirty="0">
                <a:latin typeface="Poppins" panose="00000500000000000000" pitchFamily="2" charset="0"/>
                <a:cs typeface="Poppins" panose="00000500000000000000" pitchFamily="2" charset="0"/>
              </a:rPr>
              <a:t>Construction &amp; maintenance</a:t>
            </a:r>
          </a:p>
          <a:p>
            <a:pPr marL="130969" indent="-130969">
              <a:buFont typeface="Arial" panose="020B0604020202020204" pitchFamily="34" charset="0"/>
              <a:buChar char="•"/>
            </a:pPr>
            <a:r>
              <a:rPr lang="en-GB" sz="1200" dirty="0">
                <a:latin typeface="Poppins" panose="00000500000000000000" pitchFamily="2" charset="0"/>
                <a:cs typeface="Poppins" panose="00000500000000000000" pitchFamily="2" charset="0"/>
              </a:rPr>
              <a:t>Asset-specific planned &amp; reactive maintenance</a:t>
            </a:r>
          </a:p>
          <a:p>
            <a:pPr marL="130969" indent="-130969">
              <a:buFont typeface="Arial" panose="020B0604020202020204" pitchFamily="34" charset="0"/>
              <a:buChar char="•"/>
            </a:pPr>
            <a:r>
              <a:rPr lang="en-GB" sz="1200" dirty="0">
                <a:latin typeface="Poppins" panose="00000500000000000000" pitchFamily="2" charset="0"/>
                <a:cs typeface="Poppins" panose="00000500000000000000" pitchFamily="2" charset="0"/>
              </a:rPr>
              <a:t>Civils (CE)</a:t>
            </a:r>
          </a:p>
          <a:p>
            <a:pPr marL="130969" indent="-130969">
              <a:buFont typeface="Arial" panose="020B0604020202020204" pitchFamily="34" charset="0"/>
              <a:buChar char="•"/>
            </a:pPr>
            <a:r>
              <a:rPr lang="en-GB" sz="1200" dirty="0">
                <a:latin typeface="Poppins" panose="00000500000000000000" pitchFamily="2" charset="0"/>
                <a:cs typeface="Poppins" panose="00000500000000000000" pitchFamily="2" charset="0"/>
              </a:rPr>
              <a:t>Electrical works (EB + EP)</a:t>
            </a:r>
          </a:p>
          <a:p>
            <a:pPr marL="130969" indent="-130969">
              <a:buFont typeface="Arial" panose="020B0604020202020204" pitchFamily="34" charset="0"/>
              <a:buChar char="•"/>
            </a:pPr>
            <a:r>
              <a:rPr lang="en-GB" sz="1200" dirty="0">
                <a:latin typeface="Poppins" panose="00000500000000000000" pitchFamily="2" charset="0"/>
                <a:cs typeface="Poppins" panose="00000500000000000000" pitchFamily="2" charset="0"/>
              </a:rPr>
              <a:t>General Building (GB)</a:t>
            </a:r>
          </a:p>
          <a:p>
            <a:pPr marL="130969" indent="-130969">
              <a:buFont typeface="Arial" panose="020B0604020202020204" pitchFamily="34" charset="0"/>
              <a:buChar char="•"/>
            </a:pPr>
            <a:r>
              <a:rPr lang="en-GB" sz="1200" dirty="0">
                <a:latin typeface="Poppins" panose="00000500000000000000" pitchFamily="2" charset="0"/>
                <a:cs typeface="Poppins" panose="00000500000000000000" pitchFamily="2" charset="0"/>
              </a:rPr>
              <a:t>Management contractors</a:t>
            </a:r>
          </a:p>
          <a:p>
            <a:pPr marL="130969" indent="-130969">
              <a:buFont typeface="Arial" panose="020B0604020202020204" pitchFamily="34" charset="0"/>
              <a:buChar char="•"/>
            </a:pPr>
            <a:r>
              <a:rPr lang="en-GB" sz="1200" dirty="0">
                <a:latin typeface="Poppins" panose="00000500000000000000" pitchFamily="2" charset="0"/>
                <a:cs typeface="Poppins" panose="00000500000000000000" pitchFamily="2" charset="0"/>
              </a:rPr>
              <a:t>Mechanical works (ME)</a:t>
            </a:r>
          </a:p>
          <a:p>
            <a:pPr marL="130969" indent="-130969">
              <a:buFont typeface="Arial" panose="020B0604020202020204" pitchFamily="34" charset="0"/>
              <a:buChar char="•"/>
            </a:pPr>
            <a:r>
              <a:rPr lang="en-GB" sz="1200" dirty="0">
                <a:latin typeface="Poppins" panose="00000500000000000000" pitchFamily="2" charset="0"/>
                <a:cs typeface="Poppins" panose="00000500000000000000" pitchFamily="2" charset="0"/>
              </a:rPr>
              <a:t>Specialist works: </a:t>
            </a:r>
          </a:p>
          <a:p>
            <a:pPr marL="270272" lvl="1" indent="-139304">
              <a:buFont typeface="Arial" panose="020B0604020202020204" pitchFamily="34" charset="0"/>
              <a:buChar char="•"/>
            </a:pPr>
            <a:r>
              <a:rPr lang="en-GB" sz="1050" dirty="0">
                <a:latin typeface="Poppins" panose="00000500000000000000" pitchFamily="2" charset="0"/>
                <a:cs typeface="Poppins" panose="00000500000000000000" pitchFamily="2" charset="0"/>
              </a:rPr>
              <a:t>Asphalt (SB)</a:t>
            </a:r>
          </a:p>
          <a:p>
            <a:pPr marL="270272" lvl="1" indent="-139304">
              <a:buFont typeface="Arial" panose="020B0604020202020204" pitchFamily="34" charset="0"/>
              <a:buChar char="•"/>
            </a:pPr>
            <a:r>
              <a:rPr lang="en-GB" sz="1050" dirty="0">
                <a:latin typeface="Poppins" panose="00000500000000000000" pitchFamily="2" charset="0"/>
                <a:cs typeface="Poppins" panose="00000500000000000000" pitchFamily="2" charset="0"/>
              </a:rPr>
              <a:t>Fencing (SQ)</a:t>
            </a:r>
            <a:endParaRPr lang="en-GB" sz="1200" dirty="0">
              <a:latin typeface="Poppins" panose="00000500000000000000" pitchFamily="2" charset="0"/>
              <a:cs typeface="Poppins" panose="00000500000000000000" pitchFamily="2" charset="0"/>
            </a:endParaRPr>
          </a:p>
          <a:p>
            <a:pPr marL="270272" lvl="1" indent="-139304">
              <a:buFont typeface="Arial" panose="020B0604020202020204" pitchFamily="34" charset="0"/>
              <a:buChar char="•"/>
            </a:pPr>
            <a:r>
              <a:rPr lang="en-GB" sz="1050" dirty="0">
                <a:latin typeface="Poppins" panose="00000500000000000000" pitchFamily="2" charset="0"/>
                <a:cs typeface="Poppins" panose="00000500000000000000" pitchFamily="2" charset="0"/>
              </a:rPr>
              <a:t>Fire (SF)</a:t>
            </a:r>
          </a:p>
          <a:p>
            <a:pPr marL="270272" lvl="1" indent="-139304">
              <a:buFont typeface="Arial" panose="020B0604020202020204" pitchFamily="34" charset="0"/>
              <a:buChar char="•"/>
            </a:pPr>
            <a:r>
              <a:rPr lang="en-GB" sz="1050" dirty="0">
                <a:latin typeface="Poppins" panose="00000500000000000000" pitchFamily="2" charset="0"/>
                <a:cs typeface="Poppins" panose="00000500000000000000" pitchFamily="2" charset="0"/>
              </a:rPr>
              <a:t>Glazing (SG)</a:t>
            </a:r>
          </a:p>
          <a:p>
            <a:pPr marL="270272" lvl="1" indent="-139304">
              <a:buFont typeface="Arial" panose="020B0604020202020204" pitchFamily="34" charset="0"/>
              <a:buChar char="•"/>
            </a:pPr>
            <a:r>
              <a:rPr lang="en-GB" sz="1050" dirty="0">
                <a:latin typeface="Poppins" panose="00000500000000000000" pitchFamily="2" charset="0"/>
                <a:cs typeface="Poppins" panose="00000500000000000000" pitchFamily="2" charset="0"/>
              </a:rPr>
              <a:t>Road markings &amp; signage (SK)</a:t>
            </a:r>
          </a:p>
          <a:p>
            <a:pPr marL="270272" lvl="1" indent="-139304">
              <a:buFont typeface="Arial" panose="020B0604020202020204" pitchFamily="34" charset="0"/>
              <a:buChar char="•"/>
            </a:pPr>
            <a:r>
              <a:rPr lang="en-GB" sz="1050" dirty="0">
                <a:latin typeface="Poppins" panose="00000500000000000000" pitchFamily="2" charset="0"/>
                <a:cs typeface="Poppins" panose="00000500000000000000" pitchFamily="2" charset="0"/>
              </a:rPr>
              <a:t>Steelwork &amp; scaffolding (SL)</a:t>
            </a:r>
          </a:p>
          <a:p>
            <a:pPr marL="270272" lvl="1" indent="-139304">
              <a:buFont typeface="Arial" panose="020B0604020202020204" pitchFamily="34" charset="0"/>
              <a:buChar char="•"/>
            </a:pPr>
            <a:r>
              <a:rPr lang="en-GB" sz="1050" dirty="0">
                <a:latin typeface="Poppins" panose="00000500000000000000" pitchFamily="2" charset="0"/>
                <a:cs typeface="Poppins" panose="00000500000000000000" pitchFamily="2" charset="0"/>
              </a:rPr>
              <a:t>Wet works/plumbing (SO)</a:t>
            </a:r>
          </a:p>
        </p:txBody>
      </p:sp>
      <p:sp>
        <p:nvSpPr>
          <p:cNvPr id="9" name="Rectangle 8">
            <a:extLst>
              <a:ext uri="{FF2B5EF4-FFF2-40B4-BE49-F238E27FC236}">
                <a16:creationId xmlns:a16="http://schemas.microsoft.com/office/drawing/2014/main" id="{7A5BD747-6C0B-2F28-506E-F5F52D26F447}"/>
              </a:ext>
            </a:extLst>
          </p:cNvPr>
          <p:cNvSpPr/>
          <p:nvPr/>
        </p:nvSpPr>
        <p:spPr>
          <a:xfrm>
            <a:off x="2351742" y="949327"/>
            <a:ext cx="2200799" cy="376843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GB" sz="1800" b="1" dirty="0">
                <a:latin typeface="Poppins" panose="00000500000000000000" pitchFamily="2" charset="0"/>
                <a:cs typeface="Poppins" panose="00000500000000000000" pitchFamily="2" charset="0"/>
              </a:rPr>
              <a:t>Services</a:t>
            </a:r>
          </a:p>
          <a:p>
            <a:pPr marL="130969" indent="-130969">
              <a:buFont typeface="Arial" panose="020B0604020202020204" pitchFamily="34" charset="0"/>
              <a:buChar char="•"/>
            </a:pPr>
            <a:r>
              <a:rPr lang="en-GB" sz="1200" dirty="0">
                <a:latin typeface="Poppins" panose="00000500000000000000" pitchFamily="2" charset="0"/>
                <a:cs typeface="Poppins" panose="00000500000000000000" pitchFamily="2" charset="0"/>
              </a:rPr>
              <a:t>Animal welfare</a:t>
            </a:r>
          </a:p>
          <a:p>
            <a:pPr marL="130969" indent="-130969">
              <a:buFont typeface="Arial" panose="020B0604020202020204" pitchFamily="34" charset="0"/>
              <a:buChar char="•"/>
            </a:pPr>
            <a:r>
              <a:rPr lang="en-GB" sz="1200" dirty="0">
                <a:latin typeface="Poppins" panose="00000500000000000000" pitchFamily="2" charset="0"/>
                <a:cs typeface="Poppins" panose="00000500000000000000" pitchFamily="2" charset="0"/>
              </a:rPr>
              <a:t>Banking</a:t>
            </a:r>
          </a:p>
          <a:p>
            <a:pPr marL="130969" indent="-130969">
              <a:buFont typeface="Arial" panose="020B0604020202020204" pitchFamily="34" charset="0"/>
              <a:buChar char="•"/>
            </a:pPr>
            <a:r>
              <a:rPr lang="en-GB" sz="1200" dirty="0">
                <a:latin typeface="Poppins" panose="00000500000000000000" pitchFamily="2" charset="0"/>
                <a:cs typeface="Poppins" panose="00000500000000000000" pitchFamily="2" charset="0"/>
              </a:rPr>
              <a:t>Catering</a:t>
            </a:r>
          </a:p>
          <a:p>
            <a:pPr marL="130969" indent="-130969">
              <a:buFont typeface="Arial" panose="020B0604020202020204" pitchFamily="34" charset="0"/>
              <a:buChar char="•"/>
            </a:pPr>
            <a:r>
              <a:rPr lang="en-GB" sz="1200" dirty="0">
                <a:latin typeface="Poppins" panose="00000500000000000000" pitchFamily="2" charset="0"/>
                <a:cs typeface="Poppins" panose="00000500000000000000" pitchFamily="2" charset="0"/>
              </a:rPr>
              <a:t>Cleaning</a:t>
            </a:r>
          </a:p>
          <a:p>
            <a:pPr marL="130969" indent="-130969">
              <a:buFont typeface="Arial" panose="020B0604020202020204" pitchFamily="34" charset="0"/>
              <a:buChar char="•"/>
            </a:pPr>
            <a:r>
              <a:rPr lang="en-GB" sz="1200" dirty="0">
                <a:latin typeface="Poppins" panose="00000500000000000000" pitchFamily="2" charset="0"/>
                <a:cs typeface="Poppins" panose="00000500000000000000" pitchFamily="2" charset="0"/>
              </a:rPr>
              <a:t>Finance</a:t>
            </a:r>
          </a:p>
          <a:p>
            <a:pPr marL="130969" indent="-130969">
              <a:buFont typeface="Arial" panose="020B0604020202020204" pitchFamily="34" charset="0"/>
              <a:buChar char="•"/>
            </a:pPr>
            <a:r>
              <a:rPr lang="en-GB" sz="1200" dirty="0">
                <a:latin typeface="Poppins" panose="00000500000000000000" pitchFamily="2" charset="0"/>
                <a:cs typeface="Poppins" panose="00000500000000000000" pitchFamily="2" charset="0"/>
              </a:rPr>
              <a:t>Gardening &amp; landscaping</a:t>
            </a:r>
          </a:p>
          <a:p>
            <a:pPr marL="130969" indent="-130969">
              <a:buFont typeface="Arial" panose="020B0604020202020204" pitchFamily="34" charset="0"/>
              <a:buChar char="•"/>
            </a:pPr>
            <a:r>
              <a:rPr lang="en-GB" sz="1200" dirty="0">
                <a:latin typeface="Poppins" panose="00000500000000000000" pitchFamily="2" charset="0"/>
                <a:cs typeface="Poppins" panose="00000500000000000000" pitchFamily="2" charset="0"/>
              </a:rPr>
              <a:t>Media advertising</a:t>
            </a:r>
          </a:p>
          <a:p>
            <a:pPr marL="130969" indent="-130969">
              <a:buFont typeface="Arial" panose="020B0604020202020204" pitchFamily="34" charset="0"/>
              <a:buChar char="•"/>
            </a:pPr>
            <a:r>
              <a:rPr lang="en-GB" sz="1200" dirty="0">
                <a:latin typeface="Poppins" panose="00000500000000000000" pitchFamily="2" charset="0"/>
                <a:cs typeface="Poppins" panose="00000500000000000000" pitchFamily="2" charset="0"/>
              </a:rPr>
              <a:t>Printing services</a:t>
            </a:r>
          </a:p>
          <a:p>
            <a:pPr marL="130969" indent="-130969">
              <a:buFont typeface="Arial" panose="020B0604020202020204" pitchFamily="34" charset="0"/>
              <a:buChar char="•"/>
            </a:pPr>
            <a:r>
              <a:rPr lang="en-GB" sz="1200" dirty="0">
                <a:latin typeface="Poppins" panose="00000500000000000000" pitchFamily="2" charset="0"/>
                <a:cs typeface="Poppins" panose="00000500000000000000" pitchFamily="2" charset="0"/>
              </a:rPr>
              <a:t>Recruitment verification</a:t>
            </a:r>
          </a:p>
          <a:p>
            <a:pPr marL="130969" indent="-130969">
              <a:buFont typeface="Arial" panose="020B0604020202020204" pitchFamily="34" charset="0"/>
              <a:buChar char="•"/>
            </a:pPr>
            <a:r>
              <a:rPr lang="en-GB" sz="1200" dirty="0">
                <a:latin typeface="Poppins" panose="00000500000000000000" pitchFamily="2" charset="0"/>
                <a:cs typeface="Poppins" panose="00000500000000000000" pitchFamily="2" charset="0"/>
              </a:rPr>
              <a:t>Security</a:t>
            </a:r>
          </a:p>
          <a:p>
            <a:pPr marL="130969" indent="-130969">
              <a:buFont typeface="Arial" panose="020B0604020202020204" pitchFamily="34" charset="0"/>
              <a:buChar char="•"/>
            </a:pPr>
            <a:r>
              <a:rPr lang="en-GB" sz="1200" dirty="0">
                <a:latin typeface="Poppins" panose="00000500000000000000" pitchFamily="2" charset="0"/>
                <a:cs typeface="Poppins" panose="00000500000000000000" pitchFamily="2" charset="0"/>
              </a:rPr>
              <a:t>Social media management</a:t>
            </a:r>
          </a:p>
          <a:p>
            <a:pPr marL="130969" indent="-130969">
              <a:buFont typeface="Arial" panose="020B0604020202020204" pitchFamily="34" charset="0"/>
              <a:buChar char="•"/>
            </a:pPr>
            <a:r>
              <a:rPr lang="en-GB" sz="1200" dirty="0">
                <a:latin typeface="Poppins" panose="00000500000000000000" pitchFamily="2" charset="0"/>
                <a:cs typeface="Poppins" panose="00000500000000000000" pitchFamily="2" charset="0"/>
              </a:rPr>
              <a:t>Telecommunications</a:t>
            </a:r>
          </a:p>
          <a:p>
            <a:pPr marL="130969" indent="-130969">
              <a:buFont typeface="Arial" panose="020B0604020202020204" pitchFamily="34" charset="0"/>
              <a:buChar char="•"/>
            </a:pPr>
            <a:r>
              <a:rPr lang="en-GB" sz="1200" dirty="0">
                <a:latin typeface="Poppins" panose="00000500000000000000" pitchFamily="2" charset="0"/>
                <a:cs typeface="Poppins" panose="00000500000000000000" pitchFamily="2" charset="0"/>
              </a:rPr>
              <a:t>Training</a:t>
            </a:r>
          </a:p>
          <a:p>
            <a:pPr marL="130969" indent="-130969">
              <a:buFont typeface="Arial" panose="020B0604020202020204" pitchFamily="34" charset="0"/>
              <a:buChar char="•"/>
            </a:pPr>
            <a:r>
              <a:rPr lang="en-GB" sz="1200" dirty="0">
                <a:latin typeface="Poppins" panose="00000500000000000000" pitchFamily="2" charset="0"/>
                <a:cs typeface="Poppins" panose="00000500000000000000" pitchFamily="2" charset="0"/>
              </a:rPr>
              <a:t>Travel</a:t>
            </a:r>
          </a:p>
          <a:p>
            <a:pPr marL="130969" indent="-130969">
              <a:buFont typeface="Arial" panose="020B0604020202020204" pitchFamily="34" charset="0"/>
              <a:buChar char="•"/>
            </a:pPr>
            <a:r>
              <a:rPr lang="en-GB" sz="1200" dirty="0">
                <a:latin typeface="Poppins" panose="00000500000000000000" pitchFamily="2" charset="0"/>
                <a:cs typeface="Poppins" panose="00000500000000000000" pitchFamily="2" charset="0"/>
              </a:rPr>
              <a:t>Website management</a:t>
            </a:r>
          </a:p>
          <a:p>
            <a:endParaRPr lang="en-GB" sz="1200" dirty="0">
              <a:latin typeface="Poppins" panose="00000500000000000000" pitchFamily="2" charset="0"/>
              <a:cs typeface="Poppins" panose="00000500000000000000" pitchFamily="2" charset="0"/>
            </a:endParaRPr>
          </a:p>
        </p:txBody>
      </p:sp>
      <p:sp>
        <p:nvSpPr>
          <p:cNvPr id="8" name="Thought Bubble: Cloud 7">
            <a:extLst>
              <a:ext uri="{FF2B5EF4-FFF2-40B4-BE49-F238E27FC236}">
                <a16:creationId xmlns:a16="http://schemas.microsoft.com/office/drawing/2014/main" id="{64170F22-3034-DB99-2FB1-A54BFACD9DCD}"/>
              </a:ext>
            </a:extLst>
          </p:cNvPr>
          <p:cNvSpPr/>
          <p:nvPr/>
        </p:nvSpPr>
        <p:spPr>
          <a:xfrm>
            <a:off x="7516400" y="126306"/>
            <a:ext cx="1429639" cy="696716"/>
          </a:xfrm>
          <a:prstGeom prst="cloudCallout">
            <a:avLst>
              <a:gd name="adj1" fmla="val -72823"/>
              <a:gd name="adj2" fmla="val 2897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b="1" dirty="0">
                <a:solidFill>
                  <a:sysClr val="windowText" lastClr="000000"/>
                </a:solidFill>
                <a:latin typeface="Poppins" panose="00000500000000000000" pitchFamily="2" charset="0"/>
                <a:cs typeface="Poppins" panose="00000500000000000000" pitchFamily="2" charset="0"/>
              </a:rPr>
              <a:t>Disaster response?</a:t>
            </a:r>
          </a:p>
        </p:txBody>
      </p:sp>
    </p:spTree>
    <p:extLst>
      <p:ext uri="{BB962C8B-B14F-4D97-AF65-F5344CB8AC3E}">
        <p14:creationId xmlns:p14="http://schemas.microsoft.com/office/powerpoint/2010/main" val="2937974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oogle Shape;104;p20">
            <a:extLst>
              <a:ext uri="{FF2B5EF4-FFF2-40B4-BE49-F238E27FC236}">
                <a16:creationId xmlns:a16="http://schemas.microsoft.com/office/drawing/2014/main" id="{797CCD68-A7A0-D414-4EC2-E22E5DA1ADA3}"/>
              </a:ext>
            </a:extLst>
          </p:cNvPr>
          <p:cNvPicPr preferRelativeResize="0"/>
          <p:nvPr/>
        </p:nvPicPr>
        <p:blipFill>
          <a:blip r:embed="rId3">
            <a:alphaModFix/>
          </a:blip>
          <a:stretch>
            <a:fillRect/>
          </a:stretch>
        </p:blipFill>
        <p:spPr>
          <a:xfrm>
            <a:off x="0" y="0"/>
            <a:ext cx="9144000" cy="5143500"/>
          </a:xfrm>
          <a:prstGeom prst="rect">
            <a:avLst/>
          </a:prstGeom>
          <a:noFill/>
          <a:ln>
            <a:noFill/>
          </a:ln>
        </p:spPr>
      </p:pic>
      <p:sp>
        <p:nvSpPr>
          <p:cNvPr id="2" name="Title 1">
            <a:extLst>
              <a:ext uri="{FF2B5EF4-FFF2-40B4-BE49-F238E27FC236}">
                <a16:creationId xmlns:a16="http://schemas.microsoft.com/office/drawing/2014/main" id="{5D269EF8-8616-E9CC-3930-908C525118E2}"/>
              </a:ext>
            </a:extLst>
          </p:cNvPr>
          <p:cNvSpPr>
            <a:spLocks noGrp="1"/>
          </p:cNvSpPr>
          <p:nvPr>
            <p:ph type="title"/>
          </p:nvPr>
        </p:nvSpPr>
        <p:spPr/>
        <p:txBody>
          <a:bodyPr/>
          <a:lstStyle/>
          <a:p>
            <a:r>
              <a:rPr lang="en-GB" dirty="0">
                <a:latin typeface="Poppins" panose="00000500000000000000" pitchFamily="2" charset="0"/>
                <a:cs typeface="Poppins" panose="00000500000000000000" pitchFamily="2" charset="0"/>
              </a:rPr>
              <a:t>How do we assess the viability and output of Strategic Procurement?</a:t>
            </a:r>
          </a:p>
        </p:txBody>
      </p:sp>
      <p:graphicFrame>
        <p:nvGraphicFramePr>
          <p:cNvPr id="7" name="Diagram 6">
            <a:extLst>
              <a:ext uri="{FF2B5EF4-FFF2-40B4-BE49-F238E27FC236}">
                <a16:creationId xmlns:a16="http://schemas.microsoft.com/office/drawing/2014/main" id="{ABA73095-52A5-D998-9881-B7CA38FC8712}"/>
              </a:ext>
            </a:extLst>
          </p:cNvPr>
          <p:cNvGraphicFramePr/>
          <p:nvPr>
            <p:extLst>
              <p:ext uri="{D42A27DB-BD31-4B8C-83A1-F6EECF244321}">
                <p14:modId xmlns:p14="http://schemas.microsoft.com/office/powerpoint/2010/main" val="1795068741"/>
              </p:ext>
            </p:extLst>
          </p:nvPr>
        </p:nvGraphicFramePr>
        <p:xfrm>
          <a:off x="151389" y="1179464"/>
          <a:ext cx="3168721" cy="273101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Rectangle: Rounded Corners 5">
            <a:extLst>
              <a:ext uri="{FF2B5EF4-FFF2-40B4-BE49-F238E27FC236}">
                <a16:creationId xmlns:a16="http://schemas.microsoft.com/office/drawing/2014/main" id="{D51F842A-ABA1-9489-3B88-A98D2424DA6D}"/>
              </a:ext>
            </a:extLst>
          </p:cNvPr>
          <p:cNvSpPr/>
          <p:nvPr/>
        </p:nvSpPr>
        <p:spPr>
          <a:xfrm>
            <a:off x="3489835" y="1719281"/>
            <a:ext cx="935099" cy="419442"/>
          </a:xfrm>
          <a:prstGeom prst="round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685800">
              <a:buClrTx/>
            </a:pPr>
            <a:r>
              <a:rPr lang="en-GB" sz="1050" b="1" kern="1200" dirty="0">
                <a:solidFill>
                  <a:prstClr val="white"/>
                </a:solidFill>
                <a:latin typeface="Poppins" panose="00000500000000000000" pitchFamily="2" charset="0"/>
                <a:cs typeface="Poppins" panose="00000500000000000000" pitchFamily="2" charset="0"/>
              </a:rPr>
              <a:t>Example 1</a:t>
            </a:r>
          </a:p>
          <a:p>
            <a:pPr algn="ctr" defTabSz="685800">
              <a:buClrTx/>
            </a:pPr>
            <a:r>
              <a:rPr lang="en-GB" sz="900" kern="1200" dirty="0">
                <a:solidFill>
                  <a:prstClr val="white"/>
                </a:solidFill>
                <a:latin typeface="Poppins" panose="00000500000000000000" pitchFamily="2" charset="0"/>
                <a:cs typeface="Poppins" panose="00000500000000000000" pitchFamily="2" charset="0"/>
              </a:rPr>
              <a:t>Build Materials</a:t>
            </a:r>
          </a:p>
        </p:txBody>
      </p:sp>
      <p:cxnSp>
        <p:nvCxnSpPr>
          <p:cNvPr id="9" name="Straight Connector 8">
            <a:extLst>
              <a:ext uri="{FF2B5EF4-FFF2-40B4-BE49-F238E27FC236}">
                <a16:creationId xmlns:a16="http://schemas.microsoft.com/office/drawing/2014/main" id="{24F8CC50-92D9-D165-D91C-689871217BEF}"/>
              </a:ext>
            </a:extLst>
          </p:cNvPr>
          <p:cNvCxnSpPr>
            <a:cxnSpLocks/>
          </p:cNvCxnSpPr>
          <p:nvPr/>
        </p:nvCxnSpPr>
        <p:spPr>
          <a:xfrm>
            <a:off x="3462972" y="847618"/>
            <a:ext cx="0" cy="3859883"/>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1" name="Rectangle: Rounded Corners 10">
            <a:extLst>
              <a:ext uri="{FF2B5EF4-FFF2-40B4-BE49-F238E27FC236}">
                <a16:creationId xmlns:a16="http://schemas.microsoft.com/office/drawing/2014/main" id="{47300AB6-C373-FF23-2890-20BD76D61735}"/>
              </a:ext>
            </a:extLst>
          </p:cNvPr>
          <p:cNvSpPr/>
          <p:nvPr/>
        </p:nvSpPr>
        <p:spPr>
          <a:xfrm>
            <a:off x="4497726" y="1719281"/>
            <a:ext cx="639495" cy="419442"/>
          </a:xfrm>
          <a:prstGeom prst="roundRect">
            <a:avLst/>
          </a:prstGeom>
          <a:solidFill>
            <a:srgbClr val="FFFFCC"/>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r>
              <a:rPr lang="en-GB" sz="1050" b="1" kern="1200" dirty="0">
                <a:solidFill>
                  <a:prstClr val="white">
                    <a:lumMod val="50000"/>
                  </a:prstClr>
                </a:solidFill>
                <a:latin typeface="Poppins" panose="00000500000000000000" pitchFamily="2" charset="0"/>
                <a:cs typeface="Poppins" panose="00000500000000000000" pitchFamily="2" charset="0"/>
              </a:rPr>
              <a:t>Low-value</a:t>
            </a:r>
          </a:p>
        </p:txBody>
      </p:sp>
      <p:sp>
        <p:nvSpPr>
          <p:cNvPr id="12" name="Rectangle: Rounded Corners 11">
            <a:extLst>
              <a:ext uri="{FF2B5EF4-FFF2-40B4-BE49-F238E27FC236}">
                <a16:creationId xmlns:a16="http://schemas.microsoft.com/office/drawing/2014/main" id="{00AE0AAF-1639-CDB8-E550-F234C101C5B4}"/>
              </a:ext>
            </a:extLst>
          </p:cNvPr>
          <p:cNvSpPr/>
          <p:nvPr/>
        </p:nvSpPr>
        <p:spPr>
          <a:xfrm>
            <a:off x="5181046" y="1719281"/>
            <a:ext cx="544070" cy="419442"/>
          </a:xfrm>
          <a:prstGeom prst="roundRect">
            <a:avLst/>
          </a:prstGeom>
          <a:solidFill>
            <a:srgbClr val="FFFFCC"/>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r>
              <a:rPr lang="en-GB" sz="1050" b="1" kern="1200" dirty="0">
                <a:solidFill>
                  <a:prstClr val="white">
                    <a:lumMod val="50000"/>
                  </a:prstClr>
                </a:solidFill>
                <a:latin typeface="Poppins" panose="00000500000000000000" pitchFamily="2" charset="0"/>
                <a:cs typeface="Poppins" panose="00000500000000000000" pitchFamily="2" charset="0"/>
              </a:rPr>
              <a:t>Low</a:t>
            </a:r>
          </a:p>
        </p:txBody>
      </p:sp>
      <p:sp>
        <p:nvSpPr>
          <p:cNvPr id="13" name="Rectangle: Rounded Corners 12">
            <a:extLst>
              <a:ext uri="{FF2B5EF4-FFF2-40B4-BE49-F238E27FC236}">
                <a16:creationId xmlns:a16="http://schemas.microsoft.com/office/drawing/2014/main" id="{25B879AA-4B1A-E7D8-0DE7-6CE004B1A55B}"/>
              </a:ext>
            </a:extLst>
          </p:cNvPr>
          <p:cNvSpPr/>
          <p:nvPr/>
        </p:nvSpPr>
        <p:spPr>
          <a:xfrm>
            <a:off x="5768003" y="1719281"/>
            <a:ext cx="891025" cy="419442"/>
          </a:xfrm>
          <a:prstGeom prst="roundRect">
            <a:avLst/>
          </a:prstGeom>
          <a:solidFill>
            <a:srgbClr val="FFC000"/>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r>
              <a:rPr lang="en-GB" sz="1050" b="1" kern="1200" dirty="0">
                <a:solidFill>
                  <a:prstClr val="white">
                    <a:lumMod val="50000"/>
                  </a:prstClr>
                </a:solidFill>
                <a:latin typeface="Poppins" panose="00000500000000000000" pitchFamily="2" charset="0"/>
                <a:cs typeface="Poppins" panose="00000500000000000000" pitchFamily="2" charset="0"/>
              </a:rPr>
              <a:t>Simple</a:t>
            </a:r>
          </a:p>
        </p:txBody>
      </p:sp>
      <p:sp>
        <p:nvSpPr>
          <p:cNvPr id="14" name="Rectangle: Rounded Corners 13">
            <a:extLst>
              <a:ext uri="{FF2B5EF4-FFF2-40B4-BE49-F238E27FC236}">
                <a16:creationId xmlns:a16="http://schemas.microsoft.com/office/drawing/2014/main" id="{EAEAF50D-E262-3AFE-5924-1BF37D724FBA}"/>
              </a:ext>
            </a:extLst>
          </p:cNvPr>
          <p:cNvSpPr/>
          <p:nvPr/>
        </p:nvSpPr>
        <p:spPr>
          <a:xfrm>
            <a:off x="6700978" y="1719281"/>
            <a:ext cx="645002" cy="419442"/>
          </a:xfrm>
          <a:prstGeom prst="roundRect">
            <a:avLst/>
          </a:prstGeom>
          <a:solidFill>
            <a:srgbClr val="FC7D5A"/>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r>
              <a:rPr lang="en-GB" sz="1050" b="1" kern="1200" dirty="0">
                <a:solidFill>
                  <a:prstClr val="black">
                    <a:lumMod val="75000"/>
                    <a:lumOff val="25000"/>
                  </a:prstClr>
                </a:solidFill>
                <a:latin typeface="Poppins" panose="00000500000000000000" pitchFamily="2" charset="0"/>
                <a:cs typeface="Poppins" panose="00000500000000000000" pitchFamily="2" charset="0"/>
              </a:rPr>
              <a:t>Daily</a:t>
            </a:r>
          </a:p>
        </p:txBody>
      </p:sp>
      <p:sp>
        <p:nvSpPr>
          <p:cNvPr id="15" name="Rectangle: Rounded Corners 14">
            <a:extLst>
              <a:ext uri="{FF2B5EF4-FFF2-40B4-BE49-F238E27FC236}">
                <a16:creationId xmlns:a16="http://schemas.microsoft.com/office/drawing/2014/main" id="{724956F6-3F40-AF08-6AB4-F7EC0E134885}"/>
              </a:ext>
            </a:extLst>
          </p:cNvPr>
          <p:cNvSpPr/>
          <p:nvPr/>
        </p:nvSpPr>
        <p:spPr>
          <a:xfrm>
            <a:off x="7386992" y="1719281"/>
            <a:ext cx="645002" cy="419442"/>
          </a:xfrm>
          <a:prstGeom prst="roundRect">
            <a:avLst/>
          </a:prstGeom>
          <a:solidFill>
            <a:srgbClr val="FC7D5A"/>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r>
              <a:rPr lang="en-GB" sz="1050" b="1" kern="1200" dirty="0">
                <a:solidFill>
                  <a:prstClr val="black">
                    <a:lumMod val="75000"/>
                    <a:lumOff val="25000"/>
                  </a:prstClr>
                </a:solidFill>
                <a:latin typeface="Poppins" panose="00000500000000000000" pitchFamily="2" charset="0"/>
                <a:cs typeface="Poppins" panose="00000500000000000000" pitchFamily="2" charset="0"/>
              </a:rPr>
              <a:t>All</a:t>
            </a:r>
          </a:p>
        </p:txBody>
      </p:sp>
      <p:sp>
        <p:nvSpPr>
          <p:cNvPr id="16" name="Rectangle: Rounded Corners 15">
            <a:extLst>
              <a:ext uri="{FF2B5EF4-FFF2-40B4-BE49-F238E27FC236}">
                <a16:creationId xmlns:a16="http://schemas.microsoft.com/office/drawing/2014/main" id="{67ACDD8E-5E18-65C1-EE68-1F2DF5FC49FC}"/>
              </a:ext>
            </a:extLst>
          </p:cNvPr>
          <p:cNvSpPr/>
          <p:nvPr/>
        </p:nvSpPr>
        <p:spPr>
          <a:xfrm>
            <a:off x="3489332" y="3370479"/>
            <a:ext cx="935099" cy="419442"/>
          </a:xfrm>
          <a:prstGeom prst="round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685800">
              <a:buClrTx/>
            </a:pPr>
            <a:r>
              <a:rPr lang="en-GB" sz="1050" b="1" kern="1200" dirty="0">
                <a:solidFill>
                  <a:prstClr val="white"/>
                </a:solidFill>
                <a:latin typeface="Poppins" panose="00000500000000000000" pitchFamily="2" charset="0"/>
                <a:cs typeface="Poppins" panose="00000500000000000000" pitchFamily="2" charset="0"/>
              </a:rPr>
              <a:t>Example 4</a:t>
            </a:r>
          </a:p>
          <a:p>
            <a:pPr algn="ctr" defTabSz="685800">
              <a:buClrTx/>
            </a:pPr>
            <a:r>
              <a:rPr lang="en-GB" sz="900" kern="1200" dirty="0">
                <a:solidFill>
                  <a:prstClr val="white"/>
                </a:solidFill>
                <a:latin typeface="Poppins" panose="00000500000000000000" pitchFamily="2" charset="0"/>
                <a:cs typeface="Poppins" panose="00000500000000000000" pitchFamily="2" charset="0"/>
              </a:rPr>
              <a:t>Civil Engineering</a:t>
            </a:r>
          </a:p>
        </p:txBody>
      </p:sp>
      <p:grpSp>
        <p:nvGrpSpPr>
          <p:cNvPr id="61" name="Group 60">
            <a:extLst>
              <a:ext uri="{FF2B5EF4-FFF2-40B4-BE49-F238E27FC236}">
                <a16:creationId xmlns:a16="http://schemas.microsoft.com/office/drawing/2014/main" id="{E37D9305-F535-1D07-B19D-43DC4D8A401E}"/>
              </a:ext>
            </a:extLst>
          </p:cNvPr>
          <p:cNvGrpSpPr/>
          <p:nvPr/>
        </p:nvGrpSpPr>
        <p:grpSpPr>
          <a:xfrm>
            <a:off x="4497224" y="3370479"/>
            <a:ext cx="3534268" cy="419442"/>
            <a:chOff x="5996298" y="3993235"/>
            <a:chExt cx="4712357" cy="559256"/>
          </a:xfrm>
        </p:grpSpPr>
        <p:sp>
          <p:nvSpPr>
            <p:cNvPr id="17" name="Rectangle: Rounded Corners 16">
              <a:extLst>
                <a:ext uri="{FF2B5EF4-FFF2-40B4-BE49-F238E27FC236}">
                  <a16:creationId xmlns:a16="http://schemas.microsoft.com/office/drawing/2014/main" id="{1C889902-E455-ACCE-60EB-7ED216414EB4}"/>
                </a:ext>
              </a:extLst>
            </p:cNvPr>
            <p:cNvSpPr/>
            <p:nvPr/>
          </p:nvSpPr>
          <p:spPr>
            <a:xfrm>
              <a:off x="5996298" y="3993235"/>
              <a:ext cx="852660" cy="559256"/>
            </a:xfrm>
            <a:prstGeom prst="roundRect">
              <a:avLst/>
            </a:prstGeom>
            <a:solidFill>
              <a:srgbClr val="FC7D5A"/>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r>
                <a:rPr lang="en-GB" sz="1050" b="1" kern="1200" dirty="0">
                  <a:solidFill>
                    <a:prstClr val="black">
                      <a:lumMod val="75000"/>
                      <a:lumOff val="25000"/>
                    </a:prstClr>
                  </a:solidFill>
                  <a:latin typeface="Poppins" panose="00000500000000000000" pitchFamily="2" charset="0"/>
                  <a:cs typeface="Poppins" panose="00000500000000000000" pitchFamily="2" charset="0"/>
                </a:rPr>
                <a:t>High-value</a:t>
              </a:r>
            </a:p>
          </p:txBody>
        </p:sp>
        <p:sp>
          <p:nvSpPr>
            <p:cNvPr id="18" name="Rectangle: Rounded Corners 17">
              <a:extLst>
                <a:ext uri="{FF2B5EF4-FFF2-40B4-BE49-F238E27FC236}">
                  <a16:creationId xmlns:a16="http://schemas.microsoft.com/office/drawing/2014/main" id="{35C92AD7-465A-FB58-203A-A6C8CBD1C2AA}"/>
                </a:ext>
              </a:extLst>
            </p:cNvPr>
            <p:cNvSpPr/>
            <p:nvPr/>
          </p:nvSpPr>
          <p:spPr>
            <a:xfrm>
              <a:off x="6907391" y="3993235"/>
              <a:ext cx="725426" cy="559256"/>
            </a:xfrm>
            <a:prstGeom prst="roundRect">
              <a:avLst/>
            </a:prstGeom>
            <a:solidFill>
              <a:srgbClr val="FC7D5A"/>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r>
                <a:rPr lang="en-GB" sz="1050" b="1" kern="1200" dirty="0">
                  <a:solidFill>
                    <a:prstClr val="black">
                      <a:lumMod val="75000"/>
                      <a:lumOff val="25000"/>
                    </a:prstClr>
                  </a:solidFill>
                  <a:latin typeface="Poppins" panose="00000500000000000000" pitchFamily="2" charset="0"/>
                  <a:cs typeface="Poppins" panose="00000500000000000000" pitchFamily="2" charset="0"/>
                </a:rPr>
                <a:t>High</a:t>
              </a:r>
            </a:p>
          </p:txBody>
        </p:sp>
        <p:sp>
          <p:nvSpPr>
            <p:cNvPr id="19" name="Rectangle: Rounded Corners 18">
              <a:extLst>
                <a:ext uri="{FF2B5EF4-FFF2-40B4-BE49-F238E27FC236}">
                  <a16:creationId xmlns:a16="http://schemas.microsoft.com/office/drawing/2014/main" id="{A8F7AC3E-A747-AABB-9059-2E12AE5E7E1E}"/>
                </a:ext>
              </a:extLst>
            </p:cNvPr>
            <p:cNvSpPr/>
            <p:nvPr/>
          </p:nvSpPr>
          <p:spPr>
            <a:xfrm>
              <a:off x="7690000" y="3993235"/>
              <a:ext cx="1188033" cy="559256"/>
            </a:xfrm>
            <a:prstGeom prst="roundRect">
              <a:avLst/>
            </a:prstGeom>
            <a:solidFill>
              <a:srgbClr val="FC7D5A"/>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r>
                <a:rPr lang="en-GB" sz="1050" b="1" kern="1200" dirty="0">
                  <a:solidFill>
                    <a:prstClr val="black">
                      <a:lumMod val="75000"/>
                      <a:lumOff val="25000"/>
                    </a:prstClr>
                  </a:solidFill>
                  <a:latin typeface="Poppins" panose="00000500000000000000" pitchFamily="2" charset="0"/>
                  <a:cs typeface="Poppins" panose="00000500000000000000" pitchFamily="2" charset="0"/>
                </a:rPr>
                <a:t>Complex</a:t>
              </a:r>
            </a:p>
          </p:txBody>
        </p:sp>
        <p:sp>
          <p:nvSpPr>
            <p:cNvPr id="20" name="Rectangle: Rounded Corners 19">
              <a:extLst>
                <a:ext uri="{FF2B5EF4-FFF2-40B4-BE49-F238E27FC236}">
                  <a16:creationId xmlns:a16="http://schemas.microsoft.com/office/drawing/2014/main" id="{174A08C5-5207-B00F-F993-027391F97828}"/>
                </a:ext>
              </a:extLst>
            </p:cNvPr>
            <p:cNvSpPr/>
            <p:nvPr/>
          </p:nvSpPr>
          <p:spPr>
            <a:xfrm>
              <a:off x="8933966" y="3993235"/>
              <a:ext cx="860003" cy="559256"/>
            </a:xfrm>
            <a:prstGeom prst="roundRect">
              <a:avLst/>
            </a:prstGeom>
            <a:solidFill>
              <a:srgbClr val="FC7D5A"/>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r>
                <a:rPr lang="en-GB" sz="1050" b="1" kern="1200" dirty="0">
                  <a:solidFill>
                    <a:prstClr val="black">
                      <a:lumMod val="75000"/>
                      <a:lumOff val="25000"/>
                    </a:prstClr>
                  </a:solidFill>
                  <a:latin typeface="Poppins" panose="00000500000000000000" pitchFamily="2" charset="0"/>
                  <a:cs typeface="Poppins" panose="00000500000000000000" pitchFamily="2" charset="0"/>
                </a:rPr>
                <a:t>Daily</a:t>
              </a:r>
            </a:p>
          </p:txBody>
        </p:sp>
        <p:sp>
          <p:nvSpPr>
            <p:cNvPr id="21" name="Rectangle: Rounded Corners 20">
              <a:extLst>
                <a:ext uri="{FF2B5EF4-FFF2-40B4-BE49-F238E27FC236}">
                  <a16:creationId xmlns:a16="http://schemas.microsoft.com/office/drawing/2014/main" id="{1196800E-8EF5-A58F-7A8E-7A0375D31B2B}"/>
                </a:ext>
              </a:extLst>
            </p:cNvPr>
            <p:cNvSpPr/>
            <p:nvPr/>
          </p:nvSpPr>
          <p:spPr>
            <a:xfrm>
              <a:off x="9848652" y="3993235"/>
              <a:ext cx="860003" cy="559256"/>
            </a:xfrm>
            <a:prstGeom prst="roundRect">
              <a:avLst/>
            </a:prstGeom>
            <a:solidFill>
              <a:srgbClr val="FC7D5A"/>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r>
                <a:rPr lang="en-GB" sz="1050" b="1" kern="1200" dirty="0">
                  <a:solidFill>
                    <a:prstClr val="black">
                      <a:lumMod val="75000"/>
                      <a:lumOff val="25000"/>
                    </a:prstClr>
                  </a:solidFill>
                  <a:latin typeface="Poppins" panose="00000500000000000000" pitchFamily="2" charset="0"/>
                  <a:cs typeface="Poppins" panose="00000500000000000000" pitchFamily="2" charset="0"/>
                </a:rPr>
                <a:t>All</a:t>
              </a:r>
            </a:p>
          </p:txBody>
        </p:sp>
      </p:grpSp>
      <p:sp>
        <p:nvSpPr>
          <p:cNvPr id="22" name="Rectangle: Rounded Corners 21">
            <a:extLst>
              <a:ext uri="{FF2B5EF4-FFF2-40B4-BE49-F238E27FC236}">
                <a16:creationId xmlns:a16="http://schemas.microsoft.com/office/drawing/2014/main" id="{6DB4CFC3-C1D1-F58B-111D-74A2CEAA170F}"/>
              </a:ext>
            </a:extLst>
          </p:cNvPr>
          <p:cNvSpPr/>
          <p:nvPr/>
        </p:nvSpPr>
        <p:spPr>
          <a:xfrm>
            <a:off x="3489332" y="2296825"/>
            <a:ext cx="935099" cy="419442"/>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685800">
              <a:buClrTx/>
            </a:pPr>
            <a:r>
              <a:rPr lang="en-GB" sz="1050" b="1" kern="1200" dirty="0">
                <a:solidFill>
                  <a:prstClr val="white"/>
                </a:solidFill>
                <a:latin typeface="Poppins" panose="00000500000000000000" pitchFamily="2" charset="0"/>
                <a:cs typeface="Poppins" panose="00000500000000000000" pitchFamily="2" charset="0"/>
              </a:rPr>
              <a:t>Example 2</a:t>
            </a:r>
          </a:p>
          <a:p>
            <a:pPr algn="ctr" defTabSz="685800">
              <a:buClrTx/>
            </a:pPr>
            <a:r>
              <a:rPr lang="en-GB" sz="900" kern="1200" dirty="0">
                <a:solidFill>
                  <a:prstClr val="white"/>
                </a:solidFill>
                <a:latin typeface="Poppins" panose="00000500000000000000" pitchFamily="2" charset="0"/>
                <a:cs typeface="Poppins" panose="00000500000000000000" pitchFamily="2" charset="0"/>
              </a:rPr>
              <a:t>Animal welfare</a:t>
            </a:r>
          </a:p>
        </p:txBody>
      </p:sp>
      <p:grpSp>
        <p:nvGrpSpPr>
          <p:cNvPr id="59" name="Group 58">
            <a:extLst>
              <a:ext uri="{FF2B5EF4-FFF2-40B4-BE49-F238E27FC236}">
                <a16:creationId xmlns:a16="http://schemas.microsoft.com/office/drawing/2014/main" id="{9B6CC4C0-65CF-B19E-9926-4C54AEE5C8BD}"/>
              </a:ext>
            </a:extLst>
          </p:cNvPr>
          <p:cNvGrpSpPr/>
          <p:nvPr/>
        </p:nvGrpSpPr>
        <p:grpSpPr>
          <a:xfrm>
            <a:off x="4497224" y="2296825"/>
            <a:ext cx="3534268" cy="419442"/>
            <a:chOff x="5996298" y="2561696"/>
            <a:chExt cx="4712357" cy="559256"/>
          </a:xfrm>
        </p:grpSpPr>
        <p:sp>
          <p:nvSpPr>
            <p:cNvPr id="23" name="Rectangle: Rounded Corners 22">
              <a:extLst>
                <a:ext uri="{FF2B5EF4-FFF2-40B4-BE49-F238E27FC236}">
                  <a16:creationId xmlns:a16="http://schemas.microsoft.com/office/drawing/2014/main" id="{87508629-1F7B-14E8-4D66-EB1CB07DBC77}"/>
                </a:ext>
              </a:extLst>
            </p:cNvPr>
            <p:cNvSpPr/>
            <p:nvPr/>
          </p:nvSpPr>
          <p:spPr>
            <a:xfrm>
              <a:off x="5996298" y="2561696"/>
              <a:ext cx="852660" cy="559256"/>
            </a:xfrm>
            <a:prstGeom prst="roundRect">
              <a:avLst/>
            </a:prstGeom>
            <a:solidFill>
              <a:srgbClr val="FFFFCC"/>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r>
                <a:rPr lang="en-GB" sz="1050" b="1" kern="1200" dirty="0">
                  <a:solidFill>
                    <a:prstClr val="white">
                      <a:lumMod val="50000"/>
                    </a:prstClr>
                  </a:solidFill>
                  <a:latin typeface="Poppins" panose="00000500000000000000" pitchFamily="2" charset="0"/>
                  <a:cs typeface="Poppins" panose="00000500000000000000" pitchFamily="2" charset="0"/>
                </a:rPr>
                <a:t>Low-value</a:t>
              </a:r>
            </a:p>
          </p:txBody>
        </p:sp>
        <p:sp>
          <p:nvSpPr>
            <p:cNvPr id="24" name="Rectangle: Rounded Corners 23">
              <a:extLst>
                <a:ext uri="{FF2B5EF4-FFF2-40B4-BE49-F238E27FC236}">
                  <a16:creationId xmlns:a16="http://schemas.microsoft.com/office/drawing/2014/main" id="{4ACE0730-E48E-9993-406A-A24DC49EB659}"/>
                </a:ext>
              </a:extLst>
            </p:cNvPr>
            <p:cNvSpPr/>
            <p:nvPr/>
          </p:nvSpPr>
          <p:spPr>
            <a:xfrm>
              <a:off x="6907391" y="2561696"/>
              <a:ext cx="725426" cy="559256"/>
            </a:xfrm>
            <a:prstGeom prst="roundRect">
              <a:avLst/>
            </a:prstGeom>
            <a:solidFill>
              <a:srgbClr val="FFC000"/>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r>
                <a:rPr lang="en-GB" sz="1050" b="1" kern="1200" dirty="0">
                  <a:solidFill>
                    <a:prstClr val="white">
                      <a:lumMod val="50000"/>
                    </a:prstClr>
                  </a:solidFill>
                  <a:latin typeface="Poppins" panose="00000500000000000000" pitchFamily="2" charset="0"/>
                  <a:cs typeface="Poppins" panose="00000500000000000000" pitchFamily="2" charset="0"/>
                </a:rPr>
                <a:t>Low</a:t>
              </a:r>
            </a:p>
          </p:txBody>
        </p:sp>
        <p:sp>
          <p:nvSpPr>
            <p:cNvPr id="25" name="Rectangle: Rounded Corners 24">
              <a:extLst>
                <a:ext uri="{FF2B5EF4-FFF2-40B4-BE49-F238E27FC236}">
                  <a16:creationId xmlns:a16="http://schemas.microsoft.com/office/drawing/2014/main" id="{1E34C442-7FEE-CFC3-76CC-EFC0576E30E8}"/>
                </a:ext>
              </a:extLst>
            </p:cNvPr>
            <p:cNvSpPr/>
            <p:nvPr/>
          </p:nvSpPr>
          <p:spPr>
            <a:xfrm>
              <a:off x="7690000" y="2561696"/>
              <a:ext cx="1188033" cy="559256"/>
            </a:xfrm>
            <a:prstGeom prst="roundRect">
              <a:avLst/>
            </a:prstGeom>
            <a:solidFill>
              <a:srgbClr val="FC7D5A"/>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r>
                <a:rPr lang="en-GB" sz="1050" b="1" kern="1200" dirty="0">
                  <a:solidFill>
                    <a:prstClr val="black">
                      <a:lumMod val="75000"/>
                      <a:lumOff val="25000"/>
                    </a:prstClr>
                  </a:solidFill>
                  <a:latin typeface="Poppins" panose="00000500000000000000" pitchFamily="2" charset="0"/>
                  <a:cs typeface="Poppins" panose="00000500000000000000" pitchFamily="2" charset="0"/>
                </a:rPr>
                <a:t>Simple</a:t>
              </a:r>
            </a:p>
          </p:txBody>
        </p:sp>
        <p:sp>
          <p:nvSpPr>
            <p:cNvPr id="26" name="Rectangle: Rounded Corners 25">
              <a:extLst>
                <a:ext uri="{FF2B5EF4-FFF2-40B4-BE49-F238E27FC236}">
                  <a16:creationId xmlns:a16="http://schemas.microsoft.com/office/drawing/2014/main" id="{303CA2A2-7B65-A12E-C307-0D00169A93D4}"/>
                </a:ext>
              </a:extLst>
            </p:cNvPr>
            <p:cNvSpPr/>
            <p:nvPr/>
          </p:nvSpPr>
          <p:spPr>
            <a:xfrm>
              <a:off x="8933966" y="2561696"/>
              <a:ext cx="860003" cy="559256"/>
            </a:xfrm>
            <a:prstGeom prst="roundRect">
              <a:avLst/>
            </a:prstGeom>
            <a:solidFill>
              <a:srgbClr val="FC7D5A"/>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r>
                <a:rPr lang="en-GB" sz="1050" b="1" kern="1200" dirty="0">
                  <a:solidFill>
                    <a:prstClr val="black">
                      <a:lumMod val="75000"/>
                      <a:lumOff val="25000"/>
                    </a:prstClr>
                  </a:solidFill>
                  <a:latin typeface="Poppins" panose="00000500000000000000" pitchFamily="2" charset="0"/>
                  <a:cs typeface="Poppins" panose="00000500000000000000" pitchFamily="2" charset="0"/>
                </a:rPr>
                <a:t>Daily</a:t>
              </a:r>
            </a:p>
          </p:txBody>
        </p:sp>
        <p:sp>
          <p:nvSpPr>
            <p:cNvPr id="27" name="Rectangle: Rounded Corners 26">
              <a:extLst>
                <a:ext uri="{FF2B5EF4-FFF2-40B4-BE49-F238E27FC236}">
                  <a16:creationId xmlns:a16="http://schemas.microsoft.com/office/drawing/2014/main" id="{504C1D48-13B6-3623-0F5C-EDAFEF21D48B}"/>
                </a:ext>
              </a:extLst>
            </p:cNvPr>
            <p:cNvSpPr/>
            <p:nvPr/>
          </p:nvSpPr>
          <p:spPr>
            <a:xfrm>
              <a:off x="9848652" y="2561696"/>
              <a:ext cx="860003" cy="559256"/>
            </a:xfrm>
            <a:prstGeom prst="roundRect">
              <a:avLst/>
            </a:prstGeom>
            <a:solidFill>
              <a:srgbClr val="FC7D5A"/>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r>
                <a:rPr lang="en-GB" sz="1050" b="1" kern="1200" dirty="0">
                  <a:solidFill>
                    <a:prstClr val="black">
                      <a:lumMod val="75000"/>
                      <a:lumOff val="25000"/>
                    </a:prstClr>
                  </a:solidFill>
                  <a:latin typeface="Poppins" panose="00000500000000000000" pitchFamily="2" charset="0"/>
                  <a:cs typeface="Poppins" panose="00000500000000000000" pitchFamily="2" charset="0"/>
                </a:rPr>
                <a:t>All</a:t>
              </a:r>
            </a:p>
          </p:txBody>
        </p:sp>
      </p:grpSp>
      <p:sp>
        <p:nvSpPr>
          <p:cNvPr id="28" name="Rectangle: Rounded Corners 27">
            <a:extLst>
              <a:ext uri="{FF2B5EF4-FFF2-40B4-BE49-F238E27FC236}">
                <a16:creationId xmlns:a16="http://schemas.microsoft.com/office/drawing/2014/main" id="{08C57447-3371-C464-7309-235324D1CCC7}"/>
              </a:ext>
            </a:extLst>
          </p:cNvPr>
          <p:cNvSpPr/>
          <p:nvPr/>
        </p:nvSpPr>
        <p:spPr>
          <a:xfrm>
            <a:off x="3491474" y="2833652"/>
            <a:ext cx="935099" cy="419442"/>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r>
              <a:rPr lang="en-GB" sz="1050" b="1" kern="1200" dirty="0">
                <a:solidFill>
                  <a:prstClr val="white"/>
                </a:solidFill>
                <a:latin typeface="Poppins" panose="00000500000000000000" pitchFamily="2" charset="0"/>
                <a:cs typeface="Poppins" panose="00000500000000000000" pitchFamily="2" charset="0"/>
              </a:rPr>
              <a:t>Example 3</a:t>
            </a:r>
          </a:p>
          <a:p>
            <a:pPr algn="ctr" defTabSz="685800">
              <a:buClrTx/>
            </a:pPr>
            <a:r>
              <a:rPr lang="en-GB" sz="1050" kern="1200" dirty="0">
                <a:solidFill>
                  <a:prstClr val="white"/>
                </a:solidFill>
                <a:latin typeface="Poppins" panose="00000500000000000000" pitchFamily="2" charset="0"/>
                <a:cs typeface="Poppins" panose="00000500000000000000" pitchFamily="2" charset="0"/>
              </a:rPr>
              <a:t>EIA</a:t>
            </a:r>
          </a:p>
        </p:txBody>
      </p:sp>
      <p:grpSp>
        <p:nvGrpSpPr>
          <p:cNvPr id="60" name="Group 59">
            <a:extLst>
              <a:ext uri="{FF2B5EF4-FFF2-40B4-BE49-F238E27FC236}">
                <a16:creationId xmlns:a16="http://schemas.microsoft.com/office/drawing/2014/main" id="{5C6855D4-247E-795B-5EEA-D53A1A26BFEB}"/>
              </a:ext>
            </a:extLst>
          </p:cNvPr>
          <p:cNvGrpSpPr/>
          <p:nvPr/>
        </p:nvGrpSpPr>
        <p:grpSpPr>
          <a:xfrm>
            <a:off x="4499366" y="2833652"/>
            <a:ext cx="3534268" cy="419442"/>
            <a:chOff x="5999154" y="3277465"/>
            <a:chExt cx="4712357" cy="559256"/>
          </a:xfrm>
        </p:grpSpPr>
        <p:sp>
          <p:nvSpPr>
            <p:cNvPr id="29" name="Rectangle: Rounded Corners 28">
              <a:extLst>
                <a:ext uri="{FF2B5EF4-FFF2-40B4-BE49-F238E27FC236}">
                  <a16:creationId xmlns:a16="http://schemas.microsoft.com/office/drawing/2014/main" id="{CC7EADA3-746B-4592-C460-377E5BA5C43A}"/>
                </a:ext>
              </a:extLst>
            </p:cNvPr>
            <p:cNvSpPr/>
            <p:nvPr/>
          </p:nvSpPr>
          <p:spPr>
            <a:xfrm>
              <a:off x="5999154" y="3277465"/>
              <a:ext cx="852660" cy="559256"/>
            </a:xfrm>
            <a:prstGeom prst="roundRect">
              <a:avLst/>
            </a:prstGeom>
            <a:solidFill>
              <a:srgbClr val="FC7D5A"/>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r>
                <a:rPr lang="en-GB" sz="1050" b="1" kern="1200" dirty="0">
                  <a:solidFill>
                    <a:prstClr val="black">
                      <a:lumMod val="75000"/>
                      <a:lumOff val="25000"/>
                    </a:prstClr>
                  </a:solidFill>
                  <a:latin typeface="Poppins" panose="00000500000000000000" pitchFamily="2" charset="0"/>
                  <a:cs typeface="Poppins" panose="00000500000000000000" pitchFamily="2" charset="0"/>
                </a:rPr>
                <a:t>High-value</a:t>
              </a:r>
            </a:p>
          </p:txBody>
        </p:sp>
        <p:sp>
          <p:nvSpPr>
            <p:cNvPr id="30" name="Rectangle: Rounded Corners 29">
              <a:extLst>
                <a:ext uri="{FF2B5EF4-FFF2-40B4-BE49-F238E27FC236}">
                  <a16:creationId xmlns:a16="http://schemas.microsoft.com/office/drawing/2014/main" id="{D735DC9E-644C-4958-3701-D2B75DCB18DD}"/>
                </a:ext>
              </a:extLst>
            </p:cNvPr>
            <p:cNvSpPr/>
            <p:nvPr/>
          </p:nvSpPr>
          <p:spPr>
            <a:xfrm>
              <a:off x="6910247" y="3277465"/>
              <a:ext cx="725426" cy="559256"/>
            </a:xfrm>
            <a:prstGeom prst="roundRect">
              <a:avLst/>
            </a:prstGeom>
            <a:solidFill>
              <a:srgbClr val="FC7D5A"/>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r>
                <a:rPr lang="en-GB" sz="1050" b="1" kern="1200" dirty="0">
                  <a:solidFill>
                    <a:prstClr val="black">
                      <a:lumMod val="75000"/>
                      <a:lumOff val="25000"/>
                    </a:prstClr>
                  </a:solidFill>
                  <a:latin typeface="Poppins" panose="00000500000000000000" pitchFamily="2" charset="0"/>
                  <a:cs typeface="Poppins" panose="00000500000000000000" pitchFamily="2" charset="0"/>
                </a:rPr>
                <a:t>High</a:t>
              </a:r>
            </a:p>
          </p:txBody>
        </p:sp>
        <p:sp>
          <p:nvSpPr>
            <p:cNvPr id="31" name="Rectangle: Rounded Corners 30">
              <a:extLst>
                <a:ext uri="{FF2B5EF4-FFF2-40B4-BE49-F238E27FC236}">
                  <a16:creationId xmlns:a16="http://schemas.microsoft.com/office/drawing/2014/main" id="{06C23421-D027-1FC3-B98E-DE1850490D53}"/>
                </a:ext>
              </a:extLst>
            </p:cNvPr>
            <p:cNvSpPr/>
            <p:nvPr/>
          </p:nvSpPr>
          <p:spPr>
            <a:xfrm>
              <a:off x="7692856" y="3277465"/>
              <a:ext cx="1188033" cy="559256"/>
            </a:xfrm>
            <a:prstGeom prst="roundRect">
              <a:avLst/>
            </a:prstGeom>
            <a:solidFill>
              <a:srgbClr val="FC7D5A"/>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r>
                <a:rPr lang="en-GB" sz="1050" b="1" kern="1200" dirty="0">
                  <a:solidFill>
                    <a:prstClr val="black">
                      <a:lumMod val="75000"/>
                      <a:lumOff val="25000"/>
                    </a:prstClr>
                  </a:solidFill>
                  <a:latin typeface="Poppins" panose="00000500000000000000" pitchFamily="2" charset="0"/>
                  <a:cs typeface="Poppins" panose="00000500000000000000" pitchFamily="2" charset="0"/>
                </a:rPr>
                <a:t>Simple</a:t>
              </a:r>
            </a:p>
          </p:txBody>
        </p:sp>
        <p:sp>
          <p:nvSpPr>
            <p:cNvPr id="32" name="Rectangle: Rounded Corners 31">
              <a:extLst>
                <a:ext uri="{FF2B5EF4-FFF2-40B4-BE49-F238E27FC236}">
                  <a16:creationId xmlns:a16="http://schemas.microsoft.com/office/drawing/2014/main" id="{C3CEA17E-E283-4838-D1A6-FBD031DBF3A0}"/>
                </a:ext>
              </a:extLst>
            </p:cNvPr>
            <p:cNvSpPr/>
            <p:nvPr/>
          </p:nvSpPr>
          <p:spPr>
            <a:xfrm>
              <a:off x="8936822" y="3277465"/>
              <a:ext cx="860003" cy="559256"/>
            </a:xfrm>
            <a:prstGeom prst="roundRect">
              <a:avLst/>
            </a:prstGeom>
            <a:solidFill>
              <a:srgbClr val="FFC000"/>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r>
                <a:rPr lang="en-GB" sz="1050" b="1" kern="1200" dirty="0">
                  <a:solidFill>
                    <a:prstClr val="white">
                      <a:lumMod val="50000"/>
                    </a:prstClr>
                  </a:solidFill>
                  <a:latin typeface="Poppins" panose="00000500000000000000" pitchFamily="2" charset="0"/>
                  <a:cs typeface="Poppins" panose="00000500000000000000" pitchFamily="2" charset="0"/>
                </a:rPr>
                <a:t>2-3 p.a.</a:t>
              </a:r>
            </a:p>
          </p:txBody>
        </p:sp>
        <p:sp>
          <p:nvSpPr>
            <p:cNvPr id="33" name="Rectangle: Rounded Corners 32">
              <a:extLst>
                <a:ext uri="{FF2B5EF4-FFF2-40B4-BE49-F238E27FC236}">
                  <a16:creationId xmlns:a16="http://schemas.microsoft.com/office/drawing/2014/main" id="{A8D3AA42-3E00-A742-B673-B77E2C4192FB}"/>
                </a:ext>
              </a:extLst>
            </p:cNvPr>
            <p:cNvSpPr/>
            <p:nvPr/>
          </p:nvSpPr>
          <p:spPr>
            <a:xfrm>
              <a:off x="9851508" y="3277465"/>
              <a:ext cx="860003" cy="559256"/>
            </a:xfrm>
            <a:prstGeom prst="roundRect">
              <a:avLst/>
            </a:prstGeom>
            <a:solidFill>
              <a:srgbClr val="FC7D5A"/>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r>
                <a:rPr lang="en-GB" sz="1050" b="1" kern="1200" dirty="0">
                  <a:solidFill>
                    <a:prstClr val="black">
                      <a:lumMod val="75000"/>
                      <a:lumOff val="25000"/>
                    </a:prstClr>
                  </a:solidFill>
                  <a:latin typeface="Poppins" panose="00000500000000000000" pitchFamily="2" charset="0"/>
                  <a:cs typeface="Poppins" panose="00000500000000000000" pitchFamily="2" charset="0"/>
                </a:rPr>
                <a:t>All</a:t>
              </a:r>
            </a:p>
          </p:txBody>
        </p:sp>
      </p:grpSp>
      <p:grpSp>
        <p:nvGrpSpPr>
          <p:cNvPr id="54" name="Group 53">
            <a:extLst>
              <a:ext uri="{FF2B5EF4-FFF2-40B4-BE49-F238E27FC236}">
                <a16:creationId xmlns:a16="http://schemas.microsoft.com/office/drawing/2014/main" id="{7E7E58C3-1F9C-08B0-B256-667DDB4B89CD}"/>
              </a:ext>
            </a:extLst>
          </p:cNvPr>
          <p:cNvGrpSpPr/>
          <p:nvPr/>
        </p:nvGrpSpPr>
        <p:grpSpPr>
          <a:xfrm>
            <a:off x="4498161" y="1223171"/>
            <a:ext cx="3534268" cy="419442"/>
            <a:chOff x="5997548" y="1130157"/>
            <a:chExt cx="4712357" cy="559256"/>
          </a:xfrm>
        </p:grpSpPr>
        <p:sp>
          <p:nvSpPr>
            <p:cNvPr id="34" name="Rectangle: Rounded Corners 33">
              <a:extLst>
                <a:ext uri="{FF2B5EF4-FFF2-40B4-BE49-F238E27FC236}">
                  <a16:creationId xmlns:a16="http://schemas.microsoft.com/office/drawing/2014/main" id="{46EDCC8D-FCFB-91B8-F191-721AD3981939}"/>
                </a:ext>
              </a:extLst>
            </p:cNvPr>
            <p:cNvSpPr/>
            <p:nvPr/>
          </p:nvSpPr>
          <p:spPr>
            <a:xfrm>
              <a:off x="5997548" y="1130157"/>
              <a:ext cx="852660" cy="55925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r>
                <a:rPr lang="en-GB" sz="900" b="1" kern="1200" dirty="0">
                  <a:solidFill>
                    <a:prstClr val="black">
                      <a:lumMod val="75000"/>
                      <a:lumOff val="25000"/>
                    </a:prstClr>
                  </a:solidFill>
                  <a:latin typeface="Poppins" panose="00000500000000000000" pitchFamily="2" charset="0"/>
                  <a:cs typeface="Poppins" panose="00000500000000000000" pitchFamily="2" charset="0"/>
                </a:rPr>
                <a:t>How much?</a:t>
              </a:r>
            </a:p>
          </p:txBody>
        </p:sp>
        <p:sp>
          <p:nvSpPr>
            <p:cNvPr id="35" name="Rectangle: Rounded Corners 34">
              <a:extLst>
                <a:ext uri="{FF2B5EF4-FFF2-40B4-BE49-F238E27FC236}">
                  <a16:creationId xmlns:a16="http://schemas.microsoft.com/office/drawing/2014/main" id="{1CA3402B-DDFE-14A9-7D00-D76C740028B6}"/>
                </a:ext>
              </a:extLst>
            </p:cNvPr>
            <p:cNvSpPr/>
            <p:nvPr/>
          </p:nvSpPr>
          <p:spPr>
            <a:xfrm>
              <a:off x="6908641" y="1130157"/>
              <a:ext cx="725426" cy="55925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r>
                <a:rPr lang="en-GB" sz="900" b="1" kern="1200" dirty="0">
                  <a:solidFill>
                    <a:prstClr val="black">
                      <a:lumMod val="75000"/>
                      <a:lumOff val="25000"/>
                    </a:prstClr>
                  </a:solidFill>
                  <a:latin typeface="Poppins" panose="00000500000000000000" pitchFamily="2" charset="0"/>
                  <a:cs typeface="Poppins" panose="00000500000000000000" pitchFamily="2" charset="0"/>
                </a:rPr>
                <a:t>Risk?</a:t>
              </a:r>
            </a:p>
          </p:txBody>
        </p:sp>
        <p:sp>
          <p:nvSpPr>
            <p:cNvPr id="36" name="Rectangle: Rounded Corners 35">
              <a:extLst>
                <a:ext uri="{FF2B5EF4-FFF2-40B4-BE49-F238E27FC236}">
                  <a16:creationId xmlns:a16="http://schemas.microsoft.com/office/drawing/2014/main" id="{E37FB4D3-A531-C0C1-BE69-50CCB578CEB9}"/>
                </a:ext>
              </a:extLst>
            </p:cNvPr>
            <p:cNvSpPr/>
            <p:nvPr/>
          </p:nvSpPr>
          <p:spPr>
            <a:xfrm>
              <a:off x="7691250" y="1130157"/>
              <a:ext cx="1188033" cy="55925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r>
                <a:rPr lang="en-GB" sz="900" b="1" kern="1200" dirty="0">
                  <a:solidFill>
                    <a:prstClr val="black">
                      <a:lumMod val="75000"/>
                      <a:lumOff val="25000"/>
                    </a:prstClr>
                  </a:solidFill>
                  <a:latin typeface="Poppins" panose="00000500000000000000" pitchFamily="2" charset="0"/>
                  <a:cs typeface="Poppins" panose="00000500000000000000" pitchFamily="2" charset="0"/>
                </a:rPr>
                <a:t>Complex?</a:t>
              </a:r>
            </a:p>
          </p:txBody>
        </p:sp>
        <p:sp>
          <p:nvSpPr>
            <p:cNvPr id="37" name="Rectangle: Rounded Corners 36">
              <a:extLst>
                <a:ext uri="{FF2B5EF4-FFF2-40B4-BE49-F238E27FC236}">
                  <a16:creationId xmlns:a16="http://schemas.microsoft.com/office/drawing/2014/main" id="{01529249-9423-12C5-79EB-5FFFCA57AC50}"/>
                </a:ext>
              </a:extLst>
            </p:cNvPr>
            <p:cNvSpPr/>
            <p:nvPr/>
          </p:nvSpPr>
          <p:spPr>
            <a:xfrm>
              <a:off x="8935216" y="1130157"/>
              <a:ext cx="860003" cy="55925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r>
                <a:rPr lang="en-GB" sz="900" b="1" kern="1200" dirty="0">
                  <a:solidFill>
                    <a:prstClr val="black">
                      <a:lumMod val="75000"/>
                      <a:lumOff val="25000"/>
                    </a:prstClr>
                  </a:solidFill>
                  <a:latin typeface="Poppins" panose="00000500000000000000" pitchFamily="2" charset="0"/>
                  <a:cs typeface="Poppins" panose="00000500000000000000" pitchFamily="2" charset="0"/>
                </a:rPr>
                <a:t>How often?</a:t>
              </a:r>
            </a:p>
          </p:txBody>
        </p:sp>
        <p:sp>
          <p:nvSpPr>
            <p:cNvPr id="38" name="Rectangle: Rounded Corners 37">
              <a:extLst>
                <a:ext uri="{FF2B5EF4-FFF2-40B4-BE49-F238E27FC236}">
                  <a16:creationId xmlns:a16="http://schemas.microsoft.com/office/drawing/2014/main" id="{6A8AF8EB-9756-B947-E302-C581401F5288}"/>
                </a:ext>
              </a:extLst>
            </p:cNvPr>
            <p:cNvSpPr/>
            <p:nvPr/>
          </p:nvSpPr>
          <p:spPr>
            <a:xfrm>
              <a:off x="9849902" y="1130157"/>
              <a:ext cx="860003" cy="55925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r>
                <a:rPr lang="en-GB" sz="900" b="1" kern="1200" dirty="0">
                  <a:solidFill>
                    <a:prstClr val="black">
                      <a:lumMod val="75000"/>
                      <a:lumOff val="25000"/>
                    </a:prstClr>
                  </a:solidFill>
                  <a:latin typeface="Poppins" panose="00000500000000000000" pitchFamily="2" charset="0"/>
                  <a:cs typeface="Poppins" panose="00000500000000000000" pitchFamily="2" charset="0"/>
                </a:rPr>
                <a:t>Who?</a:t>
              </a:r>
            </a:p>
          </p:txBody>
        </p:sp>
      </p:grpSp>
      <p:sp>
        <p:nvSpPr>
          <p:cNvPr id="39" name="Rectangle: Rounded Corners 38">
            <a:extLst>
              <a:ext uri="{FF2B5EF4-FFF2-40B4-BE49-F238E27FC236}">
                <a16:creationId xmlns:a16="http://schemas.microsoft.com/office/drawing/2014/main" id="{E1D270F8-03E1-EC1D-083D-E7C768C19033}"/>
              </a:ext>
            </a:extLst>
          </p:cNvPr>
          <p:cNvSpPr/>
          <p:nvPr/>
        </p:nvSpPr>
        <p:spPr>
          <a:xfrm>
            <a:off x="8073006" y="1719281"/>
            <a:ext cx="1007497" cy="419442"/>
          </a:xfrm>
          <a:prstGeom prst="round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r>
              <a:rPr lang="en-GB" sz="1000" b="1" kern="1200" dirty="0">
                <a:solidFill>
                  <a:prstClr val="white"/>
                </a:solidFill>
                <a:latin typeface="Poppins" panose="00000500000000000000" pitchFamily="2" charset="0"/>
                <a:cs typeface="Poppins" panose="00000500000000000000" pitchFamily="2" charset="0"/>
              </a:rPr>
              <a:t>Local supply agreement</a:t>
            </a:r>
          </a:p>
        </p:txBody>
      </p:sp>
      <p:sp>
        <p:nvSpPr>
          <p:cNvPr id="40" name="Rectangle: Rounded Corners 39">
            <a:extLst>
              <a:ext uri="{FF2B5EF4-FFF2-40B4-BE49-F238E27FC236}">
                <a16:creationId xmlns:a16="http://schemas.microsoft.com/office/drawing/2014/main" id="{8C9ECBCB-0896-DDE4-6A22-C5C318B63B24}"/>
              </a:ext>
            </a:extLst>
          </p:cNvPr>
          <p:cNvSpPr/>
          <p:nvPr/>
        </p:nvSpPr>
        <p:spPr>
          <a:xfrm>
            <a:off x="8072504" y="3370479"/>
            <a:ext cx="1007497" cy="419442"/>
          </a:xfrm>
          <a:prstGeom prst="round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r>
              <a:rPr lang="en-GB" sz="1000" b="1" kern="1200" dirty="0">
                <a:solidFill>
                  <a:prstClr val="white"/>
                </a:solidFill>
                <a:latin typeface="Poppins" panose="00000500000000000000" pitchFamily="2" charset="0"/>
                <a:cs typeface="Poppins" panose="00000500000000000000" pitchFamily="2" charset="0"/>
              </a:rPr>
              <a:t>Framework agreement</a:t>
            </a:r>
          </a:p>
        </p:txBody>
      </p:sp>
      <p:sp>
        <p:nvSpPr>
          <p:cNvPr id="41" name="Rectangle: Rounded Corners 40">
            <a:extLst>
              <a:ext uri="{FF2B5EF4-FFF2-40B4-BE49-F238E27FC236}">
                <a16:creationId xmlns:a16="http://schemas.microsoft.com/office/drawing/2014/main" id="{DFDA5B84-D5AB-BA49-10A8-EEDDD930C831}"/>
              </a:ext>
            </a:extLst>
          </p:cNvPr>
          <p:cNvSpPr/>
          <p:nvPr/>
        </p:nvSpPr>
        <p:spPr>
          <a:xfrm>
            <a:off x="8072504" y="2296825"/>
            <a:ext cx="1007497" cy="419442"/>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r>
              <a:rPr lang="en-GB" sz="800" b="1" kern="1200" dirty="0">
                <a:solidFill>
                  <a:prstClr val="white"/>
                </a:solidFill>
                <a:latin typeface="Poppins" panose="00000500000000000000" pitchFamily="2" charset="0"/>
                <a:cs typeface="Poppins" panose="00000500000000000000" pitchFamily="2" charset="0"/>
              </a:rPr>
              <a:t>Generic specifications</a:t>
            </a:r>
          </a:p>
        </p:txBody>
      </p:sp>
      <p:sp>
        <p:nvSpPr>
          <p:cNvPr id="42" name="Rectangle: Rounded Corners 41">
            <a:extLst>
              <a:ext uri="{FF2B5EF4-FFF2-40B4-BE49-F238E27FC236}">
                <a16:creationId xmlns:a16="http://schemas.microsoft.com/office/drawing/2014/main" id="{0706EE18-5790-81AC-A8E4-961269EA857D}"/>
              </a:ext>
            </a:extLst>
          </p:cNvPr>
          <p:cNvSpPr/>
          <p:nvPr/>
        </p:nvSpPr>
        <p:spPr>
          <a:xfrm>
            <a:off x="8074646" y="2833652"/>
            <a:ext cx="1007497" cy="419442"/>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r>
              <a:rPr lang="en-GB" sz="1000" b="1" kern="1200" dirty="0">
                <a:solidFill>
                  <a:prstClr val="white"/>
                </a:solidFill>
                <a:latin typeface="Poppins" panose="00000500000000000000" pitchFamily="2" charset="0"/>
                <a:cs typeface="Poppins" panose="00000500000000000000" pitchFamily="2" charset="0"/>
              </a:rPr>
              <a:t>Panel agreement</a:t>
            </a:r>
          </a:p>
        </p:txBody>
      </p:sp>
      <p:sp>
        <p:nvSpPr>
          <p:cNvPr id="43" name="Rectangle: Rounded Corners 42">
            <a:extLst>
              <a:ext uri="{FF2B5EF4-FFF2-40B4-BE49-F238E27FC236}">
                <a16:creationId xmlns:a16="http://schemas.microsoft.com/office/drawing/2014/main" id="{B29C5EA9-9C52-DCAE-8C5D-244FC3720295}"/>
              </a:ext>
            </a:extLst>
          </p:cNvPr>
          <p:cNvSpPr/>
          <p:nvPr/>
        </p:nvSpPr>
        <p:spPr>
          <a:xfrm>
            <a:off x="8073441" y="1223171"/>
            <a:ext cx="1007497" cy="41944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r>
              <a:rPr lang="en-GB" sz="1050" b="1" kern="1200" dirty="0">
                <a:solidFill>
                  <a:prstClr val="black">
                    <a:lumMod val="75000"/>
                    <a:lumOff val="25000"/>
                  </a:prstClr>
                </a:solidFill>
                <a:latin typeface="Poppins" panose="00000500000000000000" pitchFamily="2" charset="0"/>
                <a:cs typeface="Poppins" panose="00000500000000000000" pitchFamily="2" charset="0"/>
              </a:rPr>
              <a:t>SP Output</a:t>
            </a:r>
          </a:p>
        </p:txBody>
      </p:sp>
      <p:cxnSp>
        <p:nvCxnSpPr>
          <p:cNvPr id="10" name="Straight Connector 9">
            <a:extLst>
              <a:ext uri="{FF2B5EF4-FFF2-40B4-BE49-F238E27FC236}">
                <a16:creationId xmlns:a16="http://schemas.microsoft.com/office/drawing/2014/main" id="{1D402360-33CF-810A-C1FD-99FCC491466C}"/>
              </a:ext>
            </a:extLst>
          </p:cNvPr>
          <p:cNvCxnSpPr>
            <a:cxnSpLocks/>
          </p:cNvCxnSpPr>
          <p:nvPr/>
        </p:nvCxnSpPr>
        <p:spPr>
          <a:xfrm>
            <a:off x="4445152" y="1223170"/>
            <a:ext cx="0" cy="2650733"/>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88085A2E-3409-90A8-EB4E-2EDCDF816855}"/>
              </a:ext>
            </a:extLst>
          </p:cNvPr>
          <p:cNvCxnSpPr>
            <a:cxnSpLocks/>
          </p:cNvCxnSpPr>
          <p:nvPr/>
        </p:nvCxnSpPr>
        <p:spPr>
          <a:xfrm>
            <a:off x="8054608" y="1223170"/>
            <a:ext cx="0" cy="2650733"/>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072E4916-DBA8-14E2-4DAD-9CBA0B5C3B74}"/>
              </a:ext>
            </a:extLst>
          </p:cNvPr>
          <p:cNvCxnSpPr>
            <a:cxnSpLocks/>
          </p:cNvCxnSpPr>
          <p:nvPr/>
        </p:nvCxnSpPr>
        <p:spPr>
          <a:xfrm flipV="1">
            <a:off x="3458510" y="1665716"/>
            <a:ext cx="5622176" cy="5621"/>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4" name="Content Placeholder 5">
            <a:extLst>
              <a:ext uri="{FF2B5EF4-FFF2-40B4-BE49-F238E27FC236}">
                <a16:creationId xmlns:a16="http://schemas.microsoft.com/office/drawing/2014/main" id="{F3226E93-4AEC-9430-80F6-3DB373D74C2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174182">
            <a:off x="2283995" y="3865233"/>
            <a:ext cx="847387" cy="721180"/>
          </a:xfrm>
          <a:prstGeom prst="rect">
            <a:avLst/>
          </a:prstGeom>
        </p:spPr>
      </p:pic>
    </p:spTree>
    <p:extLst>
      <p:ext uri="{BB962C8B-B14F-4D97-AF65-F5344CB8AC3E}">
        <p14:creationId xmlns:p14="http://schemas.microsoft.com/office/powerpoint/2010/main" val="3350363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46"/>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59"/>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45"/>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9"/>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0"/>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1"/>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28"/>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60"/>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42"/>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16"/>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61"/>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7" grpId="0">
        <p:bldAsOne/>
      </p:bldGraphic>
      <p:bldP spid="6" grpId="0" animBg="1"/>
      <p:bldP spid="11" grpId="0" animBg="1"/>
      <p:bldP spid="12" grpId="0" animBg="1"/>
      <p:bldP spid="13" grpId="0" animBg="1"/>
      <p:bldP spid="14" grpId="0" animBg="1"/>
      <p:bldP spid="15" grpId="0" animBg="1"/>
      <p:bldP spid="16" grpId="0" animBg="1"/>
      <p:bldP spid="22" grpId="0" animBg="1"/>
      <p:bldP spid="28" grpId="0" animBg="1"/>
      <p:bldP spid="39" grpId="0" animBg="1"/>
      <p:bldP spid="40" grpId="0" animBg="1"/>
      <p:bldP spid="41" grpId="0" animBg="1"/>
      <p:bldP spid="42" grpId="0" animBg="1"/>
      <p:bldP spid="4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oogle Shape;63;p14">
            <a:extLst>
              <a:ext uri="{FF2B5EF4-FFF2-40B4-BE49-F238E27FC236}">
                <a16:creationId xmlns:a16="http://schemas.microsoft.com/office/drawing/2014/main" id="{8B09E937-7D52-5F1C-D5B3-1E8F26561414}"/>
              </a:ext>
            </a:extLst>
          </p:cNvPr>
          <p:cNvPicPr preferRelativeResize="0"/>
          <p:nvPr/>
        </p:nvPicPr>
        <p:blipFill>
          <a:blip r:embed="rId3">
            <a:alphaModFix/>
          </a:blip>
          <a:stretch>
            <a:fillRect/>
          </a:stretch>
        </p:blipFill>
        <p:spPr>
          <a:xfrm>
            <a:off x="0" y="0"/>
            <a:ext cx="9144000" cy="5143500"/>
          </a:xfrm>
          <a:prstGeom prst="rect">
            <a:avLst/>
          </a:prstGeom>
          <a:noFill/>
          <a:ln>
            <a:noFill/>
          </a:ln>
        </p:spPr>
      </p:pic>
      <p:sp>
        <p:nvSpPr>
          <p:cNvPr id="2" name="Title 1">
            <a:extLst>
              <a:ext uri="{FF2B5EF4-FFF2-40B4-BE49-F238E27FC236}">
                <a16:creationId xmlns:a16="http://schemas.microsoft.com/office/drawing/2014/main" id="{08DA7CE6-4AF2-9C65-5F09-D05009318D97}"/>
              </a:ext>
            </a:extLst>
          </p:cNvPr>
          <p:cNvSpPr>
            <a:spLocks noGrp="1"/>
          </p:cNvSpPr>
          <p:nvPr>
            <p:ph type="title"/>
          </p:nvPr>
        </p:nvSpPr>
        <p:spPr/>
        <p:txBody>
          <a:bodyPr/>
          <a:lstStyle/>
          <a:p>
            <a:r>
              <a:rPr lang="en-GB" sz="2400" dirty="0">
                <a:latin typeface="Poppins" panose="00000500000000000000" pitchFamily="2" charset="0"/>
                <a:cs typeface="Poppins" panose="00000500000000000000" pitchFamily="2" charset="0"/>
              </a:rPr>
              <a:t>Strategic Procurement Outcomes</a:t>
            </a:r>
          </a:p>
        </p:txBody>
      </p:sp>
      <p:sp>
        <p:nvSpPr>
          <p:cNvPr id="5" name="Text Placeholder 4">
            <a:extLst>
              <a:ext uri="{FF2B5EF4-FFF2-40B4-BE49-F238E27FC236}">
                <a16:creationId xmlns:a16="http://schemas.microsoft.com/office/drawing/2014/main" id="{F2948927-E072-6615-1FA9-D6F28AFA7C90}"/>
              </a:ext>
            </a:extLst>
          </p:cNvPr>
          <p:cNvSpPr>
            <a:spLocks noGrp="1"/>
          </p:cNvSpPr>
          <p:nvPr>
            <p:ph type="body" sz="quarter" idx="10"/>
          </p:nvPr>
        </p:nvSpPr>
        <p:spPr>
          <a:xfrm>
            <a:off x="295276" y="690906"/>
            <a:ext cx="4144181" cy="4384788"/>
          </a:xfrm>
        </p:spPr>
        <p:txBody>
          <a:bodyPr>
            <a:normAutofit/>
          </a:bodyPr>
          <a:lstStyle/>
          <a:p>
            <a:pPr marL="214313" indent="-214313">
              <a:buFont typeface="Wingdings" panose="05000000000000000000" pitchFamily="2" charset="2"/>
              <a:buChar char="ü"/>
            </a:pPr>
            <a:r>
              <a:rPr lang="en-GB" sz="1600" dirty="0">
                <a:latin typeface="Poppins" panose="00000500000000000000" pitchFamily="2" charset="0"/>
                <a:cs typeface="Poppins" panose="00000500000000000000" pitchFamily="2" charset="0"/>
              </a:rPr>
              <a:t>Compliant procurement</a:t>
            </a:r>
          </a:p>
          <a:p>
            <a:pPr marL="214313" indent="-214313">
              <a:buFont typeface="Wingdings" panose="05000000000000000000" pitchFamily="2" charset="2"/>
              <a:buChar char="ü"/>
            </a:pPr>
            <a:endParaRPr lang="en-GB" sz="1600" dirty="0">
              <a:latin typeface="Poppins" panose="00000500000000000000" pitchFamily="2" charset="0"/>
              <a:cs typeface="Poppins" panose="00000500000000000000" pitchFamily="2" charset="0"/>
            </a:endParaRPr>
          </a:p>
          <a:p>
            <a:pPr marL="214313" indent="-214313">
              <a:buFont typeface="Wingdings" panose="05000000000000000000" pitchFamily="2" charset="2"/>
              <a:buChar char="ü"/>
            </a:pPr>
            <a:r>
              <a:rPr lang="en-GB" sz="1600" dirty="0">
                <a:latin typeface="Poppins" panose="00000500000000000000" pitchFamily="2" charset="0"/>
                <a:cs typeface="Poppins" panose="00000500000000000000" pitchFamily="2" charset="0"/>
              </a:rPr>
              <a:t>Local economic development</a:t>
            </a:r>
          </a:p>
          <a:p>
            <a:pPr marL="527175" lvl="2" indent="-257175">
              <a:buFont typeface="Courier New" panose="02070309020205020404" pitchFamily="49" charset="0"/>
              <a:buChar char="o"/>
            </a:pPr>
            <a:r>
              <a:rPr lang="en-GB" sz="1400" dirty="0">
                <a:latin typeface="Poppins" panose="00000500000000000000" pitchFamily="2" charset="0"/>
                <a:cs typeface="Poppins" panose="00000500000000000000" pitchFamily="2" charset="0"/>
              </a:rPr>
              <a:t>Phased employment per ward</a:t>
            </a:r>
          </a:p>
          <a:p>
            <a:pPr marL="527175" lvl="2" indent="-257175">
              <a:buFont typeface="Courier New" panose="02070309020205020404" pitchFamily="49" charset="0"/>
              <a:buChar char="o"/>
            </a:pPr>
            <a:r>
              <a:rPr lang="en-GB" sz="1400" dirty="0">
                <a:latin typeface="Poppins" panose="00000500000000000000" pitchFamily="2" charset="0"/>
                <a:cs typeface="Poppins" panose="00000500000000000000" pitchFamily="2" charset="0"/>
              </a:rPr>
              <a:t>Local manufacturing</a:t>
            </a:r>
          </a:p>
          <a:p>
            <a:pPr marL="527175" lvl="2" indent="-257175">
              <a:buFont typeface="Courier New" panose="02070309020205020404" pitchFamily="49" charset="0"/>
              <a:buChar char="o"/>
            </a:pPr>
            <a:r>
              <a:rPr lang="en-GB" sz="1400" dirty="0">
                <a:latin typeface="Poppins" panose="00000500000000000000" pitchFamily="2" charset="0"/>
                <a:cs typeface="Poppins" panose="00000500000000000000" pitchFamily="2" charset="0"/>
              </a:rPr>
              <a:t>Locality assessment</a:t>
            </a:r>
          </a:p>
          <a:p>
            <a:pPr marL="214313" indent="-214313">
              <a:buFont typeface="Wingdings" panose="05000000000000000000" pitchFamily="2" charset="2"/>
              <a:buChar char="ü"/>
            </a:pPr>
            <a:r>
              <a:rPr lang="en-GB" sz="1600" dirty="0">
                <a:latin typeface="Poppins" panose="00000500000000000000" pitchFamily="2" charset="0"/>
                <a:cs typeface="Poppins" panose="00000500000000000000" pitchFamily="2" charset="0"/>
              </a:rPr>
              <a:t>Value for money</a:t>
            </a:r>
          </a:p>
          <a:p>
            <a:pPr marL="527175" lvl="2" indent="-257175">
              <a:buFont typeface="Courier New" panose="02070309020205020404" pitchFamily="49" charset="0"/>
              <a:buChar char="o"/>
            </a:pPr>
            <a:r>
              <a:rPr lang="en-GB" sz="1400" dirty="0">
                <a:latin typeface="Poppins" panose="00000500000000000000" pitchFamily="2" charset="0"/>
                <a:cs typeface="Poppins" panose="00000500000000000000" pitchFamily="2" charset="0"/>
              </a:rPr>
              <a:t>Benchmarked prices</a:t>
            </a:r>
          </a:p>
          <a:p>
            <a:pPr marL="527175" lvl="2" indent="-257175">
              <a:buFont typeface="Courier New" panose="02070309020205020404" pitchFamily="49" charset="0"/>
              <a:buChar char="o"/>
            </a:pPr>
            <a:r>
              <a:rPr lang="en-GB" sz="1400" dirty="0">
                <a:latin typeface="Poppins" panose="00000500000000000000" pitchFamily="2" charset="0"/>
                <a:cs typeface="Poppins" panose="00000500000000000000" pitchFamily="2" charset="0"/>
              </a:rPr>
              <a:t>Balanced promotion of SMMEs with affordability</a:t>
            </a:r>
          </a:p>
          <a:p>
            <a:pPr marL="527175" lvl="2" indent="-257175">
              <a:buFont typeface="Courier New" panose="02070309020205020404" pitchFamily="49" charset="0"/>
              <a:buChar char="o"/>
            </a:pPr>
            <a:r>
              <a:rPr lang="en-GB" sz="1400" dirty="0">
                <a:latin typeface="Poppins" panose="00000500000000000000" pitchFamily="2" charset="0"/>
                <a:cs typeface="Poppins" panose="00000500000000000000" pitchFamily="2" charset="0"/>
              </a:rPr>
              <a:t>Negotiation of aggregated demand</a:t>
            </a:r>
          </a:p>
          <a:p>
            <a:pPr marL="214313" indent="-214313">
              <a:buFont typeface="Wingdings" panose="05000000000000000000" pitchFamily="2" charset="2"/>
              <a:buChar char="ü"/>
            </a:pPr>
            <a:r>
              <a:rPr lang="en-GB" sz="1600" dirty="0">
                <a:latin typeface="Poppins" panose="00000500000000000000" pitchFamily="2" charset="0"/>
                <a:cs typeface="Poppins" panose="00000500000000000000" pitchFamily="2" charset="0"/>
              </a:rPr>
              <a:t>Contractor performance management</a:t>
            </a:r>
          </a:p>
          <a:p>
            <a:pPr marL="214313" indent="-214313">
              <a:buFont typeface="Wingdings" panose="05000000000000000000" pitchFamily="2" charset="2"/>
              <a:buChar char="ü"/>
            </a:pPr>
            <a:endParaRPr lang="en-GB" sz="1600" dirty="0">
              <a:latin typeface="Poppins" panose="00000500000000000000" pitchFamily="2" charset="0"/>
              <a:cs typeface="Poppins" panose="00000500000000000000" pitchFamily="2" charset="0"/>
            </a:endParaRPr>
          </a:p>
          <a:p>
            <a:pPr marL="214313" indent="-214313">
              <a:buFont typeface="Wingdings" panose="05000000000000000000" pitchFamily="2" charset="2"/>
              <a:buChar char="ü"/>
            </a:pPr>
            <a:r>
              <a:rPr lang="en-GB" sz="1600" dirty="0">
                <a:latin typeface="Poppins" panose="00000500000000000000" pitchFamily="2" charset="0"/>
                <a:cs typeface="Poppins" panose="00000500000000000000" pitchFamily="2" charset="0"/>
              </a:rPr>
              <a:t>Rotation mechanisms</a:t>
            </a:r>
          </a:p>
          <a:p>
            <a:pPr marL="527175" lvl="2" indent="-257175">
              <a:buFont typeface="Courier New" panose="02070309020205020404" pitchFamily="49" charset="0"/>
              <a:buChar char="o"/>
            </a:pPr>
            <a:r>
              <a:rPr lang="en-GB" sz="1400" dirty="0">
                <a:latin typeface="Poppins" panose="00000500000000000000" pitchFamily="2" charset="0"/>
                <a:cs typeface="Poppins" panose="00000500000000000000" pitchFamily="2" charset="0"/>
              </a:rPr>
              <a:t>Capacity assessment</a:t>
            </a:r>
          </a:p>
          <a:p>
            <a:pPr marL="527175" lvl="2" indent="-257175">
              <a:buFont typeface="Courier New" panose="02070309020205020404" pitchFamily="49" charset="0"/>
              <a:buChar char="o"/>
            </a:pPr>
            <a:r>
              <a:rPr lang="en-GB" sz="1400" dirty="0">
                <a:latin typeface="Poppins" panose="00000500000000000000" pitchFamily="2" charset="0"/>
                <a:cs typeface="Poppins" panose="00000500000000000000" pitchFamily="2" charset="0"/>
              </a:rPr>
              <a:t>Fair distribution of workload</a:t>
            </a:r>
            <a:endParaRPr lang="en-GB" sz="1600" dirty="0">
              <a:latin typeface="Poppins" panose="00000500000000000000" pitchFamily="2" charset="0"/>
              <a:cs typeface="Poppins" panose="00000500000000000000" pitchFamily="2" charset="0"/>
            </a:endParaRPr>
          </a:p>
        </p:txBody>
      </p:sp>
      <p:pic>
        <p:nvPicPr>
          <p:cNvPr id="2050" name="Picture 2">
            <a:extLst>
              <a:ext uri="{FF2B5EF4-FFF2-40B4-BE49-F238E27FC236}">
                <a16:creationId xmlns:a16="http://schemas.microsoft.com/office/drawing/2014/main" id="{FE6D3D36-C231-443A-B5D8-CF954EF8DF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4508" y="481253"/>
            <a:ext cx="4594441" cy="45944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5826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7" end="7"/>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5">
                                            <p:txEl>
                                              <p:pRg st="12" end="12"/>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
                                            <p:txEl>
                                              <p:pRg st="13" end="13"/>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oogle Shape;63;p14">
            <a:extLst>
              <a:ext uri="{FF2B5EF4-FFF2-40B4-BE49-F238E27FC236}">
                <a16:creationId xmlns:a16="http://schemas.microsoft.com/office/drawing/2014/main" id="{72C38E31-939B-0265-CB89-71C76196384F}"/>
              </a:ext>
            </a:extLst>
          </p:cNvPr>
          <p:cNvPicPr preferRelativeResize="0"/>
          <p:nvPr/>
        </p:nvPicPr>
        <p:blipFill>
          <a:blip r:embed="rId2">
            <a:alphaModFix/>
          </a:blip>
          <a:stretch>
            <a:fillRect/>
          </a:stretch>
        </p:blipFill>
        <p:spPr>
          <a:xfrm>
            <a:off x="0" y="0"/>
            <a:ext cx="9144000" cy="5143500"/>
          </a:xfrm>
          <a:prstGeom prst="rect">
            <a:avLst/>
          </a:prstGeom>
          <a:noFill/>
          <a:ln>
            <a:noFill/>
          </a:ln>
        </p:spPr>
      </p:pic>
      <p:sp>
        <p:nvSpPr>
          <p:cNvPr id="24" name="Title 1">
            <a:extLst>
              <a:ext uri="{FF2B5EF4-FFF2-40B4-BE49-F238E27FC236}">
                <a16:creationId xmlns:a16="http://schemas.microsoft.com/office/drawing/2014/main" id="{F0F8A75F-DA03-065B-73A0-66FD70CE3092}"/>
              </a:ext>
            </a:extLst>
          </p:cNvPr>
          <p:cNvSpPr>
            <a:spLocks noGrp="1"/>
          </p:cNvSpPr>
          <p:nvPr>
            <p:ph type="title"/>
          </p:nvPr>
        </p:nvSpPr>
        <p:spPr>
          <a:xfrm>
            <a:off x="1363851" y="135732"/>
            <a:ext cx="7528630" cy="472604"/>
          </a:xfrm>
        </p:spPr>
        <p:txBody>
          <a:bodyPr>
            <a:normAutofit fontScale="90000"/>
          </a:bodyPr>
          <a:lstStyle/>
          <a:p>
            <a:r>
              <a:rPr lang="en-GB" b="1" dirty="0">
                <a:latin typeface="Poppins" panose="00000500000000000000" pitchFamily="2" charset="0"/>
                <a:cs typeface="Poppins" panose="00000500000000000000" pitchFamily="2" charset="0"/>
              </a:rPr>
              <a:t>Public Procurement Act</a:t>
            </a:r>
            <a:endParaRPr lang="en-US" b="1" dirty="0">
              <a:latin typeface="Poppins" panose="00000500000000000000" pitchFamily="2" charset="0"/>
              <a:cs typeface="Poppins" panose="00000500000000000000" pitchFamily="2" charset="0"/>
            </a:endParaRPr>
          </a:p>
        </p:txBody>
      </p:sp>
      <p:pic>
        <p:nvPicPr>
          <p:cNvPr id="6" name="Picture 5" descr="Top view of a paper trumpet with green star glitters on a white surface">
            <a:extLst>
              <a:ext uri="{FF2B5EF4-FFF2-40B4-BE49-F238E27FC236}">
                <a16:creationId xmlns:a16="http://schemas.microsoft.com/office/drawing/2014/main" id="{76A34120-188C-5DD1-8FB8-3C7B1E6D04E4}"/>
              </a:ext>
            </a:extLst>
          </p:cNvPr>
          <p:cNvPicPr>
            <a:picLocks noChangeAspect="1"/>
          </p:cNvPicPr>
          <p:nvPr/>
        </p:nvPicPr>
        <p:blipFill>
          <a:blip r:embed="rId3" cstate="print">
            <a:extLst>
              <a:ext uri="{28A0092B-C50C-407E-A947-70E740481C1C}">
                <a14:useLocalDpi xmlns:a14="http://schemas.microsoft.com/office/drawing/2010/main" val="0"/>
              </a:ext>
            </a:extLst>
          </a:blip>
          <a:srcRect r="44687" b="-2"/>
          <a:stretch/>
        </p:blipFill>
        <p:spPr>
          <a:xfrm>
            <a:off x="323851" y="1059582"/>
            <a:ext cx="2908573" cy="3510037"/>
          </a:xfrm>
          <a:prstGeom prst="round2DiagRect">
            <a:avLst/>
          </a:prstGeom>
          <a:noFill/>
        </p:spPr>
      </p:pic>
      <p:sp>
        <p:nvSpPr>
          <p:cNvPr id="26" name="Text Placeholder 4">
            <a:extLst>
              <a:ext uri="{FF2B5EF4-FFF2-40B4-BE49-F238E27FC236}">
                <a16:creationId xmlns:a16="http://schemas.microsoft.com/office/drawing/2014/main" id="{4253CB9B-6DB6-697C-68D1-07B3609329C2}"/>
              </a:ext>
            </a:extLst>
          </p:cNvPr>
          <p:cNvSpPr>
            <a:spLocks noGrp="1"/>
          </p:cNvSpPr>
          <p:nvPr>
            <p:ph type="body" sz="quarter" idx="15"/>
          </p:nvPr>
        </p:nvSpPr>
        <p:spPr>
          <a:xfrm>
            <a:off x="3448447" y="1059583"/>
            <a:ext cx="2806447" cy="3510037"/>
          </a:xfrm>
        </p:spPr>
        <p:txBody>
          <a:bodyPr>
            <a:noAutofit/>
          </a:bodyPr>
          <a:lstStyle/>
          <a:p>
            <a:pPr marL="214313" indent="-214313">
              <a:buFont typeface="Arial" panose="020B0604020202020204" pitchFamily="34" charset="0"/>
              <a:buChar char="•"/>
            </a:pPr>
            <a:r>
              <a:rPr lang="en-US" sz="1400" i="1" dirty="0">
                <a:latin typeface="Poppins" panose="00000500000000000000" pitchFamily="2" charset="0"/>
                <a:cs typeface="Poppins" panose="00000500000000000000" pitchFamily="2" charset="0"/>
              </a:rPr>
              <a:t>Status quo </a:t>
            </a:r>
            <a:r>
              <a:rPr lang="en-US" sz="1400" dirty="0">
                <a:latin typeface="Poppins" panose="00000500000000000000" pitchFamily="2" charset="0"/>
                <a:cs typeface="Poppins" panose="00000500000000000000" pitchFamily="2" charset="0"/>
              </a:rPr>
              <a:t>remains until regulations are promulgated</a:t>
            </a:r>
          </a:p>
          <a:p>
            <a:pPr marL="214313" indent="-214313">
              <a:buFont typeface="Arial" panose="020B0604020202020204" pitchFamily="34" charset="0"/>
              <a:buChar char="•"/>
            </a:pPr>
            <a:endParaRPr lang="en-US" sz="1400" dirty="0">
              <a:latin typeface="Poppins" panose="00000500000000000000" pitchFamily="2" charset="0"/>
              <a:cs typeface="Poppins" panose="00000500000000000000" pitchFamily="2" charset="0"/>
            </a:endParaRPr>
          </a:p>
          <a:p>
            <a:pPr marL="214313" indent="-214313">
              <a:buFont typeface="Arial" panose="020B0604020202020204" pitchFamily="34" charset="0"/>
              <a:buChar char="•"/>
            </a:pPr>
            <a:r>
              <a:rPr lang="en-US" sz="1400" dirty="0">
                <a:latin typeface="Poppins" panose="00000500000000000000" pitchFamily="2" charset="0"/>
                <a:cs typeface="Poppins" panose="00000500000000000000" pitchFamily="2" charset="0"/>
              </a:rPr>
              <a:t>Largely reinstates repealed Preferential Procurement Regulations, 2017</a:t>
            </a:r>
          </a:p>
          <a:p>
            <a:pPr marL="214313" indent="-214313">
              <a:buFont typeface="Arial" panose="020B0604020202020204" pitchFamily="34" charset="0"/>
              <a:buChar char="•"/>
            </a:pPr>
            <a:endParaRPr lang="en-US" sz="1400" dirty="0">
              <a:latin typeface="Poppins" panose="00000500000000000000" pitchFamily="2" charset="0"/>
              <a:cs typeface="Poppins" panose="00000500000000000000" pitchFamily="2" charset="0"/>
            </a:endParaRPr>
          </a:p>
          <a:p>
            <a:pPr marL="214313" indent="-214313">
              <a:buFont typeface="Arial" panose="020B0604020202020204" pitchFamily="34" charset="0"/>
              <a:buChar char="•"/>
            </a:pPr>
            <a:r>
              <a:rPr lang="en-US" sz="1400" dirty="0">
                <a:latin typeface="Poppins" panose="00000500000000000000" pitchFamily="2" charset="0"/>
                <a:cs typeface="Poppins" panose="00000500000000000000" pitchFamily="2" charset="0"/>
              </a:rPr>
              <a:t>&gt;50 aspects to be dealt with in regulations</a:t>
            </a:r>
          </a:p>
          <a:p>
            <a:pPr marL="484313" lvl="2" indent="-214313">
              <a:buFont typeface="Courier New" panose="02070309020205020404" pitchFamily="49" charset="0"/>
              <a:buChar char="o"/>
            </a:pPr>
            <a:r>
              <a:rPr lang="en-US" sz="1400" dirty="0">
                <a:latin typeface="Poppins" panose="00000500000000000000" pitchFamily="2" charset="0"/>
                <a:cs typeface="Poppins" panose="00000500000000000000" pitchFamily="2" charset="0"/>
              </a:rPr>
              <a:t>&gt;30 mandatory provisions</a:t>
            </a:r>
          </a:p>
          <a:p>
            <a:pPr marL="484313" lvl="2" indent="-214313">
              <a:buFont typeface="Courier New" panose="02070309020205020404" pitchFamily="49" charset="0"/>
              <a:buChar char="o"/>
            </a:pPr>
            <a:r>
              <a:rPr lang="en-US" sz="1400" dirty="0">
                <a:latin typeface="Poppins" panose="00000500000000000000" pitchFamily="2" charset="0"/>
                <a:cs typeface="Poppins" panose="00000500000000000000" pitchFamily="2" charset="0"/>
              </a:rPr>
              <a:t>Many other discretionary provisions</a:t>
            </a:r>
          </a:p>
        </p:txBody>
      </p:sp>
      <p:sp>
        <p:nvSpPr>
          <p:cNvPr id="27" name="Text Placeholder 5">
            <a:extLst>
              <a:ext uri="{FF2B5EF4-FFF2-40B4-BE49-F238E27FC236}">
                <a16:creationId xmlns:a16="http://schemas.microsoft.com/office/drawing/2014/main" id="{AFCE5313-6F56-04A8-DD60-1933C59D10B6}"/>
              </a:ext>
            </a:extLst>
          </p:cNvPr>
          <p:cNvSpPr>
            <a:spLocks noGrp="1"/>
          </p:cNvSpPr>
          <p:nvPr>
            <p:ph type="body" sz="quarter" idx="13"/>
          </p:nvPr>
        </p:nvSpPr>
        <p:spPr>
          <a:xfrm>
            <a:off x="1425536" y="779984"/>
            <a:ext cx="7466945" cy="279597"/>
          </a:xfrm>
        </p:spPr>
        <p:txBody>
          <a:bodyPr/>
          <a:lstStyle/>
          <a:p>
            <a:pPr marL="114300" indent="0">
              <a:buNone/>
            </a:pPr>
            <a:r>
              <a:rPr lang="en-US" b="0" dirty="0">
                <a:latin typeface="Poppins" panose="00000500000000000000" pitchFamily="2" charset="0"/>
                <a:cs typeface="Poppins" panose="00000500000000000000" pitchFamily="2" charset="0"/>
              </a:rPr>
              <a:t>Enacted by the President on 23 July 2024</a:t>
            </a:r>
          </a:p>
        </p:txBody>
      </p:sp>
      <p:graphicFrame>
        <p:nvGraphicFramePr>
          <p:cNvPr id="7" name="Object 6">
            <a:extLst>
              <a:ext uri="{FF2B5EF4-FFF2-40B4-BE49-F238E27FC236}">
                <a16:creationId xmlns:a16="http://schemas.microsoft.com/office/drawing/2014/main" id="{7D1792C5-0C5F-2321-273D-A8B484024B38}"/>
              </a:ext>
            </a:extLst>
          </p:cNvPr>
          <p:cNvGraphicFramePr>
            <a:graphicFrameLocks noChangeAspect="1"/>
          </p:cNvGraphicFramePr>
          <p:nvPr>
            <p:extLst>
              <p:ext uri="{D42A27DB-BD31-4B8C-83A1-F6EECF244321}">
                <p14:modId xmlns:p14="http://schemas.microsoft.com/office/powerpoint/2010/main" val="3247974979"/>
              </p:ext>
            </p:extLst>
          </p:nvPr>
        </p:nvGraphicFramePr>
        <p:xfrm>
          <a:off x="7772257" y="133614"/>
          <a:ext cx="1336247" cy="1890958"/>
        </p:xfrm>
        <a:graphic>
          <a:graphicData uri="http://schemas.openxmlformats.org/presentationml/2006/ole">
            <mc:AlternateContent xmlns:mc="http://schemas.openxmlformats.org/markup-compatibility/2006">
              <mc:Choice xmlns:v="urn:schemas-microsoft-com:vml" Requires="v">
                <p:oleObj name="Acrobat Document" r:id="rId4" imgW="3777942" imgH="5346465" progId="Acrobat.Document.DC">
                  <p:embed/>
                </p:oleObj>
              </mc:Choice>
              <mc:Fallback>
                <p:oleObj name="Acrobat Document" r:id="rId4" imgW="3777942" imgH="5346465" progId="Acrobat.Document.DC">
                  <p:embed/>
                  <p:pic>
                    <p:nvPicPr>
                      <p:cNvPr id="7" name="Object 6">
                        <a:extLst>
                          <a:ext uri="{FF2B5EF4-FFF2-40B4-BE49-F238E27FC236}">
                            <a16:creationId xmlns:a16="http://schemas.microsoft.com/office/drawing/2014/main" id="{7D1792C5-0C5F-2321-273D-A8B484024B38}"/>
                          </a:ext>
                        </a:extLst>
                      </p:cNvPr>
                      <p:cNvPicPr/>
                      <p:nvPr/>
                    </p:nvPicPr>
                    <p:blipFill>
                      <a:blip r:embed="rId5"/>
                      <a:stretch>
                        <a:fillRect/>
                      </a:stretch>
                    </p:blipFill>
                    <p:spPr>
                      <a:xfrm>
                        <a:off x="7772257" y="133614"/>
                        <a:ext cx="1336247" cy="1890958"/>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D4303B49-9946-E1CB-B225-EBFE209BA74B}"/>
              </a:ext>
            </a:extLst>
          </p:cNvPr>
          <p:cNvGraphicFramePr>
            <a:graphicFrameLocks noChangeAspect="1"/>
          </p:cNvGraphicFramePr>
          <p:nvPr>
            <p:extLst>
              <p:ext uri="{D42A27DB-BD31-4B8C-83A1-F6EECF244321}">
                <p14:modId xmlns:p14="http://schemas.microsoft.com/office/powerpoint/2010/main" val="4205851804"/>
              </p:ext>
            </p:extLst>
          </p:nvPr>
        </p:nvGraphicFramePr>
        <p:xfrm>
          <a:off x="6218020" y="0"/>
          <a:ext cx="1500444" cy="2123318"/>
        </p:xfrm>
        <a:graphic>
          <a:graphicData uri="http://schemas.openxmlformats.org/presentationml/2006/ole">
            <mc:AlternateContent xmlns:mc="http://schemas.openxmlformats.org/markup-compatibility/2006">
              <mc:Choice xmlns:v="urn:schemas-microsoft-com:vml" Requires="v">
                <p:oleObj name="Acrobat Document" r:id="rId6" imgW="3777942" imgH="5346465" progId="Acrobat.Document.DC">
                  <p:embed/>
                </p:oleObj>
              </mc:Choice>
              <mc:Fallback>
                <p:oleObj name="Acrobat Document" r:id="rId6" imgW="3777942" imgH="5346465" progId="Acrobat.Document.DC">
                  <p:embed/>
                  <p:pic>
                    <p:nvPicPr>
                      <p:cNvPr id="8" name="Object 7">
                        <a:extLst>
                          <a:ext uri="{FF2B5EF4-FFF2-40B4-BE49-F238E27FC236}">
                            <a16:creationId xmlns:a16="http://schemas.microsoft.com/office/drawing/2014/main" id="{D4303B49-9946-E1CB-B225-EBFE209BA74B}"/>
                          </a:ext>
                        </a:extLst>
                      </p:cNvPr>
                      <p:cNvPicPr/>
                      <p:nvPr/>
                    </p:nvPicPr>
                    <p:blipFill>
                      <a:blip r:embed="rId7"/>
                      <a:stretch>
                        <a:fillRect/>
                      </a:stretch>
                    </p:blipFill>
                    <p:spPr>
                      <a:xfrm>
                        <a:off x="6218020" y="0"/>
                        <a:ext cx="1500444" cy="2123318"/>
                      </a:xfrm>
                      <a:prstGeom prst="rect">
                        <a:avLst/>
                      </a:prstGeom>
                    </p:spPr>
                  </p:pic>
                </p:oleObj>
              </mc:Fallback>
            </mc:AlternateContent>
          </a:graphicData>
        </a:graphic>
      </p:graphicFrame>
      <p:sp>
        <p:nvSpPr>
          <p:cNvPr id="9" name="Arrow: Up 8">
            <a:extLst>
              <a:ext uri="{FF2B5EF4-FFF2-40B4-BE49-F238E27FC236}">
                <a16:creationId xmlns:a16="http://schemas.microsoft.com/office/drawing/2014/main" id="{076C9AE0-6D83-05C4-2C4A-AA1782FBCD83}"/>
              </a:ext>
            </a:extLst>
          </p:cNvPr>
          <p:cNvSpPr/>
          <p:nvPr/>
        </p:nvSpPr>
        <p:spPr>
          <a:xfrm>
            <a:off x="6711934" y="2024572"/>
            <a:ext cx="512618" cy="577081"/>
          </a:xfrm>
          <a:prstGeom prst="upArrow">
            <a:avLst/>
          </a:prstGeom>
          <a:solidFill>
            <a:srgbClr val="D2D3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dirty="0" err="1"/>
          </a:p>
        </p:txBody>
      </p:sp>
      <p:sp>
        <p:nvSpPr>
          <p:cNvPr id="10" name="Arrow: Up 9">
            <a:extLst>
              <a:ext uri="{FF2B5EF4-FFF2-40B4-BE49-F238E27FC236}">
                <a16:creationId xmlns:a16="http://schemas.microsoft.com/office/drawing/2014/main" id="{6C40F45D-6DAC-4B17-4C34-A40B8421C9DE}"/>
              </a:ext>
            </a:extLst>
          </p:cNvPr>
          <p:cNvSpPr/>
          <p:nvPr/>
        </p:nvSpPr>
        <p:spPr>
          <a:xfrm>
            <a:off x="8184072" y="2024572"/>
            <a:ext cx="512618" cy="577081"/>
          </a:xfrm>
          <a:prstGeom prst="upArrow">
            <a:avLst/>
          </a:prstGeom>
          <a:solidFill>
            <a:srgbClr val="D2D3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dirty="0" err="1"/>
          </a:p>
        </p:txBody>
      </p:sp>
      <p:sp>
        <p:nvSpPr>
          <p:cNvPr id="12" name="TextBox 11">
            <a:extLst>
              <a:ext uri="{FF2B5EF4-FFF2-40B4-BE49-F238E27FC236}">
                <a16:creationId xmlns:a16="http://schemas.microsoft.com/office/drawing/2014/main" id="{9C739448-9A8E-D396-56B6-76E3977D956C}"/>
              </a:ext>
            </a:extLst>
          </p:cNvPr>
          <p:cNvSpPr txBox="1"/>
          <p:nvPr/>
        </p:nvSpPr>
        <p:spPr>
          <a:xfrm>
            <a:off x="6443731" y="2574564"/>
            <a:ext cx="1102823" cy="369332"/>
          </a:xfrm>
          <a:custGeom>
            <a:avLst/>
            <a:gdLst>
              <a:gd name="connsiteX0" fmla="*/ 0 w 1102823"/>
              <a:gd name="connsiteY0" fmla="*/ 0 h 369332"/>
              <a:gd name="connsiteX1" fmla="*/ 551412 w 1102823"/>
              <a:gd name="connsiteY1" fmla="*/ 0 h 369332"/>
              <a:gd name="connsiteX2" fmla="*/ 1102823 w 1102823"/>
              <a:gd name="connsiteY2" fmla="*/ 0 h 369332"/>
              <a:gd name="connsiteX3" fmla="*/ 1102823 w 1102823"/>
              <a:gd name="connsiteY3" fmla="*/ 369332 h 369332"/>
              <a:gd name="connsiteX4" fmla="*/ 584496 w 1102823"/>
              <a:gd name="connsiteY4" fmla="*/ 369332 h 369332"/>
              <a:gd name="connsiteX5" fmla="*/ 0 w 1102823"/>
              <a:gd name="connsiteY5" fmla="*/ 369332 h 369332"/>
              <a:gd name="connsiteX6" fmla="*/ 0 w 1102823"/>
              <a:gd name="connsiteY6" fmla="*/ 0 h 369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2823" h="369332" extrusionOk="0">
                <a:moveTo>
                  <a:pt x="0" y="0"/>
                </a:moveTo>
                <a:cubicBezTo>
                  <a:pt x="146648" y="-29796"/>
                  <a:pt x="287969" y="19471"/>
                  <a:pt x="551412" y="0"/>
                </a:cubicBezTo>
                <a:cubicBezTo>
                  <a:pt x="814855" y="-19471"/>
                  <a:pt x="857172" y="21470"/>
                  <a:pt x="1102823" y="0"/>
                </a:cubicBezTo>
                <a:cubicBezTo>
                  <a:pt x="1145230" y="78791"/>
                  <a:pt x="1077270" y="243918"/>
                  <a:pt x="1102823" y="369332"/>
                </a:cubicBezTo>
                <a:cubicBezTo>
                  <a:pt x="898116" y="380059"/>
                  <a:pt x="780888" y="340678"/>
                  <a:pt x="584496" y="369332"/>
                </a:cubicBezTo>
                <a:cubicBezTo>
                  <a:pt x="388104" y="397986"/>
                  <a:pt x="122138" y="360078"/>
                  <a:pt x="0" y="369332"/>
                </a:cubicBezTo>
                <a:cubicBezTo>
                  <a:pt x="-6984" y="197310"/>
                  <a:pt x="17168" y="145108"/>
                  <a:pt x="0" y="0"/>
                </a:cubicBezTo>
                <a:close/>
              </a:path>
            </a:pathLst>
          </a:custGeom>
          <a:noFill/>
          <a:ln>
            <a:solidFill>
              <a:schemeClr val="tx1"/>
            </a:solidFill>
            <a:extLst>
              <a:ext uri="{C807C97D-BFC1-408E-A445-0C87EB9F89A2}">
                <ask:lineSketchStyleProps xmlns:ask="http://schemas.microsoft.com/office/drawing/2018/sketchyshapes" sd="3978248048">
                  <a:prstGeom prst="rect">
                    <a:avLst/>
                  </a:prstGeom>
                  <ask:type>
                    <ask:lineSketchScribble/>
                  </ask:type>
                </ask:lineSketchStyleProps>
              </a:ext>
            </a:extLst>
          </a:ln>
        </p:spPr>
        <p:txBody>
          <a:bodyPr wrap="square" rtlCol="0">
            <a:spAutoFit/>
          </a:bodyPr>
          <a:lstStyle/>
          <a:p>
            <a:pPr algn="ctr"/>
            <a:r>
              <a:rPr lang="en-GB" sz="900" b="1" i="1" dirty="0"/>
              <a:t>Read me</a:t>
            </a:r>
          </a:p>
          <a:p>
            <a:pPr algn="ctr"/>
            <a:r>
              <a:rPr lang="en-GB" sz="900" b="1" dirty="0"/>
              <a:t>PPA 28 of 2024</a:t>
            </a:r>
          </a:p>
        </p:txBody>
      </p:sp>
      <p:sp>
        <p:nvSpPr>
          <p:cNvPr id="14" name="TextBox 13">
            <a:extLst>
              <a:ext uri="{FF2B5EF4-FFF2-40B4-BE49-F238E27FC236}">
                <a16:creationId xmlns:a16="http://schemas.microsoft.com/office/drawing/2014/main" id="{6323A90C-D631-64CD-F1C2-0C0F77C20985}"/>
              </a:ext>
            </a:extLst>
          </p:cNvPr>
          <p:cNvSpPr txBox="1"/>
          <p:nvPr/>
        </p:nvSpPr>
        <p:spPr>
          <a:xfrm>
            <a:off x="7951198" y="2574564"/>
            <a:ext cx="1032164" cy="369332"/>
          </a:xfrm>
          <a:custGeom>
            <a:avLst/>
            <a:gdLst>
              <a:gd name="connsiteX0" fmla="*/ 0 w 1032164"/>
              <a:gd name="connsiteY0" fmla="*/ 0 h 369332"/>
              <a:gd name="connsiteX1" fmla="*/ 516082 w 1032164"/>
              <a:gd name="connsiteY1" fmla="*/ 0 h 369332"/>
              <a:gd name="connsiteX2" fmla="*/ 1032164 w 1032164"/>
              <a:gd name="connsiteY2" fmla="*/ 0 h 369332"/>
              <a:gd name="connsiteX3" fmla="*/ 1032164 w 1032164"/>
              <a:gd name="connsiteY3" fmla="*/ 369332 h 369332"/>
              <a:gd name="connsiteX4" fmla="*/ 547047 w 1032164"/>
              <a:gd name="connsiteY4" fmla="*/ 369332 h 369332"/>
              <a:gd name="connsiteX5" fmla="*/ 0 w 1032164"/>
              <a:gd name="connsiteY5" fmla="*/ 369332 h 369332"/>
              <a:gd name="connsiteX6" fmla="*/ 0 w 1032164"/>
              <a:gd name="connsiteY6" fmla="*/ 0 h 369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2164" h="369332" extrusionOk="0">
                <a:moveTo>
                  <a:pt x="0" y="0"/>
                </a:moveTo>
                <a:cubicBezTo>
                  <a:pt x="202469" y="-49704"/>
                  <a:pt x="300863" y="2661"/>
                  <a:pt x="516082" y="0"/>
                </a:cubicBezTo>
                <a:cubicBezTo>
                  <a:pt x="731301" y="-2661"/>
                  <a:pt x="843111" y="40890"/>
                  <a:pt x="1032164" y="0"/>
                </a:cubicBezTo>
                <a:cubicBezTo>
                  <a:pt x="1070779" y="144879"/>
                  <a:pt x="1002821" y="199564"/>
                  <a:pt x="1032164" y="369332"/>
                </a:cubicBezTo>
                <a:cubicBezTo>
                  <a:pt x="926665" y="390320"/>
                  <a:pt x="657679" y="317532"/>
                  <a:pt x="547047" y="369332"/>
                </a:cubicBezTo>
                <a:cubicBezTo>
                  <a:pt x="436415" y="421132"/>
                  <a:pt x="156761" y="308015"/>
                  <a:pt x="0" y="369332"/>
                </a:cubicBezTo>
                <a:cubicBezTo>
                  <a:pt x="-19950" y="294184"/>
                  <a:pt x="16497" y="101738"/>
                  <a:pt x="0" y="0"/>
                </a:cubicBezTo>
                <a:close/>
              </a:path>
            </a:pathLst>
          </a:custGeom>
          <a:noFill/>
          <a:ln>
            <a:solidFill>
              <a:schemeClr val="tx1"/>
            </a:solidFill>
            <a:extLst>
              <a:ext uri="{C807C97D-BFC1-408E-A445-0C87EB9F89A2}">
                <ask:lineSketchStyleProps xmlns:ask="http://schemas.microsoft.com/office/drawing/2018/sketchyshapes" sd="1771444236">
                  <a:prstGeom prst="rect">
                    <a:avLst/>
                  </a:prstGeom>
                  <ask:type>
                    <ask:lineSketchScribble/>
                  </ask:type>
                </ask:lineSketchStyleProps>
              </a:ext>
            </a:extLst>
          </a:ln>
        </p:spPr>
        <p:txBody>
          <a:bodyPr wrap="square" rtlCol="0">
            <a:spAutoFit/>
          </a:bodyPr>
          <a:lstStyle/>
          <a:p>
            <a:pPr algn="ctr"/>
            <a:r>
              <a:rPr lang="en-GB" sz="900" b="1" i="1" dirty="0"/>
              <a:t>Read me</a:t>
            </a:r>
          </a:p>
          <a:p>
            <a:pPr algn="ctr"/>
            <a:r>
              <a:rPr lang="en-GB" sz="900" b="1" dirty="0"/>
              <a:t>Media </a:t>
            </a:r>
            <a:r>
              <a:rPr lang="en-GB" sz="900" b="1" dirty="0" err="1"/>
              <a:t>Stmt</a:t>
            </a:r>
            <a:endParaRPr lang="en-GB" sz="900" b="1" dirty="0"/>
          </a:p>
        </p:txBody>
      </p:sp>
    </p:spTree>
    <p:extLst>
      <p:ext uri="{BB962C8B-B14F-4D97-AF65-F5344CB8AC3E}">
        <p14:creationId xmlns:p14="http://schemas.microsoft.com/office/powerpoint/2010/main" val="39354356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F2133-7C7C-8B79-800B-91C468AA32B4}"/>
              </a:ext>
            </a:extLst>
          </p:cNvPr>
          <p:cNvSpPr>
            <a:spLocks noGrp="1"/>
          </p:cNvSpPr>
          <p:nvPr>
            <p:ph type="title"/>
          </p:nvPr>
        </p:nvSpPr>
        <p:spPr>
          <a:xfrm>
            <a:off x="417010" y="243563"/>
            <a:ext cx="8520600" cy="572700"/>
          </a:xfrm>
        </p:spPr>
        <p:txBody>
          <a:bodyPr/>
          <a:lstStyle/>
          <a:p>
            <a:r>
              <a:rPr lang="en-GB" b="1" dirty="0">
                <a:latin typeface="Poppins" panose="00000500000000000000" pitchFamily="2" charset="0"/>
                <a:cs typeface="Poppins" panose="00000500000000000000" pitchFamily="2" charset="0"/>
              </a:rPr>
              <a:t>Provincial Strategic Procurement </a:t>
            </a:r>
          </a:p>
        </p:txBody>
      </p:sp>
      <p:sp>
        <p:nvSpPr>
          <p:cNvPr id="7" name="TextBox 6">
            <a:extLst>
              <a:ext uri="{FF2B5EF4-FFF2-40B4-BE49-F238E27FC236}">
                <a16:creationId xmlns:a16="http://schemas.microsoft.com/office/drawing/2014/main" id="{EEC9FDB8-50AE-3254-2D48-E2F565D1215C}"/>
              </a:ext>
            </a:extLst>
          </p:cNvPr>
          <p:cNvSpPr txBox="1"/>
          <p:nvPr/>
        </p:nvSpPr>
        <p:spPr>
          <a:xfrm>
            <a:off x="1248313" y="2321942"/>
            <a:ext cx="1361119" cy="276999"/>
          </a:xfrm>
          <a:prstGeom prst="rect">
            <a:avLst/>
          </a:prstGeom>
          <a:noFill/>
        </p:spPr>
        <p:txBody>
          <a:bodyPr wrap="square" rtlCol="0">
            <a:spAutoFit/>
          </a:bodyPr>
          <a:lstStyle/>
          <a:p>
            <a:r>
              <a:rPr lang="en-GB" sz="1200" b="1" dirty="0">
                <a:latin typeface="Poppins" panose="00000500000000000000" pitchFamily="2" charset="0"/>
                <a:cs typeface="Poppins" panose="00000500000000000000" pitchFamily="2" charset="0"/>
              </a:rPr>
              <a:t>Infrastructure</a:t>
            </a:r>
          </a:p>
        </p:txBody>
      </p:sp>
      <p:sp>
        <p:nvSpPr>
          <p:cNvPr id="8" name="TextBox 7">
            <a:extLst>
              <a:ext uri="{FF2B5EF4-FFF2-40B4-BE49-F238E27FC236}">
                <a16:creationId xmlns:a16="http://schemas.microsoft.com/office/drawing/2014/main" id="{89966E40-B508-BCC9-DDCD-EA82166AB690}"/>
              </a:ext>
            </a:extLst>
          </p:cNvPr>
          <p:cNvSpPr txBox="1"/>
          <p:nvPr/>
        </p:nvSpPr>
        <p:spPr>
          <a:xfrm>
            <a:off x="1248313" y="2753330"/>
            <a:ext cx="1564241" cy="1754326"/>
          </a:xfrm>
          <a:prstGeom prst="rect">
            <a:avLst/>
          </a:prstGeom>
          <a:noFill/>
        </p:spPr>
        <p:txBody>
          <a:bodyPr wrap="square" rtlCol="0">
            <a:spAutoFit/>
          </a:bodyPr>
          <a:lstStyle/>
          <a:p>
            <a:r>
              <a:rPr lang="en-GB" sz="900" b="1" dirty="0">
                <a:latin typeface="Poppins" panose="00000500000000000000" pitchFamily="2" charset="0"/>
                <a:cs typeface="Poppins" panose="00000500000000000000" pitchFamily="2" charset="0"/>
              </a:rPr>
              <a:t>Framework Agreements</a:t>
            </a:r>
            <a:endParaRPr lang="en-GB" sz="900" dirty="0">
              <a:latin typeface="Poppins" panose="00000500000000000000" pitchFamily="2" charset="0"/>
              <a:cs typeface="Poppins" panose="00000500000000000000" pitchFamily="2" charset="0"/>
            </a:endParaRPr>
          </a:p>
          <a:p>
            <a:pPr marL="128588" indent="-128588">
              <a:buFont typeface="Arial" panose="020B0604020202020204" pitchFamily="34" charset="0"/>
              <a:buChar char="•"/>
            </a:pPr>
            <a:r>
              <a:rPr lang="en-GB" sz="900" dirty="0">
                <a:latin typeface="Poppins" panose="00000500000000000000" pitchFamily="2" charset="0"/>
                <a:cs typeface="Poppins" panose="00000500000000000000" pitchFamily="2" charset="0"/>
              </a:rPr>
              <a:t>Civil engineering</a:t>
            </a:r>
          </a:p>
          <a:p>
            <a:pPr marL="128588" indent="-128588">
              <a:buFont typeface="Arial" panose="020B0604020202020204" pitchFamily="34" charset="0"/>
              <a:buChar char="•"/>
            </a:pPr>
            <a:r>
              <a:rPr lang="en-GB" sz="900" dirty="0">
                <a:latin typeface="Poppins" panose="00000500000000000000" pitchFamily="2" charset="0"/>
                <a:cs typeface="Poppins" panose="00000500000000000000" pitchFamily="2" charset="0"/>
              </a:rPr>
              <a:t>Electrical </a:t>
            </a:r>
            <a:r>
              <a:rPr lang="en-GB" sz="900" dirty="0" err="1">
                <a:latin typeface="Poppins" panose="00000500000000000000" pitchFamily="2" charset="0"/>
                <a:cs typeface="Poppins" panose="00000500000000000000" pitchFamily="2" charset="0"/>
              </a:rPr>
              <a:t>eng</a:t>
            </a:r>
            <a:endParaRPr lang="en-GB" sz="900" dirty="0">
              <a:latin typeface="Poppins" panose="00000500000000000000" pitchFamily="2" charset="0"/>
              <a:cs typeface="Poppins" panose="00000500000000000000" pitchFamily="2" charset="0"/>
            </a:endParaRPr>
          </a:p>
          <a:p>
            <a:pPr marL="128588" indent="-128588">
              <a:buFont typeface="Arial" panose="020B0604020202020204" pitchFamily="34" charset="0"/>
              <a:buChar char="•"/>
            </a:pPr>
            <a:r>
              <a:rPr lang="en-GB" sz="900" dirty="0">
                <a:latin typeface="Poppins" panose="00000500000000000000" pitchFamily="2" charset="0"/>
                <a:cs typeface="Poppins" panose="00000500000000000000" pitchFamily="2" charset="0"/>
              </a:rPr>
              <a:t>Mechanical </a:t>
            </a:r>
            <a:r>
              <a:rPr lang="en-GB" sz="900" dirty="0" err="1">
                <a:latin typeface="Poppins" panose="00000500000000000000" pitchFamily="2" charset="0"/>
                <a:cs typeface="Poppins" panose="00000500000000000000" pitchFamily="2" charset="0"/>
              </a:rPr>
              <a:t>eng</a:t>
            </a:r>
            <a:endParaRPr lang="en-GB" sz="900" dirty="0">
              <a:latin typeface="Poppins" panose="00000500000000000000" pitchFamily="2" charset="0"/>
              <a:cs typeface="Poppins" panose="00000500000000000000" pitchFamily="2" charset="0"/>
            </a:endParaRPr>
          </a:p>
          <a:p>
            <a:pPr marL="128588" indent="-128588">
              <a:buFont typeface="Arial" panose="020B0604020202020204" pitchFamily="34" charset="0"/>
              <a:buChar char="•"/>
            </a:pPr>
            <a:r>
              <a:rPr lang="en-GB" sz="900" dirty="0">
                <a:latin typeface="Poppins" panose="00000500000000000000" pitchFamily="2" charset="0"/>
                <a:cs typeface="Poppins" panose="00000500000000000000" pitchFamily="2" charset="0"/>
              </a:rPr>
              <a:t>General Building</a:t>
            </a:r>
          </a:p>
          <a:p>
            <a:pPr marL="128588" indent="-128588">
              <a:buFont typeface="Arial" panose="020B0604020202020204" pitchFamily="34" charset="0"/>
              <a:buChar char="•"/>
            </a:pPr>
            <a:r>
              <a:rPr lang="en-GB" sz="900" dirty="0">
                <a:latin typeface="Poppins" panose="00000500000000000000" pitchFamily="2" charset="0"/>
                <a:cs typeface="Poppins" panose="00000500000000000000" pitchFamily="2" charset="0"/>
              </a:rPr>
              <a:t>Specialist Works</a:t>
            </a:r>
          </a:p>
          <a:p>
            <a:pPr marL="128588" indent="-128588">
              <a:buFont typeface="Arial" panose="020B0604020202020204" pitchFamily="34" charset="0"/>
              <a:buChar char="•"/>
            </a:pPr>
            <a:r>
              <a:rPr lang="en-GB" sz="900" dirty="0">
                <a:latin typeface="Poppins" panose="00000500000000000000" pitchFamily="2" charset="0"/>
                <a:cs typeface="Poppins" panose="00000500000000000000" pitchFamily="2" charset="0"/>
              </a:rPr>
              <a:t>Consulting engineers</a:t>
            </a:r>
          </a:p>
          <a:p>
            <a:pPr marL="128588" indent="-128588">
              <a:buFont typeface="Arial" panose="020B0604020202020204" pitchFamily="34" charset="0"/>
              <a:buChar char="•"/>
            </a:pPr>
            <a:endParaRPr lang="en-GB" sz="900" dirty="0">
              <a:latin typeface="Poppins" panose="00000500000000000000" pitchFamily="2" charset="0"/>
              <a:cs typeface="Poppins" panose="00000500000000000000" pitchFamily="2" charset="0"/>
            </a:endParaRPr>
          </a:p>
          <a:p>
            <a:r>
              <a:rPr lang="en-GB" sz="900" b="1" dirty="0">
                <a:latin typeface="Poppins" panose="00000500000000000000" pitchFamily="2" charset="0"/>
                <a:cs typeface="Poppins" panose="00000500000000000000" pitchFamily="2" charset="0"/>
              </a:rPr>
              <a:t>Parts &amp; Spares</a:t>
            </a:r>
          </a:p>
          <a:p>
            <a:endParaRPr lang="en-GB" sz="900" b="1" dirty="0">
              <a:latin typeface="Poppins" panose="00000500000000000000" pitchFamily="2" charset="0"/>
              <a:cs typeface="Poppins" panose="00000500000000000000" pitchFamily="2" charset="0"/>
            </a:endParaRPr>
          </a:p>
          <a:p>
            <a:r>
              <a:rPr lang="en-GB" sz="900" b="1" dirty="0">
                <a:latin typeface="Poppins" panose="00000500000000000000" pitchFamily="2" charset="0"/>
                <a:cs typeface="Poppins" panose="00000500000000000000" pitchFamily="2" charset="0"/>
              </a:rPr>
              <a:t>Building materials</a:t>
            </a:r>
          </a:p>
        </p:txBody>
      </p:sp>
      <p:sp>
        <p:nvSpPr>
          <p:cNvPr id="10" name="TextBox 9">
            <a:extLst>
              <a:ext uri="{FF2B5EF4-FFF2-40B4-BE49-F238E27FC236}">
                <a16:creationId xmlns:a16="http://schemas.microsoft.com/office/drawing/2014/main" id="{56291707-B37E-43CD-8D37-4628E57424AC}"/>
              </a:ext>
            </a:extLst>
          </p:cNvPr>
          <p:cNvSpPr txBox="1"/>
          <p:nvPr/>
        </p:nvSpPr>
        <p:spPr>
          <a:xfrm>
            <a:off x="3054063" y="2321942"/>
            <a:ext cx="1232899" cy="276999"/>
          </a:xfrm>
          <a:prstGeom prst="rect">
            <a:avLst/>
          </a:prstGeom>
          <a:noFill/>
        </p:spPr>
        <p:txBody>
          <a:bodyPr wrap="square" rtlCol="0">
            <a:spAutoFit/>
          </a:bodyPr>
          <a:lstStyle/>
          <a:p>
            <a:r>
              <a:rPr lang="en-GB" sz="1200" b="1" dirty="0">
                <a:latin typeface="Poppins" panose="00000500000000000000" pitchFamily="2" charset="0"/>
                <a:cs typeface="Poppins" panose="00000500000000000000" pitchFamily="2" charset="0"/>
              </a:rPr>
              <a:t>Fleet</a:t>
            </a:r>
          </a:p>
        </p:txBody>
      </p:sp>
      <p:sp>
        <p:nvSpPr>
          <p:cNvPr id="11" name="TextBox 10">
            <a:extLst>
              <a:ext uri="{FF2B5EF4-FFF2-40B4-BE49-F238E27FC236}">
                <a16:creationId xmlns:a16="http://schemas.microsoft.com/office/drawing/2014/main" id="{5F194C54-C48C-7DBA-C93D-662C27E58C92}"/>
              </a:ext>
            </a:extLst>
          </p:cNvPr>
          <p:cNvSpPr txBox="1"/>
          <p:nvPr/>
        </p:nvSpPr>
        <p:spPr>
          <a:xfrm>
            <a:off x="3054062" y="2753330"/>
            <a:ext cx="1623248" cy="1477328"/>
          </a:xfrm>
          <a:prstGeom prst="rect">
            <a:avLst/>
          </a:prstGeom>
          <a:noFill/>
        </p:spPr>
        <p:txBody>
          <a:bodyPr wrap="square" rtlCol="0">
            <a:spAutoFit/>
          </a:bodyPr>
          <a:lstStyle/>
          <a:p>
            <a:pPr marL="128588" indent="-128588">
              <a:buFont typeface="Arial" panose="020B0604020202020204" pitchFamily="34" charset="0"/>
              <a:buChar char="•"/>
            </a:pPr>
            <a:r>
              <a:rPr lang="en-GB" sz="900" b="1" dirty="0">
                <a:latin typeface="Poppins" panose="00000500000000000000" pitchFamily="2" charset="0"/>
                <a:cs typeface="Poppins" panose="00000500000000000000" pitchFamily="2" charset="0"/>
              </a:rPr>
              <a:t>RT45 </a:t>
            </a:r>
            <a:r>
              <a:rPr lang="en-GB" sz="900" dirty="0">
                <a:latin typeface="Poppins" panose="00000500000000000000" pitchFamily="2" charset="0"/>
                <a:cs typeface="Poppins" panose="00000500000000000000" pitchFamily="2" charset="0"/>
              </a:rPr>
              <a:t>Parts &amp; Spares</a:t>
            </a:r>
          </a:p>
          <a:p>
            <a:pPr marL="128588" indent="-128588">
              <a:buFont typeface="Arial" panose="020B0604020202020204" pitchFamily="34" charset="0"/>
              <a:buChar char="•"/>
            </a:pPr>
            <a:endParaRPr lang="en-GB" sz="900" dirty="0">
              <a:latin typeface="Poppins" panose="00000500000000000000" pitchFamily="2" charset="0"/>
              <a:cs typeface="Poppins" panose="00000500000000000000" pitchFamily="2" charset="0"/>
            </a:endParaRPr>
          </a:p>
          <a:p>
            <a:pPr marL="128588" indent="-128588">
              <a:buFont typeface="Arial" panose="020B0604020202020204" pitchFamily="34" charset="0"/>
              <a:buChar char="•"/>
            </a:pPr>
            <a:r>
              <a:rPr lang="en-GB" sz="900" b="1" dirty="0">
                <a:latin typeface="Poppins" panose="00000500000000000000" pitchFamily="2" charset="0"/>
                <a:cs typeface="Poppins" panose="00000500000000000000" pitchFamily="2" charset="0"/>
              </a:rPr>
              <a:t>RT46 </a:t>
            </a:r>
            <a:r>
              <a:rPr lang="en-GB" sz="900" dirty="0">
                <a:latin typeface="Poppins" panose="00000500000000000000" pitchFamily="2" charset="0"/>
                <a:cs typeface="Poppins" panose="00000500000000000000" pitchFamily="2" charset="0"/>
              </a:rPr>
              <a:t>Fleet </a:t>
            </a:r>
            <a:r>
              <a:rPr lang="en-GB" sz="900" dirty="0" err="1">
                <a:latin typeface="Poppins" panose="00000500000000000000" pitchFamily="2" charset="0"/>
                <a:cs typeface="Poppins" panose="00000500000000000000" pitchFamily="2" charset="0"/>
              </a:rPr>
              <a:t>Mgmt</a:t>
            </a:r>
            <a:r>
              <a:rPr lang="en-GB" sz="900" dirty="0">
                <a:latin typeface="Poppins" panose="00000500000000000000" pitchFamily="2" charset="0"/>
                <a:cs typeface="Poppins" panose="00000500000000000000" pitchFamily="2" charset="0"/>
              </a:rPr>
              <a:t> (fuel purchases)</a:t>
            </a:r>
          </a:p>
          <a:p>
            <a:pPr marL="128588" indent="-128588">
              <a:buFont typeface="Arial" panose="020B0604020202020204" pitchFamily="34" charset="0"/>
              <a:buChar char="•"/>
            </a:pPr>
            <a:endParaRPr lang="en-GB" sz="900" dirty="0">
              <a:latin typeface="Poppins" panose="00000500000000000000" pitchFamily="2" charset="0"/>
              <a:cs typeface="Poppins" panose="00000500000000000000" pitchFamily="2" charset="0"/>
            </a:endParaRPr>
          </a:p>
          <a:p>
            <a:pPr marL="128588" indent="-128588">
              <a:buFont typeface="Arial" panose="020B0604020202020204" pitchFamily="34" charset="0"/>
              <a:buChar char="•"/>
            </a:pPr>
            <a:r>
              <a:rPr lang="en-GB" sz="900" b="1" dirty="0">
                <a:latin typeface="Poppins" panose="00000500000000000000" pitchFamily="2" charset="0"/>
                <a:cs typeface="Poppins" panose="00000500000000000000" pitchFamily="2" charset="0"/>
              </a:rPr>
              <a:t>RT57 </a:t>
            </a:r>
            <a:r>
              <a:rPr lang="en-GB" sz="900" dirty="0">
                <a:latin typeface="Poppins" panose="00000500000000000000" pitchFamily="2" charset="0"/>
                <a:cs typeface="Poppins" panose="00000500000000000000" pitchFamily="2" charset="0"/>
              </a:rPr>
              <a:t>Vehicles</a:t>
            </a:r>
          </a:p>
          <a:p>
            <a:pPr marL="128588" indent="-128588">
              <a:buFont typeface="Arial" panose="020B0604020202020204" pitchFamily="34" charset="0"/>
              <a:buChar char="•"/>
            </a:pPr>
            <a:endParaRPr lang="en-GB" sz="900" dirty="0">
              <a:latin typeface="Poppins" panose="00000500000000000000" pitchFamily="2" charset="0"/>
              <a:cs typeface="Poppins" panose="00000500000000000000" pitchFamily="2" charset="0"/>
            </a:endParaRPr>
          </a:p>
          <a:p>
            <a:pPr marL="128588" indent="-128588">
              <a:buFont typeface="Arial" panose="020B0604020202020204" pitchFamily="34" charset="0"/>
              <a:buChar char="•"/>
            </a:pPr>
            <a:r>
              <a:rPr lang="en-GB" sz="900" b="1" dirty="0">
                <a:latin typeface="Poppins" panose="00000500000000000000" pitchFamily="2" charset="0"/>
                <a:cs typeface="Poppins" panose="00000500000000000000" pitchFamily="2" charset="0"/>
              </a:rPr>
              <a:t>RT70 </a:t>
            </a:r>
            <a:r>
              <a:rPr lang="en-GB" sz="900" dirty="0">
                <a:latin typeface="Poppins" panose="00000500000000000000" pitchFamily="2" charset="0"/>
                <a:cs typeface="Poppins" panose="00000500000000000000" pitchFamily="2" charset="0"/>
              </a:rPr>
              <a:t>Fuel</a:t>
            </a:r>
          </a:p>
          <a:p>
            <a:pPr marL="128588" indent="-128588">
              <a:buFont typeface="Arial" panose="020B0604020202020204" pitchFamily="34" charset="0"/>
              <a:buChar char="•"/>
            </a:pPr>
            <a:endParaRPr lang="en-GB" sz="900" dirty="0">
              <a:latin typeface="Poppins" panose="00000500000000000000" pitchFamily="2" charset="0"/>
              <a:cs typeface="Poppins" panose="00000500000000000000" pitchFamily="2" charset="0"/>
            </a:endParaRPr>
          </a:p>
          <a:p>
            <a:pPr marL="128588" indent="-128588">
              <a:buFont typeface="Arial" panose="020B0604020202020204" pitchFamily="34" charset="0"/>
              <a:buChar char="•"/>
            </a:pPr>
            <a:r>
              <a:rPr lang="en-GB" sz="900" dirty="0">
                <a:latin typeface="Poppins" panose="00000500000000000000" pitchFamily="2" charset="0"/>
                <a:cs typeface="Poppins" panose="00000500000000000000" pitchFamily="2" charset="0"/>
              </a:rPr>
              <a:t>Other?</a:t>
            </a:r>
          </a:p>
        </p:txBody>
      </p:sp>
      <p:pic>
        <p:nvPicPr>
          <p:cNvPr id="12" name="Graphic 11" descr="Excavator with solid fill">
            <a:extLst>
              <a:ext uri="{FF2B5EF4-FFF2-40B4-BE49-F238E27FC236}">
                <a16:creationId xmlns:a16="http://schemas.microsoft.com/office/drawing/2014/main" id="{66EBFBD0-037C-9370-256F-72795A1753A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339495" y="1005675"/>
            <a:ext cx="1162264" cy="1162264"/>
          </a:xfrm>
          <a:prstGeom prst="rect">
            <a:avLst/>
          </a:prstGeom>
        </p:spPr>
      </p:pic>
      <p:sp>
        <p:nvSpPr>
          <p:cNvPr id="13" name="TextBox 12">
            <a:extLst>
              <a:ext uri="{FF2B5EF4-FFF2-40B4-BE49-F238E27FC236}">
                <a16:creationId xmlns:a16="http://schemas.microsoft.com/office/drawing/2014/main" id="{55265BF7-A390-5953-010D-78F4F611C7FA}"/>
              </a:ext>
            </a:extLst>
          </p:cNvPr>
          <p:cNvSpPr txBox="1"/>
          <p:nvPr/>
        </p:nvSpPr>
        <p:spPr>
          <a:xfrm>
            <a:off x="4859812" y="2321942"/>
            <a:ext cx="1232899" cy="276999"/>
          </a:xfrm>
          <a:prstGeom prst="rect">
            <a:avLst/>
          </a:prstGeom>
          <a:noFill/>
        </p:spPr>
        <p:txBody>
          <a:bodyPr wrap="square" rtlCol="0">
            <a:spAutoFit/>
          </a:bodyPr>
          <a:lstStyle/>
          <a:p>
            <a:r>
              <a:rPr lang="en-GB" sz="1200" b="1" dirty="0">
                <a:latin typeface="Poppins" panose="00000500000000000000" pitchFamily="2" charset="0"/>
                <a:cs typeface="Poppins" panose="00000500000000000000" pitchFamily="2" charset="0"/>
              </a:rPr>
              <a:t>Goods</a:t>
            </a:r>
          </a:p>
        </p:txBody>
      </p:sp>
      <p:sp>
        <p:nvSpPr>
          <p:cNvPr id="14" name="TextBox 13">
            <a:extLst>
              <a:ext uri="{FF2B5EF4-FFF2-40B4-BE49-F238E27FC236}">
                <a16:creationId xmlns:a16="http://schemas.microsoft.com/office/drawing/2014/main" id="{198505AF-1E46-A405-5484-9DABFBF0DFA8}"/>
              </a:ext>
            </a:extLst>
          </p:cNvPr>
          <p:cNvSpPr txBox="1"/>
          <p:nvPr/>
        </p:nvSpPr>
        <p:spPr>
          <a:xfrm>
            <a:off x="4859812" y="2753330"/>
            <a:ext cx="1232899" cy="1615827"/>
          </a:xfrm>
          <a:prstGeom prst="rect">
            <a:avLst/>
          </a:prstGeom>
          <a:noFill/>
        </p:spPr>
        <p:txBody>
          <a:bodyPr wrap="square" rtlCol="0">
            <a:spAutoFit/>
          </a:bodyPr>
          <a:lstStyle/>
          <a:p>
            <a:pPr marL="128588" indent="-128588">
              <a:buFont typeface="Arial" panose="020B0604020202020204" pitchFamily="34" charset="0"/>
              <a:buChar char="•"/>
            </a:pPr>
            <a:r>
              <a:rPr lang="en-GB" sz="900" b="1" dirty="0">
                <a:latin typeface="Poppins" panose="00000500000000000000" pitchFamily="2" charset="0"/>
                <a:cs typeface="Poppins" panose="00000500000000000000" pitchFamily="2" charset="0"/>
              </a:rPr>
              <a:t>Convenience contracts </a:t>
            </a:r>
          </a:p>
          <a:p>
            <a:pPr marL="128588" indent="-128588">
              <a:buFont typeface="Arial" panose="020B0604020202020204" pitchFamily="34" charset="0"/>
              <a:buChar char="•"/>
            </a:pPr>
            <a:endParaRPr lang="en-GB" sz="900" b="1" dirty="0">
              <a:latin typeface="Poppins" panose="00000500000000000000" pitchFamily="2" charset="0"/>
              <a:cs typeface="Poppins" panose="00000500000000000000" pitchFamily="2" charset="0"/>
            </a:endParaRPr>
          </a:p>
          <a:p>
            <a:pPr marL="128588" indent="-128588">
              <a:buFont typeface="Arial" panose="020B0604020202020204" pitchFamily="34" charset="0"/>
              <a:buChar char="•"/>
            </a:pPr>
            <a:r>
              <a:rPr lang="en-GB" sz="900" b="1" dirty="0">
                <a:latin typeface="Poppins" panose="00000500000000000000" pitchFamily="2" charset="0"/>
                <a:cs typeface="Poppins" panose="00000500000000000000" pitchFamily="2" charset="0"/>
              </a:rPr>
              <a:t>Local suppliers</a:t>
            </a:r>
          </a:p>
          <a:p>
            <a:pPr marL="128588" indent="-128588">
              <a:buFont typeface="Arial" panose="020B0604020202020204" pitchFamily="34" charset="0"/>
              <a:buChar char="•"/>
            </a:pPr>
            <a:endParaRPr lang="en-GB" sz="900" b="1" dirty="0">
              <a:latin typeface="Poppins" panose="00000500000000000000" pitchFamily="2" charset="0"/>
              <a:cs typeface="Poppins" panose="00000500000000000000" pitchFamily="2" charset="0"/>
            </a:endParaRPr>
          </a:p>
          <a:p>
            <a:pPr marL="128588" indent="-128588">
              <a:buFont typeface="Arial" panose="020B0604020202020204" pitchFamily="34" charset="0"/>
              <a:buChar char="•"/>
            </a:pPr>
            <a:r>
              <a:rPr lang="en-GB" sz="900" b="1" dirty="0">
                <a:latin typeface="Poppins" panose="00000500000000000000" pitchFamily="2" charset="0"/>
                <a:cs typeface="Poppins" panose="00000500000000000000" pitchFamily="2" charset="0"/>
              </a:rPr>
              <a:t>Negotiated rates</a:t>
            </a:r>
          </a:p>
          <a:p>
            <a:pPr marL="128588" indent="-128588">
              <a:buFont typeface="Arial" panose="020B0604020202020204" pitchFamily="34" charset="0"/>
              <a:buChar char="•"/>
            </a:pPr>
            <a:endParaRPr lang="en-GB" sz="900" b="1" dirty="0">
              <a:latin typeface="Poppins" panose="00000500000000000000" pitchFamily="2" charset="0"/>
              <a:cs typeface="Poppins" panose="00000500000000000000" pitchFamily="2" charset="0"/>
            </a:endParaRPr>
          </a:p>
          <a:p>
            <a:pPr marL="128588" indent="-128588">
              <a:buFont typeface="Arial" panose="020B0604020202020204" pitchFamily="34" charset="0"/>
              <a:buChar char="•"/>
            </a:pPr>
            <a:r>
              <a:rPr lang="en-GB" sz="900" b="1" dirty="0">
                <a:latin typeface="Poppins" panose="00000500000000000000" pitchFamily="2" charset="0"/>
                <a:cs typeface="Poppins" panose="00000500000000000000" pitchFamily="2" charset="0"/>
              </a:rPr>
              <a:t>Low MOQs</a:t>
            </a:r>
          </a:p>
          <a:p>
            <a:pPr marL="128588" indent="-128588">
              <a:buFont typeface="Arial" panose="020B0604020202020204" pitchFamily="34" charset="0"/>
              <a:buChar char="•"/>
            </a:pPr>
            <a:endParaRPr lang="en-GB" sz="900" b="1" dirty="0">
              <a:latin typeface="Poppins" panose="00000500000000000000" pitchFamily="2" charset="0"/>
              <a:cs typeface="Poppins" panose="00000500000000000000" pitchFamily="2" charset="0"/>
            </a:endParaRPr>
          </a:p>
          <a:p>
            <a:pPr marL="128588" indent="-128588">
              <a:buFont typeface="Arial" panose="020B0604020202020204" pitchFamily="34" charset="0"/>
              <a:buChar char="•"/>
            </a:pPr>
            <a:endParaRPr lang="en-GB" sz="900" b="1" dirty="0">
              <a:latin typeface="Poppins" panose="00000500000000000000" pitchFamily="2" charset="0"/>
              <a:cs typeface="Poppins" panose="00000500000000000000" pitchFamily="2" charset="0"/>
            </a:endParaRPr>
          </a:p>
        </p:txBody>
      </p:sp>
      <p:sp>
        <p:nvSpPr>
          <p:cNvPr id="19" name="TextBox 18">
            <a:extLst>
              <a:ext uri="{FF2B5EF4-FFF2-40B4-BE49-F238E27FC236}">
                <a16:creationId xmlns:a16="http://schemas.microsoft.com/office/drawing/2014/main" id="{A0659A07-F4E9-8DB5-3E26-67EC34844CDE}"/>
              </a:ext>
            </a:extLst>
          </p:cNvPr>
          <p:cNvSpPr txBox="1"/>
          <p:nvPr/>
        </p:nvSpPr>
        <p:spPr>
          <a:xfrm>
            <a:off x="6534569" y="2321942"/>
            <a:ext cx="1232899" cy="276999"/>
          </a:xfrm>
          <a:prstGeom prst="rect">
            <a:avLst/>
          </a:prstGeom>
          <a:noFill/>
        </p:spPr>
        <p:txBody>
          <a:bodyPr wrap="square" rtlCol="0">
            <a:spAutoFit/>
          </a:bodyPr>
          <a:lstStyle/>
          <a:p>
            <a:r>
              <a:rPr lang="en-GB" sz="1200" b="1" dirty="0">
                <a:latin typeface="Poppins" panose="00000500000000000000" pitchFamily="2" charset="0"/>
                <a:cs typeface="Poppins" panose="00000500000000000000" pitchFamily="2" charset="0"/>
              </a:rPr>
              <a:t>ICT</a:t>
            </a:r>
          </a:p>
        </p:txBody>
      </p:sp>
      <p:sp>
        <p:nvSpPr>
          <p:cNvPr id="20" name="TextBox 19">
            <a:extLst>
              <a:ext uri="{FF2B5EF4-FFF2-40B4-BE49-F238E27FC236}">
                <a16:creationId xmlns:a16="http://schemas.microsoft.com/office/drawing/2014/main" id="{1F62CE5B-4A3C-7FE6-464B-D890C29875CA}"/>
              </a:ext>
            </a:extLst>
          </p:cNvPr>
          <p:cNvSpPr txBox="1"/>
          <p:nvPr/>
        </p:nvSpPr>
        <p:spPr>
          <a:xfrm>
            <a:off x="6534569" y="2753330"/>
            <a:ext cx="1772091" cy="1338828"/>
          </a:xfrm>
          <a:prstGeom prst="rect">
            <a:avLst/>
          </a:prstGeom>
          <a:noFill/>
        </p:spPr>
        <p:txBody>
          <a:bodyPr wrap="square" rtlCol="0">
            <a:spAutoFit/>
          </a:bodyPr>
          <a:lstStyle/>
          <a:p>
            <a:pPr marL="128588" indent="-128588">
              <a:buFont typeface="Arial" panose="020B0604020202020204" pitchFamily="34" charset="0"/>
              <a:buChar char="•"/>
            </a:pPr>
            <a:r>
              <a:rPr lang="en-GB" sz="900" b="1" dirty="0">
                <a:latin typeface="Poppins" panose="00000500000000000000" pitchFamily="2" charset="0"/>
                <a:cs typeface="Poppins" panose="00000500000000000000" pitchFamily="2" charset="0"/>
              </a:rPr>
              <a:t>SITA </a:t>
            </a:r>
            <a:r>
              <a:rPr lang="en-GB" sz="900" dirty="0">
                <a:latin typeface="Poppins" panose="00000500000000000000" pitchFamily="2" charset="0"/>
                <a:cs typeface="Poppins" panose="00000500000000000000" pitchFamily="2" charset="0"/>
              </a:rPr>
              <a:t>Hardware</a:t>
            </a:r>
          </a:p>
          <a:p>
            <a:pPr marL="128588" indent="-128588">
              <a:buFont typeface="Arial" panose="020B0604020202020204" pitchFamily="34" charset="0"/>
              <a:buChar char="•"/>
            </a:pPr>
            <a:endParaRPr lang="en-GB" sz="900" b="1" dirty="0">
              <a:latin typeface="Poppins" panose="00000500000000000000" pitchFamily="2" charset="0"/>
              <a:cs typeface="Poppins" panose="00000500000000000000" pitchFamily="2" charset="0"/>
            </a:endParaRPr>
          </a:p>
          <a:p>
            <a:pPr marL="128588" indent="-128588">
              <a:buFont typeface="Arial" panose="020B0604020202020204" pitchFamily="34" charset="0"/>
              <a:buChar char="•"/>
            </a:pPr>
            <a:r>
              <a:rPr lang="en-GB" sz="900" b="1" dirty="0">
                <a:latin typeface="Poppins" panose="00000500000000000000" pitchFamily="2" charset="0"/>
                <a:cs typeface="Poppins" panose="00000500000000000000" pitchFamily="2" charset="0"/>
              </a:rPr>
              <a:t>SITA/Ce-I </a:t>
            </a:r>
            <a:r>
              <a:rPr lang="en-GB" sz="900" dirty="0">
                <a:latin typeface="Poppins" panose="00000500000000000000" pitchFamily="2" charset="0"/>
                <a:cs typeface="Poppins" panose="00000500000000000000" pitchFamily="2" charset="0"/>
              </a:rPr>
              <a:t>MS Enterprise Agreements</a:t>
            </a:r>
          </a:p>
          <a:p>
            <a:pPr marL="128588" indent="-128588">
              <a:buFont typeface="Arial" panose="020B0604020202020204" pitchFamily="34" charset="0"/>
              <a:buChar char="•"/>
            </a:pPr>
            <a:endParaRPr lang="en-GB" sz="900" dirty="0">
              <a:latin typeface="Poppins" panose="00000500000000000000" pitchFamily="2" charset="0"/>
              <a:cs typeface="Poppins" panose="00000500000000000000" pitchFamily="2" charset="0"/>
            </a:endParaRPr>
          </a:p>
          <a:p>
            <a:pPr marL="128588" indent="-128588">
              <a:buFont typeface="Arial" panose="020B0604020202020204" pitchFamily="34" charset="0"/>
              <a:buChar char="•"/>
            </a:pPr>
            <a:r>
              <a:rPr lang="en-GB" sz="900" b="1" dirty="0">
                <a:latin typeface="Poppins" panose="00000500000000000000" pitchFamily="2" charset="0"/>
                <a:cs typeface="Poppins" panose="00000500000000000000" pitchFamily="2" charset="0"/>
              </a:rPr>
              <a:t>SITA </a:t>
            </a:r>
            <a:r>
              <a:rPr lang="en-GB" sz="900" dirty="0">
                <a:latin typeface="Poppins" panose="00000500000000000000" pitchFamily="2" charset="0"/>
                <a:cs typeface="Poppins" panose="00000500000000000000" pitchFamily="2" charset="0"/>
              </a:rPr>
              <a:t>Services Panel agreements</a:t>
            </a:r>
            <a:endParaRPr lang="en-GB" sz="900" b="1" dirty="0">
              <a:latin typeface="Poppins" panose="00000500000000000000" pitchFamily="2" charset="0"/>
              <a:cs typeface="Poppins" panose="00000500000000000000" pitchFamily="2" charset="0"/>
            </a:endParaRPr>
          </a:p>
          <a:p>
            <a:pPr marL="128588" indent="-128588">
              <a:buFont typeface="Arial" panose="020B0604020202020204" pitchFamily="34" charset="0"/>
              <a:buChar char="•"/>
            </a:pPr>
            <a:endParaRPr lang="en-GB" sz="900" b="1" dirty="0">
              <a:latin typeface="Poppins" panose="00000500000000000000" pitchFamily="2" charset="0"/>
              <a:cs typeface="Poppins" panose="00000500000000000000" pitchFamily="2" charset="0"/>
            </a:endParaRPr>
          </a:p>
          <a:p>
            <a:pPr marL="128588" indent="-128588">
              <a:buFont typeface="Arial" panose="020B0604020202020204" pitchFamily="34" charset="0"/>
              <a:buChar char="•"/>
            </a:pPr>
            <a:r>
              <a:rPr lang="en-GB" sz="900" b="1" dirty="0">
                <a:latin typeface="Poppins" panose="00000500000000000000" pitchFamily="2" charset="0"/>
                <a:cs typeface="Poppins" panose="00000500000000000000" pitchFamily="2" charset="0"/>
              </a:rPr>
              <a:t>mSCOA</a:t>
            </a:r>
            <a:r>
              <a:rPr lang="en-GB" sz="900" dirty="0">
                <a:latin typeface="Poppins" panose="00000500000000000000" pitchFamily="2" charset="0"/>
                <a:cs typeface="Poppins" panose="00000500000000000000" pitchFamily="2" charset="0"/>
              </a:rPr>
              <a:t> ERP Systems</a:t>
            </a:r>
          </a:p>
        </p:txBody>
      </p:sp>
      <p:pic>
        <p:nvPicPr>
          <p:cNvPr id="22" name="Graphic 21" descr="Dump truck with solid fill">
            <a:extLst>
              <a:ext uri="{FF2B5EF4-FFF2-40B4-BE49-F238E27FC236}">
                <a16:creationId xmlns:a16="http://schemas.microsoft.com/office/drawing/2014/main" id="{30438D7C-F4D9-C13B-5566-9FB6E1F5625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062663" y="1004957"/>
            <a:ext cx="1163700" cy="1163700"/>
          </a:xfrm>
          <a:prstGeom prst="rect">
            <a:avLst/>
          </a:prstGeom>
        </p:spPr>
      </p:pic>
      <p:pic>
        <p:nvPicPr>
          <p:cNvPr id="24" name="Graphic 23" descr="Box trolley with solid fill">
            <a:extLst>
              <a:ext uri="{FF2B5EF4-FFF2-40B4-BE49-F238E27FC236}">
                <a16:creationId xmlns:a16="http://schemas.microsoft.com/office/drawing/2014/main" id="{1D5E31D6-2290-2FAD-D8D3-09F251E75BB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787267" y="1004957"/>
            <a:ext cx="1163700" cy="1163700"/>
          </a:xfrm>
          <a:prstGeom prst="rect">
            <a:avLst/>
          </a:prstGeom>
        </p:spPr>
      </p:pic>
      <p:pic>
        <p:nvPicPr>
          <p:cNvPr id="26" name="Graphic 25" descr="Cloud Computing with solid fill">
            <a:extLst>
              <a:ext uri="{FF2B5EF4-FFF2-40B4-BE49-F238E27FC236}">
                <a16:creationId xmlns:a16="http://schemas.microsoft.com/office/drawing/2014/main" id="{BBE394B5-531B-DB49-9FCF-68B5E7C4E59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511871" y="980769"/>
            <a:ext cx="1163700" cy="1163700"/>
          </a:xfrm>
          <a:prstGeom prst="rect">
            <a:avLst/>
          </a:prstGeom>
        </p:spPr>
      </p:pic>
      <p:sp>
        <p:nvSpPr>
          <p:cNvPr id="27" name="Rectangle 26">
            <a:extLst>
              <a:ext uri="{FF2B5EF4-FFF2-40B4-BE49-F238E27FC236}">
                <a16:creationId xmlns:a16="http://schemas.microsoft.com/office/drawing/2014/main" id="{4A9EEFFC-4243-2CB2-4CF4-0528269A1DCB}"/>
              </a:ext>
            </a:extLst>
          </p:cNvPr>
          <p:cNvSpPr/>
          <p:nvPr/>
        </p:nvSpPr>
        <p:spPr>
          <a:xfrm>
            <a:off x="1248313" y="4523198"/>
            <a:ext cx="6834881" cy="250815"/>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latin typeface="Poppins" panose="00000500000000000000" pitchFamily="2" charset="0"/>
                <a:cs typeface="Poppins" panose="00000500000000000000" pitchFamily="2" charset="0"/>
              </a:rPr>
              <a:t>Ongoing promotion of other existing contracts for uptake by municipalities</a:t>
            </a:r>
          </a:p>
        </p:txBody>
      </p:sp>
      <p:pic>
        <p:nvPicPr>
          <p:cNvPr id="29" name="Graphic 28" descr="Badge 1 with solid fill">
            <a:extLst>
              <a:ext uri="{FF2B5EF4-FFF2-40B4-BE49-F238E27FC236}">
                <a16:creationId xmlns:a16="http://schemas.microsoft.com/office/drawing/2014/main" id="{1B169538-E89E-0609-17E6-C888FFCC91D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196938" y="735029"/>
            <a:ext cx="405000" cy="405000"/>
          </a:xfrm>
          <a:prstGeom prst="rect">
            <a:avLst/>
          </a:prstGeom>
        </p:spPr>
      </p:pic>
      <p:pic>
        <p:nvPicPr>
          <p:cNvPr id="31" name="Graphic 30" descr="Badge with solid fill">
            <a:extLst>
              <a:ext uri="{FF2B5EF4-FFF2-40B4-BE49-F238E27FC236}">
                <a16:creationId xmlns:a16="http://schemas.microsoft.com/office/drawing/2014/main" id="{DB3D0456-8EBA-B337-8F44-982F84C70C5B}"/>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2827579" y="735029"/>
            <a:ext cx="405000" cy="405000"/>
          </a:xfrm>
          <a:prstGeom prst="rect">
            <a:avLst/>
          </a:prstGeom>
        </p:spPr>
      </p:pic>
      <p:pic>
        <p:nvPicPr>
          <p:cNvPr id="33" name="Graphic 32" descr="Badge 3 with solid fill">
            <a:extLst>
              <a:ext uri="{FF2B5EF4-FFF2-40B4-BE49-F238E27FC236}">
                <a16:creationId xmlns:a16="http://schemas.microsoft.com/office/drawing/2014/main" id="{D486E5FE-9F46-AC12-4B38-5E522AE460FF}"/>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458220" y="735029"/>
            <a:ext cx="405000" cy="405000"/>
          </a:xfrm>
          <a:prstGeom prst="rect">
            <a:avLst/>
          </a:prstGeom>
        </p:spPr>
      </p:pic>
      <p:pic>
        <p:nvPicPr>
          <p:cNvPr id="35" name="Graphic 34" descr="Badge 4 with solid fill">
            <a:extLst>
              <a:ext uri="{FF2B5EF4-FFF2-40B4-BE49-F238E27FC236}">
                <a16:creationId xmlns:a16="http://schemas.microsoft.com/office/drawing/2014/main" id="{3F251D55-BD82-BE15-D3FB-5303111ECAD5}"/>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6088862" y="735029"/>
            <a:ext cx="405000" cy="405000"/>
          </a:xfrm>
          <a:prstGeom prst="rect">
            <a:avLst/>
          </a:prstGeom>
        </p:spPr>
      </p:pic>
      <p:sp>
        <p:nvSpPr>
          <p:cNvPr id="36" name="Rectangle 35">
            <a:extLst>
              <a:ext uri="{FF2B5EF4-FFF2-40B4-BE49-F238E27FC236}">
                <a16:creationId xmlns:a16="http://schemas.microsoft.com/office/drawing/2014/main" id="{A627D951-550C-7ED3-6C8E-A1CA6E04C039}"/>
              </a:ext>
            </a:extLst>
          </p:cNvPr>
          <p:cNvSpPr/>
          <p:nvPr/>
        </p:nvSpPr>
        <p:spPr>
          <a:xfrm>
            <a:off x="423644" y="1108803"/>
            <a:ext cx="642167" cy="3206045"/>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GB" sz="1100" i="1" dirty="0">
                <a:latin typeface="Poppins" panose="00000500000000000000" pitchFamily="2" charset="0"/>
                <a:cs typeface="Poppins" panose="00000500000000000000" pitchFamily="2" charset="0"/>
              </a:rPr>
              <a:t>Situational analysis to lead to development of a strategic procurement toolkit: suite of contracts &amp; interventions</a:t>
            </a:r>
          </a:p>
        </p:txBody>
      </p:sp>
    </p:spTree>
    <p:extLst>
      <p:ext uri="{BB962C8B-B14F-4D97-AF65-F5344CB8AC3E}">
        <p14:creationId xmlns:p14="http://schemas.microsoft.com/office/powerpoint/2010/main" val="3320802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5"/>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0"/>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6"/>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8" grpId="0"/>
      <p:bldP spid="10" grpId="0"/>
      <p:bldP spid="11" grpId="0"/>
      <p:bldP spid="13" grpId="0"/>
      <p:bldP spid="14" grpId="0"/>
      <p:bldP spid="19" grpId="0"/>
      <p:bldP spid="20" grpId="0"/>
      <p:bldP spid="27" grpId="0" animBg="1"/>
      <p:bldP spid="3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pic>
        <p:nvPicPr>
          <p:cNvPr id="117" name="Google Shape;117;p22"/>
          <p:cNvPicPr preferRelativeResize="0"/>
          <p:nvPr/>
        </p:nvPicPr>
        <p:blipFill>
          <a:blip r:embed="rId3">
            <a:alphaModFix/>
          </a:blip>
          <a:stretch>
            <a:fillRect/>
          </a:stretch>
        </p:blipFill>
        <p:spPr>
          <a:xfrm>
            <a:off x="-1" y="0"/>
            <a:ext cx="9144000" cy="514350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104;p20">
            <a:extLst>
              <a:ext uri="{FF2B5EF4-FFF2-40B4-BE49-F238E27FC236}">
                <a16:creationId xmlns:a16="http://schemas.microsoft.com/office/drawing/2014/main" id="{8F0C3066-0B7B-1E03-88FF-0C75CD5713AD}"/>
              </a:ext>
            </a:extLst>
          </p:cNvPr>
          <p:cNvPicPr preferRelativeResize="0"/>
          <p:nvPr/>
        </p:nvPicPr>
        <p:blipFill>
          <a:blip r:embed="rId2">
            <a:alphaModFix/>
          </a:blip>
          <a:stretch>
            <a:fillRect/>
          </a:stretch>
        </p:blipFill>
        <p:spPr>
          <a:xfrm>
            <a:off x="0" y="0"/>
            <a:ext cx="9144000" cy="5143500"/>
          </a:xfrm>
          <a:prstGeom prst="rect">
            <a:avLst/>
          </a:prstGeom>
          <a:noFill/>
          <a:ln>
            <a:noFill/>
          </a:ln>
        </p:spPr>
      </p:pic>
      <p:sp>
        <p:nvSpPr>
          <p:cNvPr id="2" name="Title 1">
            <a:extLst>
              <a:ext uri="{FF2B5EF4-FFF2-40B4-BE49-F238E27FC236}">
                <a16:creationId xmlns:a16="http://schemas.microsoft.com/office/drawing/2014/main" id="{13E058A0-A0B1-FB64-AB33-288CA3A6802A}"/>
              </a:ext>
            </a:extLst>
          </p:cNvPr>
          <p:cNvSpPr>
            <a:spLocks noGrp="1"/>
          </p:cNvSpPr>
          <p:nvPr>
            <p:ph type="title"/>
          </p:nvPr>
        </p:nvSpPr>
        <p:spPr>
          <a:noFill/>
          <a:ln>
            <a:noFill/>
          </a:ln>
        </p:spPr>
        <p:txBody>
          <a:bodyPr spcFirstLastPara="1" wrap="square" lIns="91425" tIns="91425" rIns="91425" bIns="91425" anchor="t" anchorCtr="0">
            <a:normAutofit fontScale="90000"/>
          </a:bodyPr>
          <a:lstStyle/>
          <a:p>
            <a:r>
              <a:rPr lang="en-GB" b="1" dirty="0">
                <a:latin typeface="Poppins" panose="00000500000000000000" pitchFamily="2" charset="0"/>
                <a:cs typeface="Poppins" panose="00000500000000000000" pitchFamily="2" charset="0"/>
              </a:rPr>
              <a:t>Existing Contracts: NT</a:t>
            </a:r>
          </a:p>
        </p:txBody>
      </p:sp>
      <p:graphicFrame>
        <p:nvGraphicFramePr>
          <p:cNvPr id="5" name="Table 4">
            <a:extLst>
              <a:ext uri="{FF2B5EF4-FFF2-40B4-BE49-F238E27FC236}">
                <a16:creationId xmlns:a16="http://schemas.microsoft.com/office/drawing/2014/main" id="{4FA338B4-CB84-379F-5B9C-63B77D48A8F7}"/>
              </a:ext>
            </a:extLst>
          </p:cNvPr>
          <p:cNvGraphicFramePr>
            <a:graphicFrameLocks noGrp="1"/>
          </p:cNvGraphicFramePr>
          <p:nvPr/>
        </p:nvGraphicFramePr>
        <p:xfrm>
          <a:off x="504626" y="925409"/>
          <a:ext cx="7695001" cy="3568980"/>
        </p:xfrm>
        <a:graphic>
          <a:graphicData uri="http://schemas.openxmlformats.org/drawingml/2006/table">
            <a:tbl>
              <a:tblPr firstRow="1" bandRow="1">
                <a:tableStyleId>{5C22544A-7EE6-4342-B048-85BDC9FD1C3A}</a:tableStyleId>
              </a:tblPr>
              <a:tblGrid>
                <a:gridCol w="648711">
                  <a:extLst>
                    <a:ext uri="{9D8B030D-6E8A-4147-A177-3AD203B41FA5}">
                      <a16:colId xmlns:a16="http://schemas.microsoft.com/office/drawing/2014/main" val="651580045"/>
                    </a:ext>
                  </a:extLst>
                </a:gridCol>
                <a:gridCol w="3318262">
                  <a:extLst>
                    <a:ext uri="{9D8B030D-6E8A-4147-A177-3AD203B41FA5}">
                      <a16:colId xmlns:a16="http://schemas.microsoft.com/office/drawing/2014/main" val="2522193341"/>
                    </a:ext>
                  </a:extLst>
                </a:gridCol>
                <a:gridCol w="616477">
                  <a:extLst>
                    <a:ext uri="{9D8B030D-6E8A-4147-A177-3AD203B41FA5}">
                      <a16:colId xmlns:a16="http://schemas.microsoft.com/office/drawing/2014/main" val="4166913287"/>
                    </a:ext>
                  </a:extLst>
                </a:gridCol>
                <a:gridCol w="3111551">
                  <a:extLst>
                    <a:ext uri="{9D8B030D-6E8A-4147-A177-3AD203B41FA5}">
                      <a16:colId xmlns:a16="http://schemas.microsoft.com/office/drawing/2014/main" val="3192466117"/>
                    </a:ext>
                  </a:extLst>
                </a:gridCol>
              </a:tblGrid>
              <a:tr h="261900">
                <a:tc>
                  <a:txBody>
                    <a:bodyPr/>
                    <a:lstStyle/>
                    <a:p>
                      <a:r>
                        <a:rPr lang="en-GB" sz="1100" dirty="0"/>
                        <a:t>RT #</a:t>
                      </a:r>
                    </a:p>
                  </a:txBody>
                  <a:tcPr marL="68580" marR="68580" marT="34290" marB="34290"/>
                </a:tc>
                <a:tc>
                  <a:txBody>
                    <a:bodyPr/>
                    <a:lstStyle/>
                    <a:p>
                      <a:r>
                        <a:rPr lang="en-GB" sz="1100" dirty="0"/>
                        <a:t>SITA Description</a:t>
                      </a:r>
                    </a:p>
                  </a:txBody>
                  <a:tcPr marL="68580" marR="68580" marT="34290" marB="34290"/>
                </a:tc>
                <a:tc>
                  <a:txBody>
                    <a:bodyPr/>
                    <a:lstStyle/>
                    <a:p>
                      <a:r>
                        <a:rPr lang="en-GB" sz="1100" dirty="0"/>
                        <a:t>RT #</a:t>
                      </a:r>
                    </a:p>
                  </a:txBody>
                  <a:tcPr marL="68580" marR="68580" marT="34290" marB="34290"/>
                </a:tc>
                <a:tc>
                  <a:txBody>
                    <a:bodyPr/>
                    <a:lstStyle/>
                    <a:p>
                      <a:r>
                        <a:rPr lang="en-GB" sz="1100" dirty="0"/>
                        <a:t>RT Description</a:t>
                      </a:r>
                    </a:p>
                  </a:txBody>
                  <a:tcPr marL="68580" marR="68580" marT="34290" marB="34290"/>
                </a:tc>
                <a:extLst>
                  <a:ext uri="{0D108BD9-81ED-4DB2-BD59-A6C34878D82A}">
                    <a16:rowId xmlns:a16="http://schemas.microsoft.com/office/drawing/2014/main" val="380811238"/>
                  </a:ext>
                </a:extLst>
              </a:tr>
              <a:tr h="228600">
                <a:tc>
                  <a:txBody>
                    <a:bodyPr/>
                    <a:lstStyle/>
                    <a:p>
                      <a:r>
                        <a:rPr lang="en-GB" sz="1100" dirty="0"/>
                        <a:t>RT5</a:t>
                      </a:r>
                    </a:p>
                  </a:txBody>
                  <a:tcPr marL="68580" marR="68580" marT="34290" marB="34290"/>
                </a:tc>
                <a:tc>
                  <a:txBody>
                    <a:bodyPr/>
                    <a:lstStyle/>
                    <a:p>
                      <a:r>
                        <a:rPr lang="en-GB" sz="1100" dirty="0"/>
                        <a:t>Couriers</a:t>
                      </a:r>
                    </a:p>
                  </a:txBody>
                  <a:tcPr marL="68580" marR="68580" marT="34290" marB="34290"/>
                </a:tc>
                <a:tc>
                  <a:txBody>
                    <a:bodyPr/>
                    <a:lstStyle/>
                    <a:p>
                      <a:r>
                        <a:rPr lang="en-GB" sz="1100" dirty="0"/>
                        <a:t>RT46</a:t>
                      </a:r>
                    </a:p>
                  </a:txBody>
                  <a:tcPr marL="68580" marR="68580" marT="34290" marB="34290"/>
                </a:tc>
                <a:tc>
                  <a:txBody>
                    <a:bodyPr/>
                    <a:lstStyle/>
                    <a:p>
                      <a:r>
                        <a:rPr lang="en-GB" sz="1100" dirty="0"/>
                        <a:t>Vehicle Fleet Services</a:t>
                      </a:r>
                    </a:p>
                  </a:txBody>
                  <a:tcPr marL="68580" marR="68580" marT="34290" marB="34290"/>
                </a:tc>
                <a:extLst>
                  <a:ext uri="{0D108BD9-81ED-4DB2-BD59-A6C34878D82A}">
                    <a16:rowId xmlns:a16="http://schemas.microsoft.com/office/drawing/2014/main" val="426902144"/>
                  </a:ext>
                </a:extLst>
              </a:tr>
              <a:tr h="228600">
                <a:tc>
                  <a:txBody>
                    <a:bodyPr/>
                    <a:lstStyle/>
                    <a:p>
                      <a:r>
                        <a:rPr lang="en-GB" sz="1100" dirty="0"/>
                        <a:t>RT8</a:t>
                      </a:r>
                    </a:p>
                  </a:txBody>
                  <a:tcPr marL="68580" marR="68580" marT="34290" marB="34290"/>
                </a:tc>
                <a:tc>
                  <a:txBody>
                    <a:bodyPr/>
                    <a:lstStyle/>
                    <a:p>
                      <a:r>
                        <a:rPr lang="en-GB" sz="1100" dirty="0"/>
                        <a:t>Cargo &amp; furniture relocations</a:t>
                      </a:r>
                    </a:p>
                  </a:txBody>
                  <a:tcPr marL="68580" marR="68580" marT="34290" marB="34290"/>
                </a:tc>
                <a:tc>
                  <a:txBody>
                    <a:bodyPr/>
                    <a:lstStyle/>
                    <a:p>
                      <a:r>
                        <a:rPr lang="en-GB" sz="1100" dirty="0"/>
                        <a:t>RT50</a:t>
                      </a:r>
                    </a:p>
                  </a:txBody>
                  <a:tcPr marL="68580" marR="68580" marT="34290" marB="34290"/>
                </a:tc>
                <a:tc>
                  <a:txBody>
                    <a:bodyPr/>
                    <a:lstStyle/>
                    <a:p>
                      <a:r>
                        <a:rPr lang="en-GB" sz="1100" dirty="0"/>
                        <a:t>Industrial gases</a:t>
                      </a:r>
                    </a:p>
                  </a:txBody>
                  <a:tcPr marL="68580" marR="68580" marT="34290" marB="34290"/>
                </a:tc>
                <a:extLst>
                  <a:ext uri="{0D108BD9-81ED-4DB2-BD59-A6C34878D82A}">
                    <a16:rowId xmlns:a16="http://schemas.microsoft.com/office/drawing/2014/main" val="969499252"/>
                  </a:ext>
                </a:extLst>
              </a:tr>
              <a:tr h="228600">
                <a:tc>
                  <a:txBody>
                    <a:bodyPr/>
                    <a:lstStyle/>
                    <a:p>
                      <a:r>
                        <a:rPr lang="en-GB" sz="1100" dirty="0"/>
                        <a:t>RT10</a:t>
                      </a:r>
                    </a:p>
                  </a:txBody>
                  <a:tcPr marL="68580" marR="68580" marT="34290" marB="34290"/>
                </a:tc>
                <a:tc>
                  <a:txBody>
                    <a:bodyPr/>
                    <a:lstStyle/>
                    <a:p>
                      <a:r>
                        <a:rPr lang="en-GB" sz="1100" dirty="0"/>
                        <a:t>Veterinary remedies</a:t>
                      </a:r>
                    </a:p>
                  </a:txBody>
                  <a:tcPr marL="68580" marR="68580" marT="34290" marB="34290"/>
                </a:tc>
                <a:tc>
                  <a:txBody>
                    <a:bodyPr/>
                    <a:lstStyle/>
                    <a:p>
                      <a:r>
                        <a:rPr lang="en-GB" sz="1100" dirty="0"/>
                        <a:t>RT51</a:t>
                      </a:r>
                    </a:p>
                  </a:txBody>
                  <a:tcPr marL="68580" marR="68580" marT="34290" marB="34290"/>
                </a:tc>
                <a:tc>
                  <a:txBody>
                    <a:bodyPr/>
                    <a:lstStyle/>
                    <a:p>
                      <a:r>
                        <a:rPr lang="en-GB" sz="1100" dirty="0"/>
                        <a:t>LPG</a:t>
                      </a:r>
                    </a:p>
                  </a:txBody>
                  <a:tcPr marL="68580" marR="68580" marT="34290" marB="34290"/>
                </a:tc>
                <a:extLst>
                  <a:ext uri="{0D108BD9-81ED-4DB2-BD59-A6C34878D82A}">
                    <a16:rowId xmlns:a16="http://schemas.microsoft.com/office/drawing/2014/main" val="2493171426"/>
                  </a:ext>
                </a:extLst>
              </a:tr>
              <a:tr h="228600">
                <a:tc>
                  <a:txBody>
                    <a:bodyPr/>
                    <a:lstStyle/>
                    <a:p>
                      <a:r>
                        <a:rPr lang="en-GB" sz="1100" dirty="0"/>
                        <a:t>RT11</a:t>
                      </a:r>
                    </a:p>
                  </a:txBody>
                  <a:tcPr marL="68580" marR="68580" marT="34290" marB="34290"/>
                </a:tc>
                <a:tc>
                  <a:txBody>
                    <a:bodyPr/>
                    <a:lstStyle/>
                    <a:p>
                      <a:r>
                        <a:rPr lang="en-GB" sz="1100" dirty="0"/>
                        <a:t>Animal feed</a:t>
                      </a:r>
                    </a:p>
                  </a:txBody>
                  <a:tcPr marL="68580" marR="68580" marT="34290" marB="34290"/>
                </a:tc>
                <a:tc>
                  <a:txBody>
                    <a:bodyPr/>
                    <a:lstStyle/>
                    <a:p>
                      <a:r>
                        <a:rPr lang="en-GB" sz="1100" dirty="0"/>
                        <a:t>RT57</a:t>
                      </a:r>
                    </a:p>
                  </a:txBody>
                  <a:tcPr marL="68580" marR="68580" marT="34290" marB="34290"/>
                </a:tc>
                <a:tc>
                  <a:txBody>
                    <a:bodyPr/>
                    <a:lstStyle/>
                    <a:p>
                      <a:r>
                        <a:rPr lang="en-GB" sz="1100" dirty="0"/>
                        <a:t>Vehicles incl. yellow fleet</a:t>
                      </a:r>
                    </a:p>
                  </a:txBody>
                  <a:tcPr marL="68580" marR="68580" marT="34290" marB="34290"/>
                </a:tc>
                <a:extLst>
                  <a:ext uri="{0D108BD9-81ED-4DB2-BD59-A6C34878D82A}">
                    <a16:rowId xmlns:a16="http://schemas.microsoft.com/office/drawing/2014/main" val="1415025714"/>
                  </a:ext>
                </a:extLst>
              </a:tr>
              <a:tr h="228600">
                <a:tc>
                  <a:txBody>
                    <a:bodyPr/>
                    <a:lstStyle/>
                    <a:p>
                      <a:r>
                        <a:rPr lang="en-GB" sz="1100" dirty="0"/>
                        <a:t>RT12</a:t>
                      </a:r>
                    </a:p>
                  </a:txBody>
                  <a:tcPr marL="68580" marR="68580" marT="34290" marB="34290"/>
                </a:tc>
                <a:tc>
                  <a:txBody>
                    <a:bodyPr/>
                    <a:lstStyle/>
                    <a:p>
                      <a:r>
                        <a:rPr lang="en-GB" sz="1100" dirty="0"/>
                        <a:t>Pesticides, herbicides, </a:t>
                      </a:r>
                      <a:r>
                        <a:rPr lang="en-GB" sz="1100" dirty="0" err="1"/>
                        <a:t>agr</a:t>
                      </a:r>
                      <a:r>
                        <a:rPr lang="en-GB" sz="1100" dirty="0"/>
                        <a:t> vaccines</a:t>
                      </a:r>
                    </a:p>
                  </a:txBody>
                  <a:tcPr marL="68580" marR="68580" marT="34290" marB="34290"/>
                </a:tc>
                <a:tc>
                  <a:txBody>
                    <a:bodyPr/>
                    <a:lstStyle/>
                    <a:p>
                      <a:r>
                        <a:rPr lang="en-GB" sz="1100" dirty="0"/>
                        <a:t>RT60</a:t>
                      </a:r>
                    </a:p>
                  </a:txBody>
                  <a:tcPr marL="68580" marR="68580" marT="34290" marB="34290"/>
                </a:tc>
                <a:tc>
                  <a:txBody>
                    <a:bodyPr/>
                    <a:lstStyle/>
                    <a:p>
                      <a:r>
                        <a:rPr lang="en-GB" sz="1100" dirty="0"/>
                        <a:t>Fabric &amp; towelling</a:t>
                      </a:r>
                    </a:p>
                  </a:txBody>
                  <a:tcPr marL="68580" marR="68580" marT="34290" marB="34290"/>
                </a:tc>
                <a:extLst>
                  <a:ext uri="{0D108BD9-81ED-4DB2-BD59-A6C34878D82A}">
                    <a16:rowId xmlns:a16="http://schemas.microsoft.com/office/drawing/2014/main" val="65158660"/>
                  </a:ext>
                </a:extLst>
              </a:tr>
              <a:tr h="228600">
                <a:tc>
                  <a:txBody>
                    <a:bodyPr/>
                    <a:lstStyle/>
                    <a:p>
                      <a:r>
                        <a:rPr lang="en-GB" sz="1100" dirty="0"/>
                        <a:t>RT14</a:t>
                      </a:r>
                    </a:p>
                  </a:txBody>
                  <a:tcPr marL="68580" marR="68580" marT="34290" marB="34290"/>
                </a:tc>
                <a:tc>
                  <a:txBody>
                    <a:bodyPr/>
                    <a:lstStyle/>
                    <a:p>
                      <a:r>
                        <a:rPr lang="en-GB" sz="1100" dirty="0"/>
                        <a:t>Toilet paper and tissues</a:t>
                      </a:r>
                    </a:p>
                  </a:txBody>
                  <a:tcPr marL="68580" marR="68580" marT="34290" marB="34290"/>
                </a:tc>
                <a:tc>
                  <a:txBody>
                    <a:bodyPr/>
                    <a:lstStyle/>
                    <a:p>
                      <a:r>
                        <a:rPr lang="en-GB" sz="1100" dirty="0"/>
                        <a:t>RT61</a:t>
                      </a:r>
                    </a:p>
                  </a:txBody>
                  <a:tcPr marL="68580" marR="68580" marT="34290" marB="34290"/>
                </a:tc>
                <a:tc>
                  <a:txBody>
                    <a:bodyPr/>
                    <a:lstStyle/>
                    <a:p>
                      <a:r>
                        <a:rPr lang="en-GB" sz="1100" dirty="0"/>
                        <a:t>Aircraft &amp; helicopters</a:t>
                      </a:r>
                    </a:p>
                  </a:txBody>
                  <a:tcPr marL="68580" marR="68580" marT="34290" marB="34290"/>
                </a:tc>
                <a:extLst>
                  <a:ext uri="{0D108BD9-81ED-4DB2-BD59-A6C34878D82A}">
                    <a16:rowId xmlns:a16="http://schemas.microsoft.com/office/drawing/2014/main" val="1511545622"/>
                  </a:ext>
                </a:extLst>
              </a:tr>
              <a:tr h="228600">
                <a:tc>
                  <a:txBody>
                    <a:bodyPr/>
                    <a:lstStyle/>
                    <a:p>
                      <a:r>
                        <a:rPr lang="en-GB" sz="1100" dirty="0"/>
                        <a:t>RT15</a:t>
                      </a:r>
                    </a:p>
                  </a:txBody>
                  <a:tcPr marL="68580" marR="68580" marT="34290" marB="34290"/>
                </a:tc>
                <a:tc>
                  <a:txBody>
                    <a:bodyPr/>
                    <a:lstStyle/>
                    <a:p>
                      <a:r>
                        <a:rPr lang="en-GB" sz="1100" dirty="0"/>
                        <a:t>Mobile Comms</a:t>
                      </a:r>
                    </a:p>
                  </a:txBody>
                  <a:tcPr marL="68580" marR="68580" marT="34290" marB="34290"/>
                </a:tc>
                <a:tc>
                  <a:txBody>
                    <a:bodyPr/>
                    <a:lstStyle/>
                    <a:p>
                      <a:r>
                        <a:rPr lang="en-GB" sz="1100" dirty="0"/>
                        <a:t>RT64</a:t>
                      </a:r>
                    </a:p>
                  </a:txBody>
                  <a:tcPr marL="68580" marR="68580" marT="34290" marB="34290"/>
                </a:tc>
                <a:tc>
                  <a:txBody>
                    <a:bodyPr/>
                    <a:lstStyle/>
                    <a:p>
                      <a:r>
                        <a:rPr lang="en-GB" sz="1100" dirty="0"/>
                        <a:t>Clothing</a:t>
                      </a:r>
                    </a:p>
                  </a:txBody>
                  <a:tcPr marL="68580" marR="68580" marT="34290" marB="34290"/>
                </a:tc>
                <a:extLst>
                  <a:ext uri="{0D108BD9-81ED-4DB2-BD59-A6C34878D82A}">
                    <a16:rowId xmlns:a16="http://schemas.microsoft.com/office/drawing/2014/main" val="1626491667"/>
                  </a:ext>
                </a:extLst>
              </a:tr>
              <a:tr h="228600">
                <a:tc>
                  <a:txBody>
                    <a:bodyPr/>
                    <a:lstStyle/>
                    <a:p>
                      <a:r>
                        <a:rPr lang="en-GB" sz="1100" dirty="0"/>
                        <a:t>RT23</a:t>
                      </a:r>
                    </a:p>
                  </a:txBody>
                  <a:tcPr marL="68580" marR="68580" marT="34290" marB="34290"/>
                </a:tc>
                <a:tc>
                  <a:txBody>
                    <a:bodyPr/>
                    <a:lstStyle/>
                    <a:p>
                      <a:r>
                        <a:rPr lang="en-GB" sz="1100" dirty="0"/>
                        <a:t>Lubricating oils &amp; grease</a:t>
                      </a:r>
                    </a:p>
                  </a:txBody>
                  <a:tcPr marL="68580" marR="68580" marT="34290" marB="34290"/>
                </a:tc>
                <a:tc>
                  <a:txBody>
                    <a:bodyPr/>
                    <a:lstStyle/>
                    <a:p>
                      <a:r>
                        <a:rPr lang="en-GB" sz="1100" dirty="0"/>
                        <a:t>RT67</a:t>
                      </a:r>
                    </a:p>
                  </a:txBody>
                  <a:tcPr marL="68580" marR="68580" marT="34290" marB="34290"/>
                </a:tc>
                <a:tc>
                  <a:txBody>
                    <a:bodyPr/>
                    <a:lstStyle/>
                    <a:p>
                      <a:r>
                        <a:rPr lang="en-GB" sz="1100" dirty="0"/>
                        <a:t>Liquid Chlorine gas</a:t>
                      </a:r>
                    </a:p>
                  </a:txBody>
                  <a:tcPr marL="68580" marR="68580" marT="34290" marB="34290"/>
                </a:tc>
                <a:extLst>
                  <a:ext uri="{0D108BD9-81ED-4DB2-BD59-A6C34878D82A}">
                    <a16:rowId xmlns:a16="http://schemas.microsoft.com/office/drawing/2014/main" val="3895434834"/>
                  </a:ext>
                </a:extLst>
              </a:tr>
              <a:tr h="228600">
                <a:tc>
                  <a:txBody>
                    <a:bodyPr/>
                    <a:lstStyle/>
                    <a:p>
                      <a:r>
                        <a:rPr lang="en-GB" sz="1100" dirty="0"/>
                        <a:t>RT26</a:t>
                      </a:r>
                    </a:p>
                  </a:txBody>
                  <a:tcPr marL="68580" marR="68580" marT="34290" marB="34290"/>
                </a:tc>
                <a:tc>
                  <a:txBody>
                    <a:bodyPr/>
                    <a:lstStyle/>
                    <a:p>
                      <a:r>
                        <a:rPr lang="en-GB" sz="1100" dirty="0"/>
                        <a:t>Blankets &amp; household textiles</a:t>
                      </a:r>
                    </a:p>
                  </a:txBody>
                  <a:tcPr marL="68580" marR="68580" marT="34290" marB="34290"/>
                </a:tc>
                <a:tc>
                  <a:txBody>
                    <a:bodyPr/>
                    <a:lstStyle/>
                    <a:p>
                      <a:r>
                        <a:rPr lang="en-GB" sz="1100" dirty="0"/>
                        <a:t>RT69</a:t>
                      </a:r>
                    </a:p>
                  </a:txBody>
                  <a:tcPr marL="68580" marR="68580" marT="34290" marB="34290"/>
                </a:tc>
                <a:tc>
                  <a:txBody>
                    <a:bodyPr/>
                    <a:lstStyle/>
                    <a:p>
                      <a:r>
                        <a:rPr lang="en-GB" sz="1100" dirty="0"/>
                        <a:t>Tyres &amp; tubes</a:t>
                      </a:r>
                    </a:p>
                  </a:txBody>
                  <a:tcPr marL="68580" marR="68580" marT="34290" marB="34290"/>
                </a:tc>
                <a:extLst>
                  <a:ext uri="{0D108BD9-81ED-4DB2-BD59-A6C34878D82A}">
                    <a16:rowId xmlns:a16="http://schemas.microsoft.com/office/drawing/2014/main" val="3188634708"/>
                  </a:ext>
                </a:extLst>
              </a:tr>
              <a:tr h="228600">
                <a:tc>
                  <a:txBody>
                    <a:bodyPr/>
                    <a:lstStyle/>
                    <a:p>
                      <a:r>
                        <a:rPr lang="en-GB" sz="1100" dirty="0"/>
                        <a:t>RT27</a:t>
                      </a:r>
                    </a:p>
                  </a:txBody>
                  <a:tcPr marL="68580" marR="68580" marT="34290" marB="34290"/>
                </a:tc>
                <a:tc>
                  <a:txBody>
                    <a:bodyPr/>
                    <a:lstStyle/>
                    <a:p>
                      <a:r>
                        <a:rPr lang="en-GB" sz="1100" dirty="0"/>
                        <a:t>Debt collection services</a:t>
                      </a:r>
                    </a:p>
                  </a:txBody>
                  <a:tcPr marL="68580" marR="68580" marT="34290" marB="34290"/>
                </a:tc>
                <a:tc>
                  <a:txBody>
                    <a:bodyPr/>
                    <a:lstStyle/>
                    <a:p>
                      <a:r>
                        <a:rPr lang="en-GB" sz="1100" dirty="0"/>
                        <a:t>RT70</a:t>
                      </a:r>
                    </a:p>
                  </a:txBody>
                  <a:tcPr marL="68580" marR="68580" marT="34290" marB="34290"/>
                </a:tc>
                <a:tc>
                  <a:txBody>
                    <a:bodyPr/>
                    <a:lstStyle/>
                    <a:p>
                      <a:r>
                        <a:rPr lang="en-GB" sz="1100" dirty="0"/>
                        <a:t>Fuel</a:t>
                      </a:r>
                    </a:p>
                  </a:txBody>
                  <a:tcPr marL="68580" marR="68580" marT="34290" marB="34290"/>
                </a:tc>
                <a:extLst>
                  <a:ext uri="{0D108BD9-81ED-4DB2-BD59-A6C34878D82A}">
                    <a16:rowId xmlns:a16="http://schemas.microsoft.com/office/drawing/2014/main" val="1275151943"/>
                  </a:ext>
                </a:extLst>
              </a:tr>
              <a:tr h="228600">
                <a:tc>
                  <a:txBody>
                    <a:bodyPr/>
                    <a:lstStyle/>
                    <a:p>
                      <a:r>
                        <a:rPr lang="en-GB" sz="1100" dirty="0"/>
                        <a:t>RT29</a:t>
                      </a:r>
                    </a:p>
                  </a:txBody>
                  <a:tcPr marL="68580" marR="68580" marT="34290" marB="34290"/>
                </a:tc>
                <a:tc>
                  <a:txBody>
                    <a:bodyPr/>
                    <a:lstStyle/>
                    <a:p>
                      <a:r>
                        <a:rPr lang="en-GB" sz="1100" dirty="0"/>
                        <a:t>Smart Meters + TID conversion for prepaid meters</a:t>
                      </a:r>
                    </a:p>
                  </a:txBody>
                  <a:tcPr marL="68580" marR="68580" marT="34290" marB="34290"/>
                </a:tc>
                <a:tc>
                  <a:txBody>
                    <a:bodyPr/>
                    <a:lstStyle/>
                    <a:p>
                      <a:r>
                        <a:rPr lang="en-GB" sz="1100" dirty="0"/>
                        <a:t>RT74</a:t>
                      </a:r>
                    </a:p>
                  </a:txBody>
                  <a:tcPr marL="68580" marR="68580" marT="34290" marB="34290"/>
                </a:tc>
                <a:tc>
                  <a:txBody>
                    <a:bodyPr/>
                    <a:lstStyle/>
                    <a:p>
                      <a:r>
                        <a:rPr lang="en-GB" sz="1100" dirty="0"/>
                        <a:t>Prefabricated shelving</a:t>
                      </a:r>
                    </a:p>
                  </a:txBody>
                  <a:tcPr marL="68580" marR="68580" marT="34290" marB="34290"/>
                </a:tc>
                <a:extLst>
                  <a:ext uri="{0D108BD9-81ED-4DB2-BD59-A6C34878D82A}">
                    <a16:rowId xmlns:a16="http://schemas.microsoft.com/office/drawing/2014/main" val="503167442"/>
                  </a:ext>
                </a:extLst>
              </a:tr>
              <a:tr h="228600">
                <a:tc>
                  <a:txBody>
                    <a:bodyPr/>
                    <a:lstStyle/>
                    <a:p>
                      <a:r>
                        <a:rPr lang="en-GB" sz="1100" dirty="0"/>
                        <a:t>RT37</a:t>
                      </a:r>
                    </a:p>
                  </a:txBody>
                  <a:tcPr marL="68580" marR="68580" marT="34290" marB="34290"/>
                </a:tc>
                <a:tc>
                  <a:txBody>
                    <a:bodyPr/>
                    <a:lstStyle/>
                    <a:p>
                      <a:r>
                        <a:rPr lang="en-GB" sz="1100" dirty="0"/>
                        <a:t>Air quality monitoring</a:t>
                      </a:r>
                    </a:p>
                  </a:txBody>
                  <a:tcPr marL="68580" marR="68580" marT="34290" marB="34290"/>
                </a:tc>
                <a:tc>
                  <a:txBody>
                    <a:bodyPr/>
                    <a:lstStyle/>
                    <a:p>
                      <a:r>
                        <a:rPr lang="en-GB" sz="1100" dirty="0"/>
                        <a:t>RT81</a:t>
                      </a:r>
                    </a:p>
                  </a:txBody>
                  <a:tcPr marL="68580" marR="68580" marT="34290" marB="34290"/>
                </a:tc>
                <a:tc>
                  <a:txBody>
                    <a:bodyPr/>
                    <a:lstStyle/>
                    <a:p>
                      <a:r>
                        <a:rPr lang="en-GB" sz="1100" dirty="0" err="1"/>
                        <a:t>Buliding</a:t>
                      </a:r>
                      <a:r>
                        <a:rPr lang="en-GB" sz="1100" dirty="0"/>
                        <a:t> Material</a:t>
                      </a:r>
                    </a:p>
                  </a:txBody>
                  <a:tcPr marL="68580" marR="68580" marT="34290" marB="34290"/>
                </a:tc>
                <a:extLst>
                  <a:ext uri="{0D108BD9-81ED-4DB2-BD59-A6C34878D82A}">
                    <a16:rowId xmlns:a16="http://schemas.microsoft.com/office/drawing/2014/main" val="3778841106"/>
                  </a:ext>
                </a:extLst>
              </a:tr>
              <a:tr h="228600">
                <a:tc>
                  <a:txBody>
                    <a:bodyPr/>
                    <a:lstStyle/>
                    <a:p>
                      <a:r>
                        <a:rPr lang="en-GB" sz="1100" dirty="0"/>
                        <a:t>RT44</a:t>
                      </a:r>
                    </a:p>
                  </a:txBody>
                  <a:tcPr marL="68580" marR="68580" marT="34290" marB="34290"/>
                </a:tc>
                <a:tc>
                  <a:txBody>
                    <a:bodyPr/>
                    <a:lstStyle/>
                    <a:p>
                      <a:r>
                        <a:rPr lang="en-GB" sz="1100" dirty="0"/>
                        <a:t>B-BBEE Verification Audit services</a:t>
                      </a:r>
                    </a:p>
                  </a:txBody>
                  <a:tcPr marL="68580" marR="68580" marT="34290" marB="34290"/>
                </a:tc>
                <a:tc>
                  <a:txBody>
                    <a:bodyPr/>
                    <a:lstStyle/>
                    <a:p>
                      <a:r>
                        <a:rPr lang="en-GB" sz="1100" dirty="0"/>
                        <a:t>RT274</a:t>
                      </a:r>
                    </a:p>
                  </a:txBody>
                  <a:tcPr marL="68580" marR="68580" marT="34290" marB="34290"/>
                </a:tc>
                <a:tc>
                  <a:txBody>
                    <a:bodyPr/>
                    <a:lstStyle/>
                    <a:p>
                      <a:r>
                        <a:rPr lang="en-GB" sz="1100" dirty="0"/>
                        <a:t>Hearing aids</a:t>
                      </a:r>
                    </a:p>
                  </a:txBody>
                  <a:tcPr marL="68580" marR="68580" marT="34290" marB="34290"/>
                </a:tc>
                <a:extLst>
                  <a:ext uri="{0D108BD9-81ED-4DB2-BD59-A6C34878D82A}">
                    <a16:rowId xmlns:a16="http://schemas.microsoft.com/office/drawing/2014/main" val="2309183532"/>
                  </a:ext>
                </a:extLst>
              </a:tr>
              <a:tr h="228600">
                <a:tc>
                  <a:txBody>
                    <a:bodyPr/>
                    <a:lstStyle/>
                    <a:p>
                      <a:r>
                        <a:rPr lang="en-GB" sz="1100" dirty="0"/>
                        <a:t>RT45</a:t>
                      </a:r>
                    </a:p>
                  </a:txBody>
                  <a:tcPr marL="68580" marR="68580" marT="34290" marB="34290"/>
                </a:tc>
                <a:tc>
                  <a:txBody>
                    <a:bodyPr/>
                    <a:lstStyle/>
                    <a:p>
                      <a:r>
                        <a:rPr lang="en-GB" sz="1100" dirty="0"/>
                        <a:t>Automotive parts, spares &amp; tools</a:t>
                      </a:r>
                    </a:p>
                  </a:txBody>
                  <a:tcPr marL="68580" marR="68580" marT="34290" marB="34290"/>
                </a:tc>
                <a:tc>
                  <a:txBody>
                    <a:bodyPr/>
                    <a:lstStyle/>
                    <a:p>
                      <a:endParaRPr lang="en-GB" sz="1100" dirty="0"/>
                    </a:p>
                  </a:txBody>
                  <a:tcPr marL="68580" marR="68580" marT="34290" marB="34290"/>
                </a:tc>
                <a:tc>
                  <a:txBody>
                    <a:bodyPr/>
                    <a:lstStyle/>
                    <a:p>
                      <a:endParaRPr lang="en-GB" sz="1100" dirty="0"/>
                    </a:p>
                  </a:txBody>
                  <a:tcPr marL="68580" marR="68580" marT="34290" marB="34290"/>
                </a:tc>
                <a:extLst>
                  <a:ext uri="{0D108BD9-81ED-4DB2-BD59-A6C34878D82A}">
                    <a16:rowId xmlns:a16="http://schemas.microsoft.com/office/drawing/2014/main" val="3302275052"/>
                  </a:ext>
                </a:extLst>
              </a:tr>
            </a:tbl>
          </a:graphicData>
        </a:graphic>
      </p:graphicFrame>
    </p:spTree>
    <p:extLst>
      <p:ext uri="{BB962C8B-B14F-4D97-AF65-F5344CB8AC3E}">
        <p14:creationId xmlns:p14="http://schemas.microsoft.com/office/powerpoint/2010/main" val="29669959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B53B5-2D8F-5B6C-8B54-B34194E1386C}"/>
            </a:ext>
          </a:extLst>
        </p:cNvPr>
        <p:cNvGrpSpPr/>
        <p:nvPr/>
      </p:nvGrpSpPr>
      <p:grpSpPr>
        <a:xfrm>
          <a:off x="0" y="0"/>
          <a:ext cx="0" cy="0"/>
          <a:chOff x="0" y="0"/>
          <a:chExt cx="0" cy="0"/>
        </a:xfrm>
      </p:grpSpPr>
      <p:pic>
        <p:nvPicPr>
          <p:cNvPr id="7" name="Google Shape;104;p20">
            <a:extLst>
              <a:ext uri="{FF2B5EF4-FFF2-40B4-BE49-F238E27FC236}">
                <a16:creationId xmlns:a16="http://schemas.microsoft.com/office/drawing/2014/main" id="{506F7234-5FB1-C9B6-E9B2-504F62EC50A9}"/>
              </a:ext>
            </a:extLst>
          </p:cNvPr>
          <p:cNvPicPr preferRelativeResize="0"/>
          <p:nvPr/>
        </p:nvPicPr>
        <p:blipFill>
          <a:blip r:embed="rId2">
            <a:alphaModFix/>
          </a:blip>
          <a:stretch>
            <a:fillRect/>
          </a:stretch>
        </p:blipFill>
        <p:spPr>
          <a:xfrm>
            <a:off x="0" y="0"/>
            <a:ext cx="9144000" cy="5143500"/>
          </a:xfrm>
          <a:prstGeom prst="rect">
            <a:avLst/>
          </a:prstGeom>
          <a:noFill/>
          <a:ln>
            <a:noFill/>
          </a:ln>
        </p:spPr>
      </p:pic>
      <p:sp>
        <p:nvSpPr>
          <p:cNvPr id="2" name="Title 1">
            <a:extLst>
              <a:ext uri="{FF2B5EF4-FFF2-40B4-BE49-F238E27FC236}">
                <a16:creationId xmlns:a16="http://schemas.microsoft.com/office/drawing/2014/main" id="{577E71BA-4423-0F3C-1E38-84F99EBE843C}"/>
              </a:ext>
            </a:extLst>
          </p:cNvPr>
          <p:cNvSpPr>
            <a:spLocks noGrp="1"/>
          </p:cNvSpPr>
          <p:nvPr>
            <p:ph type="title"/>
          </p:nvPr>
        </p:nvSpPr>
        <p:spPr>
          <a:xfrm>
            <a:off x="311700" y="289888"/>
            <a:ext cx="8520600" cy="572700"/>
          </a:xfrm>
        </p:spPr>
        <p:txBody>
          <a:bodyPr>
            <a:normAutofit fontScale="90000"/>
          </a:bodyPr>
          <a:lstStyle/>
          <a:p>
            <a:r>
              <a:rPr lang="en-GB" b="1" dirty="0">
                <a:latin typeface="Poppins" panose="00000500000000000000" pitchFamily="2" charset="0"/>
                <a:cs typeface="Poppins" panose="00000500000000000000" pitchFamily="2" charset="0"/>
              </a:rPr>
              <a:t>Existing Contracts: </a:t>
            </a:r>
            <a:r>
              <a:rPr lang="en-GB" b="1" i="1" dirty="0">
                <a:latin typeface="Poppins" panose="00000500000000000000" pitchFamily="2" charset="0"/>
                <a:cs typeface="Poppins" panose="00000500000000000000" pitchFamily="2" charset="0"/>
              </a:rPr>
              <a:t>SITA</a:t>
            </a:r>
          </a:p>
        </p:txBody>
      </p:sp>
      <p:sp>
        <p:nvSpPr>
          <p:cNvPr id="4" name="Text Placeholder 3">
            <a:extLst>
              <a:ext uri="{FF2B5EF4-FFF2-40B4-BE49-F238E27FC236}">
                <a16:creationId xmlns:a16="http://schemas.microsoft.com/office/drawing/2014/main" id="{0BB5EF17-EAF9-23CA-DEF7-18DE89555151}"/>
              </a:ext>
            </a:extLst>
          </p:cNvPr>
          <p:cNvSpPr>
            <a:spLocks noGrp="1"/>
          </p:cNvSpPr>
          <p:nvPr>
            <p:ph type="body" idx="1"/>
          </p:nvPr>
        </p:nvSpPr>
        <p:spPr/>
        <p:txBody>
          <a:bodyPr/>
          <a:lstStyle/>
          <a:p>
            <a:endParaRPr lang="en-GB"/>
          </a:p>
        </p:txBody>
      </p:sp>
      <p:graphicFrame>
        <p:nvGraphicFramePr>
          <p:cNvPr id="5" name="Table 4">
            <a:extLst>
              <a:ext uri="{FF2B5EF4-FFF2-40B4-BE49-F238E27FC236}">
                <a16:creationId xmlns:a16="http://schemas.microsoft.com/office/drawing/2014/main" id="{98218141-D7D0-D2DB-D271-82573FCF73B0}"/>
              </a:ext>
            </a:extLst>
          </p:cNvPr>
          <p:cNvGraphicFramePr>
            <a:graphicFrameLocks noGrp="1"/>
          </p:cNvGraphicFramePr>
          <p:nvPr/>
        </p:nvGraphicFramePr>
        <p:xfrm>
          <a:off x="295276" y="804893"/>
          <a:ext cx="6439435" cy="4170960"/>
        </p:xfrm>
        <a:graphic>
          <a:graphicData uri="http://schemas.openxmlformats.org/drawingml/2006/table">
            <a:tbl>
              <a:tblPr firstRow="1" bandRow="1">
                <a:tableStyleId>{5C22544A-7EE6-4342-B048-85BDC9FD1C3A}</a:tableStyleId>
              </a:tblPr>
              <a:tblGrid>
                <a:gridCol w="1230437">
                  <a:extLst>
                    <a:ext uri="{9D8B030D-6E8A-4147-A177-3AD203B41FA5}">
                      <a16:colId xmlns:a16="http://schemas.microsoft.com/office/drawing/2014/main" val="651580045"/>
                    </a:ext>
                  </a:extLst>
                </a:gridCol>
                <a:gridCol w="5208998">
                  <a:extLst>
                    <a:ext uri="{9D8B030D-6E8A-4147-A177-3AD203B41FA5}">
                      <a16:colId xmlns:a16="http://schemas.microsoft.com/office/drawing/2014/main" val="2522193341"/>
                    </a:ext>
                  </a:extLst>
                </a:gridCol>
              </a:tblGrid>
              <a:tr h="261900">
                <a:tc>
                  <a:txBody>
                    <a:bodyPr/>
                    <a:lstStyle/>
                    <a:p>
                      <a:r>
                        <a:rPr lang="en-GB" sz="1100" dirty="0"/>
                        <a:t>SITA #</a:t>
                      </a:r>
                    </a:p>
                  </a:txBody>
                  <a:tcPr marL="68580" marR="68580" marT="34290" marB="34290"/>
                </a:tc>
                <a:tc>
                  <a:txBody>
                    <a:bodyPr/>
                    <a:lstStyle/>
                    <a:p>
                      <a:r>
                        <a:rPr lang="en-GB" sz="1100" dirty="0"/>
                        <a:t>SITA Description</a:t>
                      </a:r>
                    </a:p>
                  </a:txBody>
                  <a:tcPr marL="68580" marR="68580" marT="34290" marB="34290"/>
                </a:tc>
                <a:extLst>
                  <a:ext uri="{0D108BD9-81ED-4DB2-BD59-A6C34878D82A}">
                    <a16:rowId xmlns:a16="http://schemas.microsoft.com/office/drawing/2014/main" val="380811238"/>
                  </a:ext>
                </a:extLst>
              </a:tr>
              <a:tr h="228600">
                <a:tc>
                  <a:txBody>
                    <a:bodyPr/>
                    <a:lstStyle/>
                    <a:p>
                      <a:endParaRPr lang="en-GB" sz="1100" dirty="0"/>
                    </a:p>
                  </a:txBody>
                  <a:tcPr marL="68580" marR="68580" marT="34290" marB="34290"/>
                </a:tc>
                <a:tc>
                  <a:txBody>
                    <a:bodyPr/>
                    <a:lstStyle/>
                    <a:p>
                      <a:r>
                        <a:rPr lang="en-GB" sz="1100" dirty="0"/>
                        <a:t>Microsoft Enterprise Agreement	</a:t>
                      </a:r>
                    </a:p>
                  </a:txBody>
                  <a:tcPr marL="68580" marR="68580" marT="34290" marB="34290"/>
                </a:tc>
                <a:extLst>
                  <a:ext uri="{0D108BD9-81ED-4DB2-BD59-A6C34878D82A}">
                    <a16:rowId xmlns:a16="http://schemas.microsoft.com/office/drawing/2014/main" val="426902144"/>
                  </a:ext>
                </a:extLst>
              </a:tr>
              <a:tr h="388620">
                <a:tc>
                  <a:txBody>
                    <a:bodyPr/>
                    <a:lstStyle/>
                    <a:p>
                      <a:r>
                        <a:rPr lang="en-GB" sz="1100" dirty="0"/>
                        <a:t>RFB 740</a:t>
                      </a:r>
                    </a:p>
                  </a:txBody>
                  <a:tcPr marL="68580" marR="68580" marT="34290" marB="34290"/>
                </a:tc>
                <a:tc>
                  <a:txBody>
                    <a:bodyPr/>
                    <a:lstStyle/>
                    <a:p>
                      <a:r>
                        <a:rPr lang="en-US" sz="1100" dirty="0"/>
                        <a:t>Personal Computers, Mobile Devices and Services, Computer Peripherals, Consumables and Services</a:t>
                      </a:r>
                      <a:endParaRPr lang="en-GB" sz="1100" dirty="0"/>
                    </a:p>
                  </a:txBody>
                  <a:tcPr marL="68580" marR="68580" marT="34290" marB="34290"/>
                </a:tc>
                <a:extLst>
                  <a:ext uri="{0D108BD9-81ED-4DB2-BD59-A6C34878D82A}">
                    <a16:rowId xmlns:a16="http://schemas.microsoft.com/office/drawing/2014/main" val="969499252"/>
                  </a:ext>
                </a:extLst>
              </a:tr>
              <a:tr h="708660">
                <a:tc>
                  <a:txBody>
                    <a:bodyPr/>
                    <a:lstStyle/>
                    <a:p>
                      <a:r>
                        <a:rPr lang="en-GB" sz="1100" dirty="0"/>
                        <a:t>1183</a:t>
                      </a:r>
                    </a:p>
                  </a:txBody>
                  <a:tcPr marL="68580" marR="68580" marT="34290" marB="34290"/>
                </a:tc>
                <a:tc>
                  <a:txBody>
                    <a:bodyPr/>
                    <a:lstStyle/>
                    <a:p>
                      <a:r>
                        <a:rPr lang="en-GB" sz="1100" dirty="0"/>
                        <a:t>ICT Management Services, Business Planning &amp; Development, Business Solutions Delivery Services, Information Security Services, Business Solution Implementation Services, Applications Development Services, ICT Services support management, Data Centre services, Communication network, LAN &amp; desktop, Planning &amp; Organisation</a:t>
                      </a:r>
                    </a:p>
                  </a:txBody>
                  <a:tcPr marL="68580" marR="68580" marT="34290" marB="34290"/>
                </a:tc>
                <a:extLst>
                  <a:ext uri="{0D108BD9-81ED-4DB2-BD59-A6C34878D82A}">
                    <a16:rowId xmlns:a16="http://schemas.microsoft.com/office/drawing/2014/main" val="2493171426"/>
                  </a:ext>
                </a:extLst>
              </a:tr>
              <a:tr h="274320">
                <a:tc>
                  <a:txBody>
                    <a:bodyPr/>
                    <a:lstStyle/>
                    <a:p>
                      <a:pPr marL="0" algn="l" defTabSz="914400" rtl="0" eaLnBrk="1" latinLnBrk="0" hangingPunct="1"/>
                      <a:r>
                        <a:rPr lang="en-GB" sz="1100" kern="1200" dirty="0">
                          <a:solidFill>
                            <a:schemeClr val="dk1"/>
                          </a:solidFill>
                          <a:latin typeface="+mn-lt"/>
                          <a:ea typeface="+mn-ea"/>
                          <a:cs typeface="+mn-cs"/>
                        </a:rPr>
                        <a:t>RFB 1626</a:t>
                      </a:r>
                    </a:p>
                  </a:txBody>
                  <a:tcPr marL="57150" marR="57150" marT="57150" marB="57150" anchor="ctr"/>
                </a:tc>
                <a:tc>
                  <a:txBody>
                    <a:bodyPr/>
                    <a:lstStyle/>
                    <a:p>
                      <a:pPr marL="0" algn="l" defTabSz="914400" rtl="0" eaLnBrk="1" latinLnBrk="0" hangingPunct="1"/>
                      <a:r>
                        <a:rPr lang="en-GB" sz="1100" kern="1200" dirty="0">
                          <a:solidFill>
                            <a:schemeClr val="dk1"/>
                          </a:solidFill>
                          <a:latin typeface="+mn-lt"/>
                          <a:ea typeface="+mn-ea"/>
                          <a:cs typeface="+mn-cs"/>
                        </a:rPr>
                        <a:t>Training Providers Database</a:t>
                      </a:r>
                    </a:p>
                  </a:txBody>
                  <a:tcPr marL="57150" marR="57150" marT="57150" marB="57150" anchor="ctr"/>
                </a:tc>
                <a:extLst>
                  <a:ext uri="{0D108BD9-81ED-4DB2-BD59-A6C34878D82A}">
                    <a16:rowId xmlns:a16="http://schemas.microsoft.com/office/drawing/2014/main" val="1980113290"/>
                  </a:ext>
                </a:extLst>
              </a:tr>
              <a:tr h="274320">
                <a:tc>
                  <a:txBody>
                    <a:bodyPr/>
                    <a:lstStyle/>
                    <a:p>
                      <a:pPr marL="0" algn="l" defTabSz="914400" rtl="0" eaLnBrk="1" latinLnBrk="0" hangingPunct="1"/>
                      <a:r>
                        <a:rPr lang="en-GB" sz="1100" kern="1200" dirty="0">
                          <a:solidFill>
                            <a:schemeClr val="dk1"/>
                          </a:solidFill>
                          <a:latin typeface="+mn-lt"/>
                          <a:ea typeface="+mn-ea"/>
                          <a:cs typeface="+mn-cs"/>
                        </a:rPr>
                        <a:t>RFA 1880</a:t>
                      </a:r>
                    </a:p>
                  </a:txBody>
                  <a:tcPr marL="57150" marR="57150" marT="57150" marB="57150" anchor="ctr"/>
                </a:tc>
                <a:tc>
                  <a:txBody>
                    <a:bodyPr/>
                    <a:lstStyle/>
                    <a:p>
                      <a:pPr marL="0" algn="l" defTabSz="914400" rtl="0" eaLnBrk="1" latinLnBrk="0" hangingPunct="1"/>
                      <a:r>
                        <a:rPr lang="en-GB" sz="1100" kern="1200">
                          <a:solidFill>
                            <a:schemeClr val="dk1"/>
                          </a:solidFill>
                          <a:latin typeface="+mn-lt"/>
                          <a:ea typeface="+mn-ea"/>
                          <a:cs typeface="+mn-cs"/>
                        </a:rPr>
                        <a:t>Panel for Provision of Network Connectivity</a:t>
                      </a:r>
                    </a:p>
                  </a:txBody>
                  <a:tcPr marL="57150" marR="57150" marT="57150" marB="57150" anchor="ctr"/>
                </a:tc>
                <a:extLst>
                  <a:ext uri="{0D108BD9-81ED-4DB2-BD59-A6C34878D82A}">
                    <a16:rowId xmlns:a16="http://schemas.microsoft.com/office/drawing/2014/main" val="2634690589"/>
                  </a:ext>
                </a:extLst>
              </a:tr>
              <a:tr h="434340">
                <a:tc>
                  <a:txBody>
                    <a:bodyPr/>
                    <a:lstStyle/>
                    <a:p>
                      <a:pPr marL="0" algn="l" defTabSz="914400" rtl="0" eaLnBrk="1" latinLnBrk="0" hangingPunct="1"/>
                      <a:r>
                        <a:rPr lang="en-GB" sz="1100" kern="1200" dirty="0">
                          <a:solidFill>
                            <a:schemeClr val="dk1"/>
                          </a:solidFill>
                          <a:latin typeface="+mn-lt"/>
                          <a:ea typeface="+mn-ea"/>
                          <a:cs typeface="+mn-cs"/>
                        </a:rPr>
                        <a:t>RFA 2306/2020</a:t>
                      </a:r>
                    </a:p>
                  </a:txBody>
                  <a:tcPr marL="57150" marR="57150" marT="57150" marB="57150" anchor="ctr"/>
                </a:tc>
                <a:tc>
                  <a:txBody>
                    <a:bodyPr/>
                    <a:lstStyle/>
                    <a:p>
                      <a:pPr marL="0" algn="l" defTabSz="914400" rtl="0" eaLnBrk="1" latinLnBrk="0" hangingPunct="1"/>
                      <a:r>
                        <a:rPr lang="en-GB" sz="1100" kern="1200" dirty="0">
                          <a:solidFill>
                            <a:schemeClr val="dk1"/>
                          </a:solidFill>
                          <a:latin typeface="+mn-lt"/>
                          <a:ea typeface="+mn-ea"/>
                          <a:cs typeface="+mn-cs"/>
                        </a:rPr>
                        <a:t>Supply, installation &amp; configuration of CCTV and access control, incl.  maintenance &amp; support</a:t>
                      </a:r>
                    </a:p>
                  </a:txBody>
                  <a:tcPr marL="57150" marR="57150" marT="57150" marB="57150" anchor="ctr"/>
                </a:tc>
                <a:extLst>
                  <a:ext uri="{0D108BD9-81ED-4DB2-BD59-A6C34878D82A}">
                    <a16:rowId xmlns:a16="http://schemas.microsoft.com/office/drawing/2014/main" val="1626491667"/>
                  </a:ext>
                </a:extLst>
              </a:tr>
              <a:tr h="434340">
                <a:tc>
                  <a:txBody>
                    <a:bodyPr/>
                    <a:lstStyle/>
                    <a:p>
                      <a:pPr marL="0" algn="l" defTabSz="914400" rtl="0" eaLnBrk="1" latinLnBrk="0" hangingPunct="1"/>
                      <a:r>
                        <a:rPr lang="en-GB" sz="1100" kern="1200" dirty="0">
                          <a:solidFill>
                            <a:schemeClr val="dk1"/>
                          </a:solidFill>
                          <a:latin typeface="+mn-lt"/>
                          <a:ea typeface="+mn-ea"/>
                          <a:cs typeface="+mn-cs"/>
                        </a:rPr>
                        <a:t>RFA 2501-2021</a:t>
                      </a:r>
                    </a:p>
                  </a:txBody>
                  <a:tcPr marL="57150" marR="57150" marT="57150" marB="57150" anchor="ctr"/>
                </a:tc>
                <a:tc>
                  <a:txBody>
                    <a:bodyPr/>
                    <a:lstStyle/>
                    <a:p>
                      <a:pPr marL="0" algn="l" defTabSz="914400" rtl="0" eaLnBrk="1" latinLnBrk="0" hangingPunct="1"/>
                      <a:r>
                        <a:rPr lang="en-GB" sz="1100" kern="1200" dirty="0">
                          <a:solidFill>
                            <a:schemeClr val="dk1"/>
                          </a:solidFill>
                          <a:latin typeface="+mn-lt"/>
                          <a:ea typeface="+mn-ea"/>
                          <a:cs typeface="+mn-cs"/>
                        </a:rPr>
                        <a:t>Design, supply, installation, support &amp; maintenance of Unified Communication (UC), Video Conferencing solutions (VC) and services</a:t>
                      </a:r>
                    </a:p>
                  </a:txBody>
                  <a:tcPr marL="57150" marR="57150" marT="57150" marB="57150" anchor="ctr"/>
                </a:tc>
                <a:extLst>
                  <a:ext uri="{0D108BD9-81ED-4DB2-BD59-A6C34878D82A}">
                    <a16:rowId xmlns:a16="http://schemas.microsoft.com/office/drawing/2014/main" val="3895434834"/>
                  </a:ext>
                </a:extLst>
              </a:tr>
              <a:tr h="434340">
                <a:tc>
                  <a:txBody>
                    <a:bodyPr/>
                    <a:lstStyle/>
                    <a:p>
                      <a:pPr marL="0" algn="l" defTabSz="914400" rtl="0" eaLnBrk="1" latinLnBrk="0" hangingPunct="1"/>
                      <a:r>
                        <a:rPr lang="en-GB" sz="1100" kern="1200" dirty="0">
                          <a:solidFill>
                            <a:schemeClr val="dk1"/>
                          </a:solidFill>
                          <a:latin typeface="+mn-lt"/>
                          <a:ea typeface="+mn-ea"/>
                          <a:cs typeface="+mn-cs"/>
                        </a:rPr>
                        <a:t>RFA 928</a:t>
                      </a:r>
                    </a:p>
                  </a:txBody>
                  <a:tcPr marL="57150" marR="57150" marT="57150" marB="57150" anchor="ctr"/>
                </a:tc>
                <a:tc>
                  <a:txBody>
                    <a:bodyPr/>
                    <a:lstStyle/>
                    <a:p>
                      <a:pPr marL="0" algn="l" defTabSz="914400" rtl="0" eaLnBrk="1" latinLnBrk="0" hangingPunct="1"/>
                      <a:r>
                        <a:rPr lang="en-GB" sz="1100" kern="1200" dirty="0">
                          <a:solidFill>
                            <a:schemeClr val="dk1"/>
                          </a:solidFill>
                          <a:latin typeface="+mn-lt"/>
                          <a:ea typeface="+mn-ea"/>
                          <a:cs typeface="+mn-cs"/>
                        </a:rPr>
                        <a:t>Migrate SITA clients’ applications, databases and servers to the Government Private Cloud Eco-System (GPCE)</a:t>
                      </a:r>
                    </a:p>
                  </a:txBody>
                  <a:tcPr marL="57150" marR="57150" marT="57150" marB="57150" anchor="ctr"/>
                </a:tc>
                <a:extLst>
                  <a:ext uri="{0D108BD9-81ED-4DB2-BD59-A6C34878D82A}">
                    <a16:rowId xmlns:a16="http://schemas.microsoft.com/office/drawing/2014/main" val="3778841106"/>
                  </a:ext>
                </a:extLst>
              </a:tr>
              <a:tr h="434340">
                <a:tc>
                  <a:txBody>
                    <a:bodyPr/>
                    <a:lstStyle/>
                    <a:p>
                      <a:pPr marL="0" algn="l" defTabSz="914400" rtl="0" eaLnBrk="1" latinLnBrk="0" hangingPunct="1"/>
                      <a:r>
                        <a:rPr lang="en-GB" sz="1100" kern="1200" dirty="0">
                          <a:solidFill>
                            <a:schemeClr val="dk1"/>
                          </a:solidFill>
                          <a:latin typeface="+mn-lt"/>
                          <a:ea typeface="+mn-ea"/>
                          <a:cs typeface="+mn-cs"/>
                        </a:rPr>
                        <a:t>RFA 2494-2021</a:t>
                      </a:r>
                    </a:p>
                  </a:txBody>
                  <a:tcPr marL="57150" marR="57150" marT="57150" marB="57150" anchor="ctr"/>
                </a:tc>
                <a:tc>
                  <a:txBody>
                    <a:bodyPr/>
                    <a:lstStyle/>
                    <a:p>
                      <a:pPr marL="0" algn="l" defTabSz="914400" rtl="0" eaLnBrk="1" latinLnBrk="0" hangingPunct="1"/>
                      <a:r>
                        <a:rPr lang="en-GB" sz="1100" kern="1200" dirty="0">
                          <a:solidFill>
                            <a:schemeClr val="dk1"/>
                          </a:solidFill>
                          <a:latin typeface="+mn-lt"/>
                          <a:ea typeface="+mn-ea"/>
                          <a:cs typeface="+mn-cs"/>
                        </a:rPr>
                        <a:t>Supply, install &amp; configure Information Security Products and Services, incl.  software licenses</a:t>
                      </a:r>
                    </a:p>
                  </a:txBody>
                  <a:tcPr marL="57150" marR="57150" marT="57150" marB="57150" anchor="ctr"/>
                </a:tc>
                <a:extLst>
                  <a:ext uri="{0D108BD9-81ED-4DB2-BD59-A6C34878D82A}">
                    <a16:rowId xmlns:a16="http://schemas.microsoft.com/office/drawing/2014/main" val="2309183532"/>
                  </a:ext>
                </a:extLst>
              </a:tr>
            </a:tbl>
          </a:graphicData>
        </a:graphic>
      </p:graphicFrame>
      <p:pic>
        <p:nvPicPr>
          <p:cNvPr id="6" name="Picture 5">
            <a:extLst>
              <a:ext uri="{FF2B5EF4-FFF2-40B4-BE49-F238E27FC236}">
                <a16:creationId xmlns:a16="http://schemas.microsoft.com/office/drawing/2014/main" id="{7B03B583-DD56-AF52-1B82-BFDFFED79F04}"/>
              </a:ext>
            </a:extLst>
          </p:cNvPr>
          <p:cNvPicPr>
            <a:picLocks noChangeAspect="1"/>
          </p:cNvPicPr>
          <p:nvPr/>
        </p:nvPicPr>
        <p:blipFill>
          <a:blip r:embed="rId3"/>
          <a:stretch>
            <a:fillRect/>
          </a:stretch>
        </p:blipFill>
        <p:spPr>
          <a:xfrm>
            <a:off x="6773977" y="3051851"/>
            <a:ext cx="2074748" cy="1799262"/>
          </a:xfrm>
          <a:prstGeom prst="rect">
            <a:avLst/>
          </a:prstGeom>
        </p:spPr>
      </p:pic>
    </p:spTree>
    <p:extLst>
      <p:ext uri="{BB962C8B-B14F-4D97-AF65-F5344CB8AC3E}">
        <p14:creationId xmlns:p14="http://schemas.microsoft.com/office/powerpoint/2010/main" val="34618973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04;p20">
            <a:extLst>
              <a:ext uri="{FF2B5EF4-FFF2-40B4-BE49-F238E27FC236}">
                <a16:creationId xmlns:a16="http://schemas.microsoft.com/office/drawing/2014/main" id="{ED7E7F52-2FF9-9330-2AE8-1026D6D5DCB5}"/>
              </a:ext>
            </a:extLst>
          </p:cNvPr>
          <p:cNvPicPr preferRelativeResize="0"/>
          <p:nvPr/>
        </p:nvPicPr>
        <p:blipFill>
          <a:blip r:embed="rId2">
            <a:alphaModFix/>
          </a:blip>
          <a:stretch>
            <a:fillRect/>
          </a:stretch>
        </p:blipFill>
        <p:spPr>
          <a:xfrm>
            <a:off x="0" y="0"/>
            <a:ext cx="9144000" cy="5143500"/>
          </a:xfrm>
          <a:prstGeom prst="rect">
            <a:avLst/>
          </a:prstGeom>
          <a:noFill/>
          <a:ln>
            <a:noFill/>
          </a:ln>
        </p:spPr>
      </p:pic>
      <p:sp>
        <p:nvSpPr>
          <p:cNvPr id="2" name="Title 1">
            <a:extLst>
              <a:ext uri="{FF2B5EF4-FFF2-40B4-BE49-F238E27FC236}">
                <a16:creationId xmlns:a16="http://schemas.microsoft.com/office/drawing/2014/main" id="{B1760A11-A9E4-2653-7617-8C5F4FF76ED9}"/>
              </a:ext>
            </a:extLst>
          </p:cNvPr>
          <p:cNvSpPr>
            <a:spLocks noGrp="1"/>
          </p:cNvSpPr>
          <p:nvPr>
            <p:ph type="title"/>
          </p:nvPr>
        </p:nvSpPr>
        <p:spPr/>
        <p:txBody>
          <a:bodyPr/>
          <a:lstStyle/>
          <a:p>
            <a:r>
              <a:rPr lang="en-GB" b="1" dirty="0">
                <a:latin typeface="Poppins" panose="00000500000000000000" pitchFamily="2" charset="0"/>
                <a:cs typeface="Poppins" panose="00000500000000000000" pitchFamily="2" charset="0"/>
              </a:rPr>
              <a:t>Sources</a:t>
            </a:r>
          </a:p>
        </p:txBody>
      </p:sp>
      <p:sp>
        <p:nvSpPr>
          <p:cNvPr id="3" name="Text Placeholder 2">
            <a:extLst>
              <a:ext uri="{FF2B5EF4-FFF2-40B4-BE49-F238E27FC236}">
                <a16:creationId xmlns:a16="http://schemas.microsoft.com/office/drawing/2014/main" id="{DE5DEA47-AE19-9562-ABDF-37329B6B3706}"/>
              </a:ext>
            </a:extLst>
          </p:cNvPr>
          <p:cNvSpPr>
            <a:spLocks noGrp="1"/>
          </p:cNvSpPr>
          <p:nvPr>
            <p:ph type="body" sz="quarter" idx="10"/>
          </p:nvPr>
        </p:nvSpPr>
        <p:spPr/>
        <p:txBody>
          <a:bodyPr>
            <a:normAutofit/>
          </a:bodyPr>
          <a:lstStyle/>
          <a:p>
            <a:r>
              <a:rPr lang="en-US" sz="1200" b="0" dirty="0">
                <a:latin typeface="Poppins" panose="00000500000000000000" pitchFamily="2" charset="0"/>
                <a:cs typeface="Poppins" panose="00000500000000000000" pitchFamily="2" charset="0"/>
                <a:hlinkClick r:id="rId3"/>
              </a:rPr>
              <a:t>https://www.wits.ac.za/ipdm/guides/sipdm-guidelines/</a:t>
            </a:r>
            <a:r>
              <a:rPr lang="en-US" sz="1200" b="0" dirty="0">
                <a:latin typeface="Poppins" panose="00000500000000000000" pitchFamily="2" charset="0"/>
                <a:cs typeface="Poppins" panose="00000500000000000000" pitchFamily="2" charset="0"/>
              </a:rPr>
              <a:t> </a:t>
            </a:r>
          </a:p>
          <a:p>
            <a:r>
              <a:rPr lang="en-US" sz="1200" b="0" dirty="0">
                <a:latin typeface="Poppins" panose="00000500000000000000" pitchFamily="2" charset="0"/>
                <a:cs typeface="Poppins" panose="00000500000000000000" pitchFamily="2" charset="0"/>
                <a:hlinkClick r:id="rId4"/>
              </a:rPr>
              <a:t>https://applj.journals.ac.za/pub/article/download/30/23</a:t>
            </a:r>
            <a:r>
              <a:rPr lang="en-US" sz="1200" b="0" dirty="0">
                <a:latin typeface="Poppins" panose="00000500000000000000" pitchFamily="2" charset="0"/>
                <a:cs typeface="Poppins" panose="00000500000000000000" pitchFamily="2" charset="0"/>
              </a:rPr>
              <a:t> </a:t>
            </a:r>
          </a:p>
          <a:p>
            <a:r>
              <a:rPr lang="en-US" sz="1200" b="0" dirty="0">
                <a:latin typeface="Poppins" panose="00000500000000000000" pitchFamily="2" charset="0"/>
                <a:cs typeface="Poppins" panose="00000500000000000000" pitchFamily="2" charset="0"/>
                <a:hlinkClick r:id="rId5"/>
              </a:rPr>
              <a:t>http://ocpo.treasury.gov.za/Resource_Centre/Legislation/Annexure%20A%20-%20Standard%20for%20Infrastructure%20Procurement%20and%20Delivery%20Management.pdf</a:t>
            </a:r>
            <a:r>
              <a:rPr lang="en-US" sz="1200" b="0" dirty="0">
                <a:latin typeface="Poppins" panose="00000500000000000000" pitchFamily="2" charset="0"/>
                <a:cs typeface="Poppins" panose="00000500000000000000" pitchFamily="2" charset="0"/>
              </a:rPr>
              <a:t> </a:t>
            </a:r>
          </a:p>
          <a:p>
            <a:r>
              <a:rPr lang="en-US" sz="1200" b="0" dirty="0">
                <a:latin typeface="Poppins" panose="00000500000000000000" pitchFamily="2" charset="0"/>
                <a:cs typeface="Poppins" panose="00000500000000000000" pitchFamily="2" charset="0"/>
                <a:hlinkClick r:id="rId6"/>
              </a:rPr>
              <a:t>https://cdn.ymaws.com/www.safcec.org.za/resource/resmgr/construction_legislation/fipdm/fipdm_2019.pdf</a:t>
            </a:r>
            <a:r>
              <a:rPr lang="en-US" sz="1200" b="0" dirty="0">
                <a:latin typeface="Poppins" panose="00000500000000000000" pitchFamily="2" charset="0"/>
                <a:cs typeface="Poppins" panose="00000500000000000000" pitchFamily="2" charset="0"/>
              </a:rPr>
              <a:t> </a:t>
            </a:r>
          </a:p>
          <a:p>
            <a:r>
              <a:rPr lang="en-US" sz="1200" b="0" dirty="0">
                <a:latin typeface="Poppins" panose="00000500000000000000" pitchFamily="2" charset="0"/>
                <a:cs typeface="Poppins" panose="00000500000000000000" pitchFamily="2" charset="0"/>
                <a:hlinkClick r:id="rId7"/>
              </a:rPr>
              <a:t>https://www.dhet.gov.za/Manuals/Annexure%2021%20-%20Procurement%20Guidelines.pdf</a:t>
            </a:r>
            <a:r>
              <a:rPr lang="en-US" sz="1200" b="0" dirty="0">
                <a:latin typeface="Poppins" panose="00000500000000000000" pitchFamily="2" charset="0"/>
                <a:cs typeface="Poppins" panose="00000500000000000000" pitchFamily="2" charset="0"/>
              </a:rPr>
              <a:t> </a:t>
            </a:r>
          </a:p>
        </p:txBody>
      </p:sp>
    </p:spTree>
    <p:extLst>
      <p:ext uri="{BB962C8B-B14F-4D97-AF65-F5344CB8AC3E}">
        <p14:creationId xmlns:p14="http://schemas.microsoft.com/office/powerpoint/2010/main" val="241179454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Pd9Ct1aMTE22rXjNleq0Mg"/>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33NfSVMHv0e5Npz.QjYF8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LrzeEFIP.Ei5yEnCfpKiJg"/>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pPd9Ct1aMTE22rXjNleq0Mg"/>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p33NfSVMHv0e5Npz.QjYF8A"/>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pPd9Ct1aMTE22rXjNleq0Mg"/>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p33NfSVMHv0e5Npz.QjYF8A"/>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pLrzeEFIP.Ei5yEnCfpKiJg"/>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20.xml><?xml version="1.0" encoding="utf-8"?>
<p:tagLst xmlns:a="http://schemas.openxmlformats.org/drawingml/2006/main" xmlns:r="http://schemas.openxmlformats.org/officeDocument/2006/relationships" xmlns:p="http://schemas.openxmlformats.org/presentationml/2006/main">
  <p:tag name="SMARTBOX_SB6" val="O2Vd6MXRoifyZCe/2HTGZDJFxwOFL/KH"/>
  <p:tag name="SMARTBOX_SB8" val="Es6JW/9cS2ChI5Uc8le8Fw=="/>
  <p:tag name="SMARTBOX_SB7" val="Jtje7kfpIdLhgaWEM9Z7gw=="/>
</p:tagLst>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nchor="t"/>
      <a:lstStyle>
        <a:defPPr marL="0" marR="0" indent="0" algn="l" defTabSz="457200" rtl="0" eaLnBrk="1" fontAlgn="auto" latinLnBrk="0" hangingPunct="1">
          <a:lnSpc>
            <a:spcPct val="100000"/>
          </a:lnSpc>
          <a:spcBef>
            <a:spcPct val="0"/>
          </a:spcBef>
          <a:spcAft>
            <a:spcPts val="0"/>
          </a:spcAft>
          <a:buClrTx/>
          <a:buSzTx/>
          <a:buFontTx/>
          <a:buNone/>
          <a:tabLst/>
          <a:defRPr kumimoji="0" sz="2600" b="1" i="0" u="none" strike="noStrike" kern="1200" cap="none" spc="0" normalizeH="0" baseline="0" noProof="0" dirty="0" smtClean="0">
            <a:ln>
              <a:noFill/>
            </a:ln>
            <a:solidFill>
              <a:schemeClr val="tx1"/>
            </a:solidFill>
            <a:effectLst/>
            <a:uLnTx/>
            <a:uFillTx/>
            <a:latin typeface="Arial"/>
            <a:ea typeface="+mj-ea"/>
            <a:cs typeface="Arial"/>
          </a:defRPr>
        </a:defPPr>
      </a:lstStyle>
    </a:txDef>
  </a:objectDefaults>
  <a:extraClrSchemeLst/>
</a:theme>
</file>

<file path=ppt/theme/theme3.xml><?xml version="1.0" encoding="utf-8"?>
<a:theme xmlns:a="http://schemas.openxmlformats.org/drawingml/2006/main" name="WCG-PPT Master-121022-amc">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Western Cape Government">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sz="12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accent3"/>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4.xml><?xml version="1.0" encoding="utf-8"?>
<a:theme xmlns:a="http://schemas.openxmlformats.org/drawingml/2006/main" name="1_WCG-PPT Master-121022-amc">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Western Cape Government">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sz="12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accent3"/>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5.xml><?xml version="1.0" encoding="utf-8"?>
<a:theme xmlns:a="http://schemas.openxmlformats.org/drawingml/2006/main" name="2_WCG-PPT Master-121022-amc">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Western Cape Government">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sz="12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accent3"/>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6.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1344</TotalTime>
  <Words>1700</Words>
  <Application>Microsoft Office PowerPoint</Application>
  <PresentationFormat>On-screen Show (16:9)</PresentationFormat>
  <Paragraphs>448</Paragraphs>
  <Slides>28</Slides>
  <Notes>10</Notes>
  <HiddenSlides>0</HiddenSlides>
  <MMClips>0</MMClips>
  <ScaleCrop>false</ScaleCrop>
  <HeadingPairs>
    <vt:vector size="8" baseType="variant">
      <vt:variant>
        <vt:lpstr>Fonts Used</vt:lpstr>
      </vt:variant>
      <vt:variant>
        <vt:i4>9</vt:i4>
      </vt:variant>
      <vt:variant>
        <vt:lpstr>Theme</vt:lpstr>
      </vt:variant>
      <vt:variant>
        <vt:i4>5</vt:i4>
      </vt:variant>
      <vt:variant>
        <vt:lpstr>Embedded OLE Servers</vt:lpstr>
      </vt:variant>
      <vt:variant>
        <vt:i4>2</vt:i4>
      </vt:variant>
      <vt:variant>
        <vt:lpstr>Slide Titles</vt:lpstr>
      </vt:variant>
      <vt:variant>
        <vt:i4>28</vt:i4>
      </vt:variant>
    </vt:vector>
  </HeadingPairs>
  <TitlesOfParts>
    <vt:vector size="44" baseType="lpstr">
      <vt:lpstr>Economica</vt:lpstr>
      <vt:lpstr>Arial</vt:lpstr>
      <vt:lpstr>Wingdings</vt:lpstr>
      <vt:lpstr>Poppins</vt:lpstr>
      <vt:lpstr>Calibri</vt:lpstr>
      <vt:lpstr>Poppins Medium</vt:lpstr>
      <vt:lpstr>Courier New</vt:lpstr>
      <vt:lpstr>Gill Sans</vt:lpstr>
      <vt:lpstr>Century Gothic</vt:lpstr>
      <vt:lpstr>Simple Light</vt:lpstr>
      <vt:lpstr>Office Theme</vt:lpstr>
      <vt:lpstr>WCG-PPT Master-121022-amc</vt:lpstr>
      <vt:lpstr>1_WCG-PPT Master-121022-amc</vt:lpstr>
      <vt:lpstr>2_WCG-PPT Master-121022-amc</vt:lpstr>
      <vt:lpstr>think-cell Slide</vt:lpstr>
      <vt:lpstr>Acrobat Document</vt:lpstr>
      <vt:lpstr>PowerPoint Presentation</vt:lpstr>
      <vt:lpstr>PowerPoint Presentation</vt:lpstr>
      <vt:lpstr>SA Risks linked to Government Priorities</vt:lpstr>
      <vt:lpstr>SAICE 2022 Infrastructure Report Card</vt:lpstr>
      <vt:lpstr>PowerPoint Presentation</vt:lpstr>
      <vt:lpstr>Western Cape Procurable Expenditure</vt:lpstr>
      <vt:lpstr>Economic Empowerment of Communities through Basic Services</vt:lpstr>
      <vt:lpstr>What are we trying to do?</vt:lpstr>
      <vt:lpstr>What are we actually buying?</vt:lpstr>
      <vt:lpstr>Traditional vs strategic procurement</vt:lpstr>
      <vt:lpstr>Preparation</vt:lpstr>
      <vt:lpstr>What do we want to improve through Strategic Procurement?</vt:lpstr>
      <vt:lpstr>Spectrum of procurement deliverables</vt:lpstr>
      <vt:lpstr>PowerPoint Presentation</vt:lpstr>
      <vt:lpstr>Rationalisation</vt:lpstr>
      <vt:lpstr>Savings Targets</vt:lpstr>
      <vt:lpstr>Supplier Relationship Management</vt:lpstr>
      <vt:lpstr>Cross-functional provincial team</vt:lpstr>
      <vt:lpstr>Local cross-functional team</vt:lpstr>
      <vt:lpstr>Which commodities?</vt:lpstr>
      <vt:lpstr>How do we assess the viability and output of Strategic Procurement?</vt:lpstr>
      <vt:lpstr>Strategic Procurement Outcomes</vt:lpstr>
      <vt:lpstr>Public Procurement Act</vt:lpstr>
      <vt:lpstr>Provincial Strategic Procurement </vt:lpstr>
      <vt:lpstr>PowerPoint Presentation</vt:lpstr>
      <vt:lpstr>Existing Contracts: NT</vt:lpstr>
      <vt:lpstr>Existing Contracts: SITA</vt:lpstr>
      <vt:lpstr>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Santie Roy</cp:lastModifiedBy>
  <cp:revision>1</cp:revision>
  <dcterms:modified xsi:type="dcterms:W3CDTF">2025-05-29T08:58:26Z</dcterms:modified>
</cp:coreProperties>
</file>