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93" r:id="rId2"/>
  </p:sldMasterIdLst>
  <p:notesMasterIdLst>
    <p:notesMasterId r:id="rId20"/>
  </p:notesMasterIdLst>
  <p:sldIdLst>
    <p:sldId id="1442" r:id="rId3"/>
    <p:sldId id="1526" r:id="rId4"/>
    <p:sldId id="257" r:id="rId5"/>
    <p:sldId id="1529" r:id="rId6"/>
    <p:sldId id="1521" r:id="rId7"/>
    <p:sldId id="357" r:id="rId8"/>
    <p:sldId id="352" r:id="rId9"/>
    <p:sldId id="1522" r:id="rId10"/>
    <p:sldId id="1523" r:id="rId11"/>
    <p:sldId id="1524" r:id="rId12"/>
    <p:sldId id="1525" r:id="rId13"/>
    <p:sldId id="1520" r:id="rId14"/>
    <p:sldId id="1519" r:id="rId15"/>
    <p:sldId id="354" r:id="rId16"/>
    <p:sldId id="1528" r:id="rId17"/>
    <p:sldId id="1515" r:id="rId18"/>
    <p:sldId id="151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liott" initials="HE" lastIdx="1" clrIdx="0"/>
  <p:cmAuthor id="2" name="Kerry Gibbs" initials="KG" lastIdx="9" clrIdx="1">
    <p:extLst>
      <p:ext uri="{19B8F6BF-5375-455C-9EA6-DF929625EA0E}">
        <p15:presenceInfo xmlns:p15="http://schemas.microsoft.com/office/powerpoint/2012/main" userId="S-1-5-21-1141132434-301294435-860360866-272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12C8"/>
    <a:srgbClr val="E6AF00"/>
    <a:srgbClr val="001484"/>
    <a:srgbClr val="2806B6"/>
    <a:srgbClr val="2B27BF"/>
    <a:srgbClr val="2806BA"/>
    <a:srgbClr val="003398"/>
    <a:srgbClr val="71A1A7"/>
    <a:srgbClr val="D5E3E5"/>
    <a:srgbClr val="DFF0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79580" autoAdjust="0"/>
  </p:normalViewPr>
  <p:slideViewPr>
    <p:cSldViewPr snapToGrid="0">
      <p:cViewPr varScale="1">
        <p:scale>
          <a:sx n="51" d="100"/>
          <a:sy n="51" d="100"/>
        </p:scale>
        <p:origin x="1264" y="44"/>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_rels/data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ata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11A748-70D1-4F2C-96CB-055442D3374E}" type="doc">
      <dgm:prSet loTypeId="urn:microsoft.com/office/officeart/2005/8/layout/list1" loCatId="list" qsTypeId="urn:microsoft.com/office/officeart/2005/8/quickstyle/simple4" qsCatId="simple" csTypeId="urn:microsoft.com/office/officeart/2005/8/colors/colorful1" csCatId="colorful" phldr="1"/>
      <dgm:spPr/>
      <dgm:t>
        <a:bodyPr/>
        <a:lstStyle/>
        <a:p>
          <a:endParaRPr lang="en-US"/>
        </a:p>
      </dgm:t>
    </dgm:pt>
    <dgm:pt modelId="{7D56C183-C278-4275-86F2-19FC6F769725}">
      <dgm:prSet/>
      <dgm:spPr/>
      <dgm:t>
        <a:bodyPr/>
        <a:lstStyle/>
        <a:p>
          <a:r>
            <a:rPr lang="en-US" b="1"/>
            <a:t>Introduction</a:t>
          </a:r>
          <a:endParaRPr lang="en-US"/>
        </a:p>
      </dgm:t>
    </dgm:pt>
    <dgm:pt modelId="{232800CF-E7FE-485A-81C4-0A772F184EE7}" type="parTrans" cxnId="{7103BFBD-C260-412C-BA97-257816E67183}">
      <dgm:prSet/>
      <dgm:spPr/>
      <dgm:t>
        <a:bodyPr/>
        <a:lstStyle/>
        <a:p>
          <a:endParaRPr lang="en-US"/>
        </a:p>
      </dgm:t>
    </dgm:pt>
    <dgm:pt modelId="{8ECB0369-862C-4CC6-BD9B-D2485FCD6DD9}" type="sibTrans" cxnId="{7103BFBD-C260-412C-BA97-257816E67183}">
      <dgm:prSet/>
      <dgm:spPr/>
      <dgm:t>
        <a:bodyPr/>
        <a:lstStyle/>
        <a:p>
          <a:endParaRPr lang="en-US"/>
        </a:p>
      </dgm:t>
    </dgm:pt>
    <dgm:pt modelId="{54FEE1D4-3B10-41F3-B30E-09DF2B31C909}">
      <dgm:prSet/>
      <dgm:spPr/>
      <dgm:t>
        <a:bodyPr/>
        <a:lstStyle/>
        <a:p>
          <a:r>
            <a:rPr lang="en-US" b="1" dirty="0"/>
            <a:t>The Need for Innovation</a:t>
          </a:r>
          <a:endParaRPr lang="en-US" dirty="0"/>
        </a:p>
      </dgm:t>
    </dgm:pt>
    <dgm:pt modelId="{CEA5734A-F0AF-45C2-96EA-86F9CA55EDA4}" type="parTrans" cxnId="{AF2DE51F-A8C9-4A6A-B1F8-DCAA1D0F845A}">
      <dgm:prSet/>
      <dgm:spPr/>
      <dgm:t>
        <a:bodyPr/>
        <a:lstStyle/>
        <a:p>
          <a:endParaRPr lang="en-US"/>
        </a:p>
      </dgm:t>
    </dgm:pt>
    <dgm:pt modelId="{336C3C68-788F-4987-BD21-C879DB361EEA}" type="sibTrans" cxnId="{AF2DE51F-A8C9-4A6A-B1F8-DCAA1D0F845A}">
      <dgm:prSet/>
      <dgm:spPr/>
      <dgm:t>
        <a:bodyPr/>
        <a:lstStyle/>
        <a:p>
          <a:endParaRPr lang="en-US"/>
        </a:p>
      </dgm:t>
    </dgm:pt>
    <dgm:pt modelId="{40B762BB-4485-4661-BCC4-C5F07387E5A5}">
      <dgm:prSet/>
      <dgm:spPr/>
      <dgm:t>
        <a:bodyPr/>
        <a:lstStyle/>
        <a:p>
          <a:r>
            <a:rPr lang="en-US" b="1" dirty="0"/>
            <a:t>Emerging Technologies</a:t>
          </a:r>
          <a:endParaRPr lang="en-US" dirty="0"/>
        </a:p>
      </dgm:t>
    </dgm:pt>
    <dgm:pt modelId="{79E3CEA3-BDD2-48EF-9F93-33D589812AC6}" type="parTrans" cxnId="{5FDDDF8E-582E-4473-8FA4-4E7B180F2B87}">
      <dgm:prSet/>
      <dgm:spPr/>
      <dgm:t>
        <a:bodyPr/>
        <a:lstStyle/>
        <a:p>
          <a:endParaRPr lang="en-US"/>
        </a:p>
      </dgm:t>
    </dgm:pt>
    <dgm:pt modelId="{1AFC3351-4266-4334-99AA-430F126ABF2F}" type="sibTrans" cxnId="{5FDDDF8E-582E-4473-8FA4-4E7B180F2B87}">
      <dgm:prSet/>
      <dgm:spPr/>
      <dgm:t>
        <a:bodyPr/>
        <a:lstStyle/>
        <a:p>
          <a:endParaRPr lang="en-US"/>
        </a:p>
      </dgm:t>
    </dgm:pt>
    <dgm:pt modelId="{0BF0C1A5-21A4-4C0F-A078-D77D45FA5D81}">
      <dgm:prSet/>
      <dgm:spPr/>
      <dgm:t>
        <a:bodyPr/>
        <a:lstStyle/>
        <a:p>
          <a:r>
            <a:rPr lang="en-US" b="1" dirty="0"/>
            <a:t>Cultivating an Innovative Mindset</a:t>
          </a:r>
          <a:endParaRPr lang="en-US" dirty="0"/>
        </a:p>
      </dgm:t>
    </dgm:pt>
    <dgm:pt modelId="{5ADB9A21-C79B-4AA7-A170-A44EEA8DEA61}" type="parTrans" cxnId="{93D5786F-3E28-46AB-820E-34E8AEDD0366}">
      <dgm:prSet/>
      <dgm:spPr/>
      <dgm:t>
        <a:bodyPr/>
        <a:lstStyle/>
        <a:p>
          <a:endParaRPr lang="en-US"/>
        </a:p>
      </dgm:t>
    </dgm:pt>
    <dgm:pt modelId="{34B84152-848D-407B-B34F-D673883F62AE}" type="sibTrans" cxnId="{93D5786F-3E28-46AB-820E-34E8AEDD0366}">
      <dgm:prSet/>
      <dgm:spPr/>
      <dgm:t>
        <a:bodyPr/>
        <a:lstStyle/>
        <a:p>
          <a:endParaRPr lang="en-US"/>
        </a:p>
      </dgm:t>
    </dgm:pt>
    <dgm:pt modelId="{29073D4B-360F-42C8-9024-49A53877C3B0}">
      <dgm:prSet/>
      <dgm:spPr/>
      <dgm:t>
        <a:bodyPr/>
        <a:lstStyle/>
        <a:p>
          <a:r>
            <a:rPr lang="en-US" b="1" dirty="0"/>
            <a:t>Reducing Red Tape</a:t>
          </a:r>
          <a:endParaRPr lang="en-US" dirty="0"/>
        </a:p>
      </dgm:t>
    </dgm:pt>
    <dgm:pt modelId="{979CA984-EDE6-46ED-8B0B-206882FD931E}" type="parTrans" cxnId="{84A90DF4-27A8-4384-8652-EE3BE51CCAC4}">
      <dgm:prSet/>
      <dgm:spPr/>
      <dgm:t>
        <a:bodyPr/>
        <a:lstStyle/>
        <a:p>
          <a:endParaRPr lang="en-US"/>
        </a:p>
      </dgm:t>
    </dgm:pt>
    <dgm:pt modelId="{2705F938-2F13-4A15-BD0D-F443D37B7272}" type="sibTrans" cxnId="{84A90DF4-27A8-4384-8652-EE3BE51CCAC4}">
      <dgm:prSet/>
      <dgm:spPr/>
      <dgm:t>
        <a:bodyPr/>
        <a:lstStyle/>
        <a:p>
          <a:endParaRPr lang="en-US"/>
        </a:p>
      </dgm:t>
    </dgm:pt>
    <dgm:pt modelId="{B5B10632-23DC-45C2-9681-DBCE5F2F90C4}">
      <dgm:prSet/>
      <dgm:spPr/>
      <dgm:t>
        <a:bodyPr/>
        <a:lstStyle/>
        <a:p>
          <a:r>
            <a:rPr lang="en-US" b="1" dirty="0"/>
            <a:t>Key Takeaway</a:t>
          </a:r>
          <a:endParaRPr lang="en-US" dirty="0"/>
        </a:p>
      </dgm:t>
    </dgm:pt>
    <dgm:pt modelId="{D1EE41BF-8F5B-4722-BA58-B6A821B8BAC6}" type="parTrans" cxnId="{5CBCBE4A-6C2E-461E-ADE9-EEE5D1678375}">
      <dgm:prSet/>
      <dgm:spPr/>
      <dgm:t>
        <a:bodyPr/>
        <a:lstStyle/>
        <a:p>
          <a:endParaRPr lang="en-US"/>
        </a:p>
      </dgm:t>
    </dgm:pt>
    <dgm:pt modelId="{F93E343E-044C-4D5F-80F8-A628219790F5}" type="sibTrans" cxnId="{5CBCBE4A-6C2E-461E-ADE9-EEE5D1678375}">
      <dgm:prSet/>
      <dgm:spPr/>
      <dgm:t>
        <a:bodyPr/>
        <a:lstStyle/>
        <a:p>
          <a:endParaRPr lang="en-US"/>
        </a:p>
      </dgm:t>
    </dgm:pt>
    <dgm:pt modelId="{80CA592D-57D9-4533-A251-AF984D9CA6E9}" type="pres">
      <dgm:prSet presAssocID="{E411A748-70D1-4F2C-96CB-055442D3374E}" presName="linear" presStyleCnt="0">
        <dgm:presLayoutVars>
          <dgm:dir/>
          <dgm:animLvl val="lvl"/>
          <dgm:resizeHandles val="exact"/>
        </dgm:presLayoutVars>
      </dgm:prSet>
      <dgm:spPr/>
    </dgm:pt>
    <dgm:pt modelId="{19C64383-CC18-4D28-9270-58F71AECCBE5}" type="pres">
      <dgm:prSet presAssocID="{7D56C183-C278-4275-86F2-19FC6F769725}" presName="parentLin" presStyleCnt="0"/>
      <dgm:spPr/>
    </dgm:pt>
    <dgm:pt modelId="{F0658C88-B553-42BE-8315-12E8466D30EB}" type="pres">
      <dgm:prSet presAssocID="{7D56C183-C278-4275-86F2-19FC6F769725}" presName="parentLeftMargin" presStyleLbl="node1" presStyleIdx="0" presStyleCnt="6"/>
      <dgm:spPr/>
    </dgm:pt>
    <dgm:pt modelId="{732F5B4D-ABDF-4BC2-9B6E-51F2CB3D27BE}" type="pres">
      <dgm:prSet presAssocID="{7D56C183-C278-4275-86F2-19FC6F769725}" presName="parentText" presStyleLbl="node1" presStyleIdx="0" presStyleCnt="6">
        <dgm:presLayoutVars>
          <dgm:chMax val="0"/>
          <dgm:bulletEnabled val="1"/>
        </dgm:presLayoutVars>
      </dgm:prSet>
      <dgm:spPr/>
    </dgm:pt>
    <dgm:pt modelId="{B750EAAE-A47F-4768-8FEC-8203911C6CFD}" type="pres">
      <dgm:prSet presAssocID="{7D56C183-C278-4275-86F2-19FC6F769725}" presName="negativeSpace" presStyleCnt="0"/>
      <dgm:spPr/>
    </dgm:pt>
    <dgm:pt modelId="{4868F736-5807-4ACB-B738-A631C36CD1B5}" type="pres">
      <dgm:prSet presAssocID="{7D56C183-C278-4275-86F2-19FC6F769725}" presName="childText" presStyleLbl="conFgAcc1" presStyleIdx="0" presStyleCnt="6">
        <dgm:presLayoutVars>
          <dgm:bulletEnabled val="1"/>
        </dgm:presLayoutVars>
      </dgm:prSet>
      <dgm:spPr/>
    </dgm:pt>
    <dgm:pt modelId="{4FFC7A1F-755E-46BA-BB27-09298446154C}" type="pres">
      <dgm:prSet presAssocID="{8ECB0369-862C-4CC6-BD9B-D2485FCD6DD9}" presName="spaceBetweenRectangles" presStyleCnt="0"/>
      <dgm:spPr/>
    </dgm:pt>
    <dgm:pt modelId="{39198A23-2596-484A-AE9E-95B987E0D589}" type="pres">
      <dgm:prSet presAssocID="{54FEE1D4-3B10-41F3-B30E-09DF2B31C909}" presName="parentLin" presStyleCnt="0"/>
      <dgm:spPr/>
    </dgm:pt>
    <dgm:pt modelId="{D44B15A5-A72A-4E5F-87DD-FBE7BAEC7D6F}" type="pres">
      <dgm:prSet presAssocID="{54FEE1D4-3B10-41F3-B30E-09DF2B31C909}" presName="parentLeftMargin" presStyleLbl="node1" presStyleIdx="0" presStyleCnt="6"/>
      <dgm:spPr/>
    </dgm:pt>
    <dgm:pt modelId="{12B2E45D-6CA9-4612-A715-24C5C6112286}" type="pres">
      <dgm:prSet presAssocID="{54FEE1D4-3B10-41F3-B30E-09DF2B31C909}" presName="parentText" presStyleLbl="node1" presStyleIdx="1" presStyleCnt="6">
        <dgm:presLayoutVars>
          <dgm:chMax val="0"/>
          <dgm:bulletEnabled val="1"/>
        </dgm:presLayoutVars>
      </dgm:prSet>
      <dgm:spPr/>
    </dgm:pt>
    <dgm:pt modelId="{4C94AB07-8CAA-4C79-8E2A-092892B65294}" type="pres">
      <dgm:prSet presAssocID="{54FEE1D4-3B10-41F3-B30E-09DF2B31C909}" presName="negativeSpace" presStyleCnt="0"/>
      <dgm:spPr/>
    </dgm:pt>
    <dgm:pt modelId="{02218844-9F5E-475E-BF0E-4A6FDEA074E9}" type="pres">
      <dgm:prSet presAssocID="{54FEE1D4-3B10-41F3-B30E-09DF2B31C909}" presName="childText" presStyleLbl="conFgAcc1" presStyleIdx="1" presStyleCnt="6">
        <dgm:presLayoutVars>
          <dgm:bulletEnabled val="1"/>
        </dgm:presLayoutVars>
      </dgm:prSet>
      <dgm:spPr/>
    </dgm:pt>
    <dgm:pt modelId="{D01F1BE4-6006-4F74-942F-D5796486E876}" type="pres">
      <dgm:prSet presAssocID="{336C3C68-788F-4987-BD21-C879DB361EEA}" presName="spaceBetweenRectangles" presStyleCnt="0"/>
      <dgm:spPr/>
    </dgm:pt>
    <dgm:pt modelId="{ED600A1F-8453-453C-9BE1-6AA38A244EDE}" type="pres">
      <dgm:prSet presAssocID="{40B762BB-4485-4661-BCC4-C5F07387E5A5}" presName="parentLin" presStyleCnt="0"/>
      <dgm:spPr/>
    </dgm:pt>
    <dgm:pt modelId="{983BBEA8-50B3-49F8-A0FD-8A025A26E529}" type="pres">
      <dgm:prSet presAssocID="{40B762BB-4485-4661-BCC4-C5F07387E5A5}" presName="parentLeftMargin" presStyleLbl="node1" presStyleIdx="1" presStyleCnt="6"/>
      <dgm:spPr/>
    </dgm:pt>
    <dgm:pt modelId="{02EBB9C6-2A45-47CE-88E6-C5C08B99B5F1}" type="pres">
      <dgm:prSet presAssocID="{40B762BB-4485-4661-BCC4-C5F07387E5A5}" presName="parentText" presStyleLbl="node1" presStyleIdx="2" presStyleCnt="6">
        <dgm:presLayoutVars>
          <dgm:chMax val="0"/>
          <dgm:bulletEnabled val="1"/>
        </dgm:presLayoutVars>
      </dgm:prSet>
      <dgm:spPr/>
    </dgm:pt>
    <dgm:pt modelId="{0471C01F-C18C-4967-9C70-DB02913994FA}" type="pres">
      <dgm:prSet presAssocID="{40B762BB-4485-4661-BCC4-C5F07387E5A5}" presName="negativeSpace" presStyleCnt="0"/>
      <dgm:spPr/>
    </dgm:pt>
    <dgm:pt modelId="{C88BE528-C58E-4712-A5C1-0B936B0A8B9F}" type="pres">
      <dgm:prSet presAssocID="{40B762BB-4485-4661-BCC4-C5F07387E5A5}" presName="childText" presStyleLbl="conFgAcc1" presStyleIdx="2" presStyleCnt="6">
        <dgm:presLayoutVars>
          <dgm:bulletEnabled val="1"/>
        </dgm:presLayoutVars>
      </dgm:prSet>
      <dgm:spPr/>
    </dgm:pt>
    <dgm:pt modelId="{AA6F74F1-3B65-4EE9-9047-C83CD6653C72}" type="pres">
      <dgm:prSet presAssocID="{1AFC3351-4266-4334-99AA-430F126ABF2F}" presName="spaceBetweenRectangles" presStyleCnt="0"/>
      <dgm:spPr/>
    </dgm:pt>
    <dgm:pt modelId="{32648B1B-E774-448B-80CF-D7808D722B6A}" type="pres">
      <dgm:prSet presAssocID="{0BF0C1A5-21A4-4C0F-A078-D77D45FA5D81}" presName="parentLin" presStyleCnt="0"/>
      <dgm:spPr/>
    </dgm:pt>
    <dgm:pt modelId="{CBC34C6C-CB07-4D71-AF6A-50357D7616FC}" type="pres">
      <dgm:prSet presAssocID="{0BF0C1A5-21A4-4C0F-A078-D77D45FA5D81}" presName="parentLeftMargin" presStyleLbl="node1" presStyleIdx="2" presStyleCnt="6"/>
      <dgm:spPr/>
    </dgm:pt>
    <dgm:pt modelId="{F287C0BF-F1DE-4B1F-B532-2C427110A5C6}" type="pres">
      <dgm:prSet presAssocID="{0BF0C1A5-21A4-4C0F-A078-D77D45FA5D81}" presName="parentText" presStyleLbl="node1" presStyleIdx="3" presStyleCnt="6">
        <dgm:presLayoutVars>
          <dgm:chMax val="0"/>
          <dgm:bulletEnabled val="1"/>
        </dgm:presLayoutVars>
      </dgm:prSet>
      <dgm:spPr/>
    </dgm:pt>
    <dgm:pt modelId="{44F8E574-5E1E-4756-8B16-43D7FBF2D14E}" type="pres">
      <dgm:prSet presAssocID="{0BF0C1A5-21A4-4C0F-A078-D77D45FA5D81}" presName="negativeSpace" presStyleCnt="0"/>
      <dgm:spPr/>
    </dgm:pt>
    <dgm:pt modelId="{D233F184-8203-4C43-83FF-1796687BAAAC}" type="pres">
      <dgm:prSet presAssocID="{0BF0C1A5-21A4-4C0F-A078-D77D45FA5D81}" presName="childText" presStyleLbl="conFgAcc1" presStyleIdx="3" presStyleCnt="6">
        <dgm:presLayoutVars>
          <dgm:bulletEnabled val="1"/>
        </dgm:presLayoutVars>
      </dgm:prSet>
      <dgm:spPr/>
    </dgm:pt>
    <dgm:pt modelId="{FFC6D79E-EDE3-4C76-B072-AFB82E3D85B8}" type="pres">
      <dgm:prSet presAssocID="{34B84152-848D-407B-B34F-D673883F62AE}" presName="spaceBetweenRectangles" presStyleCnt="0"/>
      <dgm:spPr/>
    </dgm:pt>
    <dgm:pt modelId="{83251C5E-26E1-46E5-9724-903D17B40A3E}" type="pres">
      <dgm:prSet presAssocID="{29073D4B-360F-42C8-9024-49A53877C3B0}" presName="parentLin" presStyleCnt="0"/>
      <dgm:spPr/>
    </dgm:pt>
    <dgm:pt modelId="{5F276B21-DC61-4309-9B81-E550DB8367F9}" type="pres">
      <dgm:prSet presAssocID="{29073D4B-360F-42C8-9024-49A53877C3B0}" presName="parentLeftMargin" presStyleLbl="node1" presStyleIdx="3" presStyleCnt="6"/>
      <dgm:spPr/>
    </dgm:pt>
    <dgm:pt modelId="{1AB6AEB4-8FCC-4678-B49C-8F4E0AAB5A7E}" type="pres">
      <dgm:prSet presAssocID="{29073D4B-360F-42C8-9024-49A53877C3B0}" presName="parentText" presStyleLbl="node1" presStyleIdx="4" presStyleCnt="6">
        <dgm:presLayoutVars>
          <dgm:chMax val="0"/>
          <dgm:bulletEnabled val="1"/>
        </dgm:presLayoutVars>
      </dgm:prSet>
      <dgm:spPr/>
    </dgm:pt>
    <dgm:pt modelId="{7AA72E44-8A11-47F1-B4EC-8A96F8B7F964}" type="pres">
      <dgm:prSet presAssocID="{29073D4B-360F-42C8-9024-49A53877C3B0}" presName="negativeSpace" presStyleCnt="0"/>
      <dgm:spPr/>
    </dgm:pt>
    <dgm:pt modelId="{D7BB4614-18FD-4FF0-8E76-D917317C401F}" type="pres">
      <dgm:prSet presAssocID="{29073D4B-360F-42C8-9024-49A53877C3B0}" presName="childText" presStyleLbl="conFgAcc1" presStyleIdx="4" presStyleCnt="6">
        <dgm:presLayoutVars>
          <dgm:bulletEnabled val="1"/>
        </dgm:presLayoutVars>
      </dgm:prSet>
      <dgm:spPr/>
    </dgm:pt>
    <dgm:pt modelId="{41C61662-94C6-4E0D-8ACE-E73B7F6657D1}" type="pres">
      <dgm:prSet presAssocID="{2705F938-2F13-4A15-BD0D-F443D37B7272}" presName="spaceBetweenRectangles" presStyleCnt="0"/>
      <dgm:spPr/>
    </dgm:pt>
    <dgm:pt modelId="{BD2146F4-8753-4ACE-B1D5-2E59FB5C8EA9}" type="pres">
      <dgm:prSet presAssocID="{B5B10632-23DC-45C2-9681-DBCE5F2F90C4}" presName="parentLin" presStyleCnt="0"/>
      <dgm:spPr/>
    </dgm:pt>
    <dgm:pt modelId="{C501813E-A572-4F9C-B248-A03E1D0E3A70}" type="pres">
      <dgm:prSet presAssocID="{B5B10632-23DC-45C2-9681-DBCE5F2F90C4}" presName="parentLeftMargin" presStyleLbl="node1" presStyleIdx="4" presStyleCnt="6"/>
      <dgm:spPr/>
    </dgm:pt>
    <dgm:pt modelId="{6F971725-35F4-49C6-9B9C-A3A23DC9B3F4}" type="pres">
      <dgm:prSet presAssocID="{B5B10632-23DC-45C2-9681-DBCE5F2F90C4}" presName="parentText" presStyleLbl="node1" presStyleIdx="5" presStyleCnt="6">
        <dgm:presLayoutVars>
          <dgm:chMax val="0"/>
          <dgm:bulletEnabled val="1"/>
        </dgm:presLayoutVars>
      </dgm:prSet>
      <dgm:spPr/>
    </dgm:pt>
    <dgm:pt modelId="{1A113F5E-30F7-4B86-8078-13342FA7B1A7}" type="pres">
      <dgm:prSet presAssocID="{B5B10632-23DC-45C2-9681-DBCE5F2F90C4}" presName="negativeSpace" presStyleCnt="0"/>
      <dgm:spPr/>
    </dgm:pt>
    <dgm:pt modelId="{7204FD3C-9259-49EA-85A8-0FA9882F3555}" type="pres">
      <dgm:prSet presAssocID="{B5B10632-23DC-45C2-9681-DBCE5F2F90C4}" presName="childText" presStyleLbl="conFgAcc1" presStyleIdx="5" presStyleCnt="6">
        <dgm:presLayoutVars>
          <dgm:bulletEnabled val="1"/>
        </dgm:presLayoutVars>
      </dgm:prSet>
      <dgm:spPr/>
    </dgm:pt>
  </dgm:ptLst>
  <dgm:cxnLst>
    <dgm:cxn modelId="{74570607-61C7-46A8-9AAD-E96B07592AF6}" type="presOf" srcId="{7D56C183-C278-4275-86F2-19FC6F769725}" destId="{732F5B4D-ABDF-4BC2-9B6E-51F2CB3D27BE}" srcOrd="1" destOrd="0" presId="urn:microsoft.com/office/officeart/2005/8/layout/list1"/>
    <dgm:cxn modelId="{F00D1F12-E528-425F-ACAB-5FFC87FD4CB2}" type="presOf" srcId="{7D56C183-C278-4275-86F2-19FC6F769725}" destId="{F0658C88-B553-42BE-8315-12E8466D30EB}" srcOrd="0" destOrd="0" presId="urn:microsoft.com/office/officeart/2005/8/layout/list1"/>
    <dgm:cxn modelId="{AF2DE51F-A8C9-4A6A-B1F8-DCAA1D0F845A}" srcId="{E411A748-70D1-4F2C-96CB-055442D3374E}" destId="{54FEE1D4-3B10-41F3-B30E-09DF2B31C909}" srcOrd="1" destOrd="0" parTransId="{CEA5734A-F0AF-45C2-96EA-86F9CA55EDA4}" sibTransId="{336C3C68-788F-4987-BD21-C879DB361EEA}"/>
    <dgm:cxn modelId="{3D2B1229-768D-4203-B263-CD7AC7D0EE21}" type="presOf" srcId="{29073D4B-360F-42C8-9024-49A53877C3B0}" destId="{1AB6AEB4-8FCC-4678-B49C-8F4E0AAB5A7E}" srcOrd="1" destOrd="0" presId="urn:microsoft.com/office/officeart/2005/8/layout/list1"/>
    <dgm:cxn modelId="{3CF1872D-9C55-40DE-BCE9-E73087A86F94}" type="presOf" srcId="{29073D4B-360F-42C8-9024-49A53877C3B0}" destId="{5F276B21-DC61-4309-9B81-E550DB8367F9}" srcOrd="0" destOrd="0" presId="urn:microsoft.com/office/officeart/2005/8/layout/list1"/>
    <dgm:cxn modelId="{340B1F2E-EAEE-40DB-84A4-5CA02D5A3FA2}" type="presOf" srcId="{B5B10632-23DC-45C2-9681-DBCE5F2F90C4}" destId="{6F971725-35F4-49C6-9B9C-A3A23DC9B3F4}" srcOrd="1" destOrd="0" presId="urn:microsoft.com/office/officeart/2005/8/layout/list1"/>
    <dgm:cxn modelId="{5CBCBE4A-6C2E-461E-ADE9-EEE5D1678375}" srcId="{E411A748-70D1-4F2C-96CB-055442D3374E}" destId="{B5B10632-23DC-45C2-9681-DBCE5F2F90C4}" srcOrd="5" destOrd="0" parTransId="{D1EE41BF-8F5B-4722-BA58-B6A821B8BAC6}" sibTransId="{F93E343E-044C-4D5F-80F8-A628219790F5}"/>
    <dgm:cxn modelId="{93D5786F-3E28-46AB-820E-34E8AEDD0366}" srcId="{E411A748-70D1-4F2C-96CB-055442D3374E}" destId="{0BF0C1A5-21A4-4C0F-A078-D77D45FA5D81}" srcOrd="3" destOrd="0" parTransId="{5ADB9A21-C79B-4AA7-A170-A44EEA8DEA61}" sibTransId="{34B84152-848D-407B-B34F-D673883F62AE}"/>
    <dgm:cxn modelId="{F6044050-9FD8-4D19-88F2-2A80CCC348FB}" type="presOf" srcId="{54FEE1D4-3B10-41F3-B30E-09DF2B31C909}" destId="{12B2E45D-6CA9-4612-A715-24C5C6112286}" srcOrd="1" destOrd="0" presId="urn:microsoft.com/office/officeart/2005/8/layout/list1"/>
    <dgm:cxn modelId="{D8428280-7553-446A-96F6-82EB55532577}" type="presOf" srcId="{0BF0C1A5-21A4-4C0F-A078-D77D45FA5D81}" destId="{CBC34C6C-CB07-4D71-AF6A-50357D7616FC}" srcOrd="0" destOrd="0" presId="urn:microsoft.com/office/officeart/2005/8/layout/list1"/>
    <dgm:cxn modelId="{CFCC808D-CE19-4052-A9D8-AFCCAF4C3701}" type="presOf" srcId="{0BF0C1A5-21A4-4C0F-A078-D77D45FA5D81}" destId="{F287C0BF-F1DE-4B1F-B532-2C427110A5C6}" srcOrd="1" destOrd="0" presId="urn:microsoft.com/office/officeart/2005/8/layout/list1"/>
    <dgm:cxn modelId="{5FDDDF8E-582E-4473-8FA4-4E7B180F2B87}" srcId="{E411A748-70D1-4F2C-96CB-055442D3374E}" destId="{40B762BB-4485-4661-BCC4-C5F07387E5A5}" srcOrd="2" destOrd="0" parTransId="{79E3CEA3-BDD2-48EF-9F93-33D589812AC6}" sibTransId="{1AFC3351-4266-4334-99AA-430F126ABF2F}"/>
    <dgm:cxn modelId="{D50464A0-C2C1-42FF-B34D-3BA40236B7FD}" type="presOf" srcId="{E411A748-70D1-4F2C-96CB-055442D3374E}" destId="{80CA592D-57D9-4533-A251-AF984D9CA6E9}" srcOrd="0" destOrd="0" presId="urn:microsoft.com/office/officeart/2005/8/layout/list1"/>
    <dgm:cxn modelId="{EBC95EAE-3DAB-437D-9677-263C1695F8DD}" type="presOf" srcId="{40B762BB-4485-4661-BCC4-C5F07387E5A5}" destId="{02EBB9C6-2A45-47CE-88E6-C5C08B99B5F1}" srcOrd="1" destOrd="0" presId="urn:microsoft.com/office/officeart/2005/8/layout/list1"/>
    <dgm:cxn modelId="{7A157FAF-4EF2-4551-BB28-09E42D32EC2E}" type="presOf" srcId="{54FEE1D4-3B10-41F3-B30E-09DF2B31C909}" destId="{D44B15A5-A72A-4E5F-87DD-FBE7BAEC7D6F}" srcOrd="0" destOrd="0" presId="urn:microsoft.com/office/officeart/2005/8/layout/list1"/>
    <dgm:cxn modelId="{0340A4AF-11E4-45BD-9D8B-F1DEC99CD406}" type="presOf" srcId="{40B762BB-4485-4661-BCC4-C5F07387E5A5}" destId="{983BBEA8-50B3-49F8-A0FD-8A025A26E529}" srcOrd="0" destOrd="0" presId="urn:microsoft.com/office/officeart/2005/8/layout/list1"/>
    <dgm:cxn modelId="{7103BFBD-C260-412C-BA97-257816E67183}" srcId="{E411A748-70D1-4F2C-96CB-055442D3374E}" destId="{7D56C183-C278-4275-86F2-19FC6F769725}" srcOrd="0" destOrd="0" parTransId="{232800CF-E7FE-485A-81C4-0A772F184EE7}" sibTransId="{8ECB0369-862C-4CC6-BD9B-D2485FCD6DD9}"/>
    <dgm:cxn modelId="{D68C9BCD-0F08-41C4-B87D-E3629175CC5C}" type="presOf" srcId="{B5B10632-23DC-45C2-9681-DBCE5F2F90C4}" destId="{C501813E-A572-4F9C-B248-A03E1D0E3A70}" srcOrd="0" destOrd="0" presId="urn:microsoft.com/office/officeart/2005/8/layout/list1"/>
    <dgm:cxn modelId="{84A90DF4-27A8-4384-8652-EE3BE51CCAC4}" srcId="{E411A748-70D1-4F2C-96CB-055442D3374E}" destId="{29073D4B-360F-42C8-9024-49A53877C3B0}" srcOrd="4" destOrd="0" parTransId="{979CA984-EDE6-46ED-8B0B-206882FD931E}" sibTransId="{2705F938-2F13-4A15-BD0D-F443D37B7272}"/>
    <dgm:cxn modelId="{E9A34DB3-E62B-4559-88C2-8B510F4FEE00}" type="presParOf" srcId="{80CA592D-57D9-4533-A251-AF984D9CA6E9}" destId="{19C64383-CC18-4D28-9270-58F71AECCBE5}" srcOrd="0" destOrd="0" presId="urn:microsoft.com/office/officeart/2005/8/layout/list1"/>
    <dgm:cxn modelId="{A4A0668C-9DB3-4444-9DD0-5C03991FA07B}" type="presParOf" srcId="{19C64383-CC18-4D28-9270-58F71AECCBE5}" destId="{F0658C88-B553-42BE-8315-12E8466D30EB}" srcOrd="0" destOrd="0" presId="urn:microsoft.com/office/officeart/2005/8/layout/list1"/>
    <dgm:cxn modelId="{4CE4DB84-A57B-49C5-878D-5E02C148A936}" type="presParOf" srcId="{19C64383-CC18-4D28-9270-58F71AECCBE5}" destId="{732F5B4D-ABDF-4BC2-9B6E-51F2CB3D27BE}" srcOrd="1" destOrd="0" presId="urn:microsoft.com/office/officeart/2005/8/layout/list1"/>
    <dgm:cxn modelId="{C99D5E7B-3AA3-431E-9BED-214815DBADC1}" type="presParOf" srcId="{80CA592D-57D9-4533-A251-AF984D9CA6E9}" destId="{B750EAAE-A47F-4768-8FEC-8203911C6CFD}" srcOrd="1" destOrd="0" presId="urn:microsoft.com/office/officeart/2005/8/layout/list1"/>
    <dgm:cxn modelId="{C27BE4DD-FFF0-48C1-8381-82B3E70C00BC}" type="presParOf" srcId="{80CA592D-57D9-4533-A251-AF984D9CA6E9}" destId="{4868F736-5807-4ACB-B738-A631C36CD1B5}" srcOrd="2" destOrd="0" presId="urn:microsoft.com/office/officeart/2005/8/layout/list1"/>
    <dgm:cxn modelId="{E6AD5E06-B74B-43DB-8AA9-C4C106F27163}" type="presParOf" srcId="{80CA592D-57D9-4533-A251-AF984D9CA6E9}" destId="{4FFC7A1F-755E-46BA-BB27-09298446154C}" srcOrd="3" destOrd="0" presId="urn:microsoft.com/office/officeart/2005/8/layout/list1"/>
    <dgm:cxn modelId="{36AD21CB-7E15-48EA-BA0A-C428B921A946}" type="presParOf" srcId="{80CA592D-57D9-4533-A251-AF984D9CA6E9}" destId="{39198A23-2596-484A-AE9E-95B987E0D589}" srcOrd="4" destOrd="0" presId="urn:microsoft.com/office/officeart/2005/8/layout/list1"/>
    <dgm:cxn modelId="{704E4B6E-9F30-4BF1-8B45-F78A2BAB64D1}" type="presParOf" srcId="{39198A23-2596-484A-AE9E-95B987E0D589}" destId="{D44B15A5-A72A-4E5F-87DD-FBE7BAEC7D6F}" srcOrd="0" destOrd="0" presId="urn:microsoft.com/office/officeart/2005/8/layout/list1"/>
    <dgm:cxn modelId="{EE9B128A-EE08-4CB9-B522-78605FAF036E}" type="presParOf" srcId="{39198A23-2596-484A-AE9E-95B987E0D589}" destId="{12B2E45D-6CA9-4612-A715-24C5C6112286}" srcOrd="1" destOrd="0" presId="urn:microsoft.com/office/officeart/2005/8/layout/list1"/>
    <dgm:cxn modelId="{42DE217B-826A-4F0C-9E38-DAD1D034FD5F}" type="presParOf" srcId="{80CA592D-57D9-4533-A251-AF984D9CA6E9}" destId="{4C94AB07-8CAA-4C79-8E2A-092892B65294}" srcOrd="5" destOrd="0" presId="urn:microsoft.com/office/officeart/2005/8/layout/list1"/>
    <dgm:cxn modelId="{4F72DD0D-D8D6-4867-986C-F6FEBB8360D8}" type="presParOf" srcId="{80CA592D-57D9-4533-A251-AF984D9CA6E9}" destId="{02218844-9F5E-475E-BF0E-4A6FDEA074E9}" srcOrd="6" destOrd="0" presId="urn:microsoft.com/office/officeart/2005/8/layout/list1"/>
    <dgm:cxn modelId="{E57AD5EB-B973-4282-9A07-38DF8F0E6892}" type="presParOf" srcId="{80CA592D-57D9-4533-A251-AF984D9CA6E9}" destId="{D01F1BE4-6006-4F74-942F-D5796486E876}" srcOrd="7" destOrd="0" presId="urn:microsoft.com/office/officeart/2005/8/layout/list1"/>
    <dgm:cxn modelId="{05A374AD-A217-41CF-9793-C6546EE86CB1}" type="presParOf" srcId="{80CA592D-57D9-4533-A251-AF984D9CA6E9}" destId="{ED600A1F-8453-453C-9BE1-6AA38A244EDE}" srcOrd="8" destOrd="0" presId="urn:microsoft.com/office/officeart/2005/8/layout/list1"/>
    <dgm:cxn modelId="{FCF801CC-2FD2-4447-81FB-E58F878F2E8B}" type="presParOf" srcId="{ED600A1F-8453-453C-9BE1-6AA38A244EDE}" destId="{983BBEA8-50B3-49F8-A0FD-8A025A26E529}" srcOrd="0" destOrd="0" presId="urn:microsoft.com/office/officeart/2005/8/layout/list1"/>
    <dgm:cxn modelId="{F8FA57DF-C19A-4F6A-9F81-A7C2CF093472}" type="presParOf" srcId="{ED600A1F-8453-453C-9BE1-6AA38A244EDE}" destId="{02EBB9C6-2A45-47CE-88E6-C5C08B99B5F1}" srcOrd="1" destOrd="0" presId="urn:microsoft.com/office/officeart/2005/8/layout/list1"/>
    <dgm:cxn modelId="{4C2536FE-A11D-4FA1-AF9A-8D6565848A6F}" type="presParOf" srcId="{80CA592D-57D9-4533-A251-AF984D9CA6E9}" destId="{0471C01F-C18C-4967-9C70-DB02913994FA}" srcOrd="9" destOrd="0" presId="urn:microsoft.com/office/officeart/2005/8/layout/list1"/>
    <dgm:cxn modelId="{0DB9E94E-10C2-4C4C-804D-FDDA53F435A3}" type="presParOf" srcId="{80CA592D-57D9-4533-A251-AF984D9CA6E9}" destId="{C88BE528-C58E-4712-A5C1-0B936B0A8B9F}" srcOrd="10" destOrd="0" presId="urn:microsoft.com/office/officeart/2005/8/layout/list1"/>
    <dgm:cxn modelId="{DD8E14A3-A1AE-4E04-B6E1-3C24AD2B161B}" type="presParOf" srcId="{80CA592D-57D9-4533-A251-AF984D9CA6E9}" destId="{AA6F74F1-3B65-4EE9-9047-C83CD6653C72}" srcOrd="11" destOrd="0" presId="urn:microsoft.com/office/officeart/2005/8/layout/list1"/>
    <dgm:cxn modelId="{6DD954B9-EBAA-4C45-A9ED-A19E044743E1}" type="presParOf" srcId="{80CA592D-57D9-4533-A251-AF984D9CA6E9}" destId="{32648B1B-E774-448B-80CF-D7808D722B6A}" srcOrd="12" destOrd="0" presId="urn:microsoft.com/office/officeart/2005/8/layout/list1"/>
    <dgm:cxn modelId="{53842EF8-A1B7-455C-95DB-23C4E8A180C4}" type="presParOf" srcId="{32648B1B-E774-448B-80CF-D7808D722B6A}" destId="{CBC34C6C-CB07-4D71-AF6A-50357D7616FC}" srcOrd="0" destOrd="0" presId="urn:microsoft.com/office/officeart/2005/8/layout/list1"/>
    <dgm:cxn modelId="{4B208A65-FAC5-4511-956C-54B6F3E2FEFE}" type="presParOf" srcId="{32648B1B-E774-448B-80CF-D7808D722B6A}" destId="{F287C0BF-F1DE-4B1F-B532-2C427110A5C6}" srcOrd="1" destOrd="0" presId="urn:microsoft.com/office/officeart/2005/8/layout/list1"/>
    <dgm:cxn modelId="{85519F26-C4B9-46CA-9F58-E79FE08BBCFF}" type="presParOf" srcId="{80CA592D-57D9-4533-A251-AF984D9CA6E9}" destId="{44F8E574-5E1E-4756-8B16-43D7FBF2D14E}" srcOrd="13" destOrd="0" presId="urn:microsoft.com/office/officeart/2005/8/layout/list1"/>
    <dgm:cxn modelId="{CB7831B9-A074-4085-ABF1-0DFDC3E426A0}" type="presParOf" srcId="{80CA592D-57D9-4533-A251-AF984D9CA6E9}" destId="{D233F184-8203-4C43-83FF-1796687BAAAC}" srcOrd="14" destOrd="0" presId="urn:microsoft.com/office/officeart/2005/8/layout/list1"/>
    <dgm:cxn modelId="{786E76CE-4F3B-4D45-BEF2-F1D2D261B481}" type="presParOf" srcId="{80CA592D-57D9-4533-A251-AF984D9CA6E9}" destId="{FFC6D79E-EDE3-4C76-B072-AFB82E3D85B8}" srcOrd="15" destOrd="0" presId="urn:microsoft.com/office/officeart/2005/8/layout/list1"/>
    <dgm:cxn modelId="{14F845F3-94AC-45B8-81C3-32EE07507563}" type="presParOf" srcId="{80CA592D-57D9-4533-A251-AF984D9CA6E9}" destId="{83251C5E-26E1-46E5-9724-903D17B40A3E}" srcOrd="16" destOrd="0" presId="urn:microsoft.com/office/officeart/2005/8/layout/list1"/>
    <dgm:cxn modelId="{809E54EA-61CB-40AD-A6ED-77D4A41538F1}" type="presParOf" srcId="{83251C5E-26E1-46E5-9724-903D17B40A3E}" destId="{5F276B21-DC61-4309-9B81-E550DB8367F9}" srcOrd="0" destOrd="0" presId="urn:microsoft.com/office/officeart/2005/8/layout/list1"/>
    <dgm:cxn modelId="{B8391F78-BDDE-46B2-A47A-E415E078DDF3}" type="presParOf" srcId="{83251C5E-26E1-46E5-9724-903D17B40A3E}" destId="{1AB6AEB4-8FCC-4678-B49C-8F4E0AAB5A7E}" srcOrd="1" destOrd="0" presId="urn:microsoft.com/office/officeart/2005/8/layout/list1"/>
    <dgm:cxn modelId="{B394827F-1F3A-4D0D-8410-86E0C7F3C638}" type="presParOf" srcId="{80CA592D-57D9-4533-A251-AF984D9CA6E9}" destId="{7AA72E44-8A11-47F1-B4EC-8A96F8B7F964}" srcOrd="17" destOrd="0" presId="urn:microsoft.com/office/officeart/2005/8/layout/list1"/>
    <dgm:cxn modelId="{84D262E7-BB92-455F-A628-D913F773B59F}" type="presParOf" srcId="{80CA592D-57D9-4533-A251-AF984D9CA6E9}" destId="{D7BB4614-18FD-4FF0-8E76-D917317C401F}" srcOrd="18" destOrd="0" presId="urn:microsoft.com/office/officeart/2005/8/layout/list1"/>
    <dgm:cxn modelId="{A2ED6FC4-9876-4B43-864F-841C5619D256}" type="presParOf" srcId="{80CA592D-57D9-4533-A251-AF984D9CA6E9}" destId="{41C61662-94C6-4E0D-8ACE-E73B7F6657D1}" srcOrd="19" destOrd="0" presId="urn:microsoft.com/office/officeart/2005/8/layout/list1"/>
    <dgm:cxn modelId="{7A7EE40B-3C7B-4D19-81B1-A87848A91FF1}" type="presParOf" srcId="{80CA592D-57D9-4533-A251-AF984D9CA6E9}" destId="{BD2146F4-8753-4ACE-B1D5-2E59FB5C8EA9}" srcOrd="20" destOrd="0" presId="urn:microsoft.com/office/officeart/2005/8/layout/list1"/>
    <dgm:cxn modelId="{D5AF893F-6091-413C-AB4E-0D1539260370}" type="presParOf" srcId="{BD2146F4-8753-4ACE-B1D5-2E59FB5C8EA9}" destId="{C501813E-A572-4F9C-B248-A03E1D0E3A70}" srcOrd="0" destOrd="0" presId="urn:microsoft.com/office/officeart/2005/8/layout/list1"/>
    <dgm:cxn modelId="{5DADD004-1DFD-4859-95DD-ACA3E33E7501}" type="presParOf" srcId="{BD2146F4-8753-4ACE-B1D5-2E59FB5C8EA9}" destId="{6F971725-35F4-49C6-9B9C-A3A23DC9B3F4}" srcOrd="1" destOrd="0" presId="urn:microsoft.com/office/officeart/2005/8/layout/list1"/>
    <dgm:cxn modelId="{05A01734-FBEA-47C7-B2C2-D57F9FE688A8}" type="presParOf" srcId="{80CA592D-57D9-4533-A251-AF984D9CA6E9}" destId="{1A113F5E-30F7-4B86-8078-13342FA7B1A7}" srcOrd="21" destOrd="0" presId="urn:microsoft.com/office/officeart/2005/8/layout/list1"/>
    <dgm:cxn modelId="{D5D1A7A7-3223-4EDA-BDF6-ABEA1D21C45C}" type="presParOf" srcId="{80CA592D-57D9-4533-A251-AF984D9CA6E9}" destId="{7204FD3C-9259-49EA-85A8-0FA9882F3555}"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E58517-60E4-4DBC-A502-29EF529D17E0}" type="doc">
      <dgm:prSet loTypeId="urn:microsoft.com/office/officeart/2005/8/layout/vList2" loCatId="list" qsTypeId="urn:microsoft.com/office/officeart/2005/8/quickstyle/3d1" qsCatId="3D" csTypeId="urn:microsoft.com/office/officeart/2005/8/colors/accent1_3" csCatId="accent1" phldr="1"/>
      <dgm:spPr/>
      <dgm:t>
        <a:bodyPr/>
        <a:lstStyle/>
        <a:p>
          <a:endParaRPr lang="en-US"/>
        </a:p>
      </dgm:t>
    </dgm:pt>
    <dgm:pt modelId="{6ACC8BD0-B204-4669-B808-DEE63DF8FDC6}">
      <dgm:prSet custT="1"/>
      <dgm:spPr/>
      <dgm:t>
        <a:bodyPr/>
        <a:lstStyle/>
        <a:p>
          <a:pPr algn="ctr"/>
          <a:r>
            <a:rPr lang="en-US" sz="3600" b="1" dirty="0"/>
            <a:t>"Guiding Through the Dark: Procurement's Role in Navigating Complexity</a:t>
          </a:r>
          <a:r>
            <a:rPr lang="en-US" sz="4500" b="1" dirty="0"/>
            <a:t>"</a:t>
          </a:r>
          <a:endParaRPr lang="en-US" sz="4500" dirty="0"/>
        </a:p>
      </dgm:t>
    </dgm:pt>
    <dgm:pt modelId="{CC6B36E1-23F9-4EE7-AE22-7CCF95EB036C}" type="parTrans" cxnId="{D2D3A94B-355E-47E5-A27E-C4BB22C5CCE1}">
      <dgm:prSet/>
      <dgm:spPr/>
      <dgm:t>
        <a:bodyPr/>
        <a:lstStyle/>
        <a:p>
          <a:endParaRPr lang="en-US"/>
        </a:p>
      </dgm:t>
    </dgm:pt>
    <dgm:pt modelId="{4A348595-8EBB-4888-8E55-173CE50F68A4}" type="sibTrans" cxnId="{D2D3A94B-355E-47E5-A27E-C4BB22C5CCE1}">
      <dgm:prSet/>
      <dgm:spPr/>
      <dgm:t>
        <a:bodyPr/>
        <a:lstStyle/>
        <a:p>
          <a:endParaRPr lang="en-US"/>
        </a:p>
      </dgm:t>
    </dgm:pt>
    <dgm:pt modelId="{2718AC81-678E-40A4-9591-990FA5A4999A}">
      <dgm:prSet custT="1"/>
      <dgm:spPr/>
      <dgm:t>
        <a:bodyPr/>
        <a:lstStyle/>
        <a:p>
          <a:pPr algn="just">
            <a:buClr>
              <a:srgbClr val="001484"/>
            </a:buClr>
            <a:buFont typeface="Wingdings" panose="05000000000000000000" pitchFamily="2" charset="2"/>
            <a:buChar char="v"/>
          </a:pPr>
          <a:r>
            <a:rPr lang="en-US" sz="2000" b="1" dirty="0"/>
            <a:t>Stars as Guides</a:t>
          </a:r>
          <a:r>
            <a:rPr lang="en-US" sz="2000" dirty="0"/>
            <a:t>: Just as stars have guided explorers through the night, procurement professionals lead organizations through complex, ever-changing landscapes.</a:t>
          </a:r>
        </a:p>
      </dgm:t>
    </dgm:pt>
    <dgm:pt modelId="{A48DE910-6976-436E-B99A-37F3F150910D}" type="parTrans" cxnId="{231EA9A8-48C2-4952-AEC0-65740A7B8F51}">
      <dgm:prSet/>
      <dgm:spPr/>
      <dgm:t>
        <a:bodyPr/>
        <a:lstStyle/>
        <a:p>
          <a:endParaRPr lang="en-US"/>
        </a:p>
      </dgm:t>
    </dgm:pt>
    <dgm:pt modelId="{063051C3-3309-4580-BAEC-B3A4FD55CECE}" type="sibTrans" cxnId="{231EA9A8-48C2-4952-AEC0-65740A7B8F51}">
      <dgm:prSet/>
      <dgm:spPr/>
      <dgm:t>
        <a:bodyPr/>
        <a:lstStyle/>
        <a:p>
          <a:endParaRPr lang="en-US"/>
        </a:p>
      </dgm:t>
    </dgm:pt>
    <dgm:pt modelId="{9D98FC74-9AE2-4140-BE19-B3C1A7490537}">
      <dgm:prSet custT="1"/>
      <dgm:spPr/>
      <dgm:t>
        <a:bodyPr/>
        <a:lstStyle/>
        <a:p>
          <a:pPr algn="just">
            <a:buClr>
              <a:srgbClr val="001484"/>
            </a:buClr>
            <a:buFont typeface="Wingdings" panose="05000000000000000000" pitchFamily="2" charset="2"/>
            <a:buChar char="v"/>
          </a:pPr>
          <a:r>
            <a:rPr lang="en-US" sz="2000" b="1" dirty="0"/>
            <a:t>Procurement as a Navigator</a:t>
          </a:r>
          <a:r>
            <a:rPr lang="en-US" sz="2000" dirty="0"/>
            <a:t>: Procurement professionals light the path forward, helping businesses and public sector organizations reduce inefficiencies, cut red tape, and deliver impact.</a:t>
          </a:r>
        </a:p>
      </dgm:t>
    </dgm:pt>
    <dgm:pt modelId="{2DF5672B-6FFD-44A1-B7A1-33D0E63C3D70}" type="parTrans" cxnId="{772BD523-3E86-409D-9E90-9F99D6FA0034}">
      <dgm:prSet/>
      <dgm:spPr/>
      <dgm:t>
        <a:bodyPr/>
        <a:lstStyle/>
        <a:p>
          <a:endParaRPr lang="en-US"/>
        </a:p>
      </dgm:t>
    </dgm:pt>
    <dgm:pt modelId="{14873B2F-F7CD-4D43-8D68-4A3AF9CC793C}" type="sibTrans" cxnId="{772BD523-3E86-409D-9E90-9F99D6FA0034}">
      <dgm:prSet/>
      <dgm:spPr/>
      <dgm:t>
        <a:bodyPr/>
        <a:lstStyle/>
        <a:p>
          <a:endParaRPr lang="en-US"/>
        </a:p>
      </dgm:t>
    </dgm:pt>
    <dgm:pt modelId="{4EC04543-26A0-4D40-BCA1-F538BEEF4BCB}">
      <dgm:prSet custT="1"/>
      <dgm:spPr/>
      <dgm:t>
        <a:bodyPr/>
        <a:lstStyle/>
        <a:p>
          <a:pPr algn="just">
            <a:buFont typeface="Wingdings" panose="05000000000000000000" pitchFamily="2" charset="2"/>
            <a:buChar char="ü"/>
          </a:pPr>
          <a:endParaRPr lang="en-US" sz="2000" dirty="0"/>
        </a:p>
      </dgm:t>
    </dgm:pt>
    <dgm:pt modelId="{001CED1F-2A5E-4146-80DB-22F7BD1464CF}" type="parTrans" cxnId="{3257B7DE-ED4A-4188-8792-607469FFF04F}">
      <dgm:prSet/>
      <dgm:spPr/>
      <dgm:t>
        <a:bodyPr/>
        <a:lstStyle/>
        <a:p>
          <a:endParaRPr lang="en-US"/>
        </a:p>
      </dgm:t>
    </dgm:pt>
    <dgm:pt modelId="{6FD24552-94D0-4402-8FAA-D1E702C1425C}" type="sibTrans" cxnId="{3257B7DE-ED4A-4188-8792-607469FFF04F}">
      <dgm:prSet/>
      <dgm:spPr/>
      <dgm:t>
        <a:bodyPr/>
        <a:lstStyle/>
        <a:p>
          <a:endParaRPr lang="en-US"/>
        </a:p>
      </dgm:t>
    </dgm:pt>
    <dgm:pt modelId="{14193FF6-3C0E-43CB-A59C-40480F14FCB5}" type="pres">
      <dgm:prSet presAssocID="{70E58517-60E4-4DBC-A502-29EF529D17E0}" presName="linear" presStyleCnt="0">
        <dgm:presLayoutVars>
          <dgm:animLvl val="lvl"/>
          <dgm:resizeHandles val="exact"/>
        </dgm:presLayoutVars>
      </dgm:prSet>
      <dgm:spPr/>
    </dgm:pt>
    <dgm:pt modelId="{BE98F097-ADD4-4BAD-A2C7-86CD5757D621}" type="pres">
      <dgm:prSet presAssocID="{6ACC8BD0-B204-4669-B808-DEE63DF8FDC6}" presName="parentText" presStyleLbl="node1" presStyleIdx="0" presStyleCnt="1" custScaleY="104352" custLinFactNeighborY="-16982">
        <dgm:presLayoutVars>
          <dgm:chMax val="0"/>
          <dgm:bulletEnabled val="1"/>
        </dgm:presLayoutVars>
      </dgm:prSet>
      <dgm:spPr/>
    </dgm:pt>
    <dgm:pt modelId="{7D03AA41-597A-43A0-B5A1-23EE0B962155}" type="pres">
      <dgm:prSet presAssocID="{6ACC8BD0-B204-4669-B808-DEE63DF8FDC6}" presName="childText" presStyleLbl="revTx" presStyleIdx="0" presStyleCnt="1">
        <dgm:presLayoutVars>
          <dgm:bulletEnabled val="1"/>
        </dgm:presLayoutVars>
      </dgm:prSet>
      <dgm:spPr/>
    </dgm:pt>
  </dgm:ptLst>
  <dgm:cxnLst>
    <dgm:cxn modelId="{772BD523-3E86-409D-9E90-9F99D6FA0034}" srcId="{6ACC8BD0-B204-4669-B808-DEE63DF8FDC6}" destId="{9D98FC74-9AE2-4140-BE19-B3C1A7490537}" srcOrd="2" destOrd="0" parTransId="{2DF5672B-6FFD-44A1-B7A1-33D0E63C3D70}" sibTransId="{14873B2F-F7CD-4D43-8D68-4A3AF9CC793C}"/>
    <dgm:cxn modelId="{D2D3A94B-355E-47E5-A27E-C4BB22C5CCE1}" srcId="{70E58517-60E4-4DBC-A502-29EF529D17E0}" destId="{6ACC8BD0-B204-4669-B808-DEE63DF8FDC6}" srcOrd="0" destOrd="0" parTransId="{CC6B36E1-23F9-4EE7-AE22-7CCF95EB036C}" sibTransId="{4A348595-8EBB-4888-8E55-173CE50F68A4}"/>
    <dgm:cxn modelId="{EA76CE59-F7B8-4445-8289-8BEE19654AA4}" type="presOf" srcId="{2718AC81-678E-40A4-9591-990FA5A4999A}" destId="{7D03AA41-597A-43A0-B5A1-23EE0B962155}" srcOrd="0" destOrd="0" presId="urn:microsoft.com/office/officeart/2005/8/layout/vList2"/>
    <dgm:cxn modelId="{293DA698-82AD-4CAB-B12D-50A3ECD8BF91}" type="presOf" srcId="{70E58517-60E4-4DBC-A502-29EF529D17E0}" destId="{14193FF6-3C0E-43CB-A59C-40480F14FCB5}" srcOrd="0" destOrd="0" presId="urn:microsoft.com/office/officeart/2005/8/layout/vList2"/>
    <dgm:cxn modelId="{AFB7049C-B52B-49BF-85E6-0E434C021C8D}" type="presOf" srcId="{6ACC8BD0-B204-4669-B808-DEE63DF8FDC6}" destId="{BE98F097-ADD4-4BAD-A2C7-86CD5757D621}" srcOrd="0" destOrd="0" presId="urn:microsoft.com/office/officeart/2005/8/layout/vList2"/>
    <dgm:cxn modelId="{231EA9A8-48C2-4952-AEC0-65740A7B8F51}" srcId="{6ACC8BD0-B204-4669-B808-DEE63DF8FDC6}" destId="{2718AC81-678E-40A4-9591-990FA5A4999A}" srcOrd="0" destOrd="0" parTransId="{A48DE910-6976-436E-B99A-37F3F150910D}" sibTransId="{063051C3-3309-4580-BAEC-B3A4FD55CECE}"/>
    <dgm:cxn modelId="{E7A996AE-926E-4C7D-BD42-A62B1B78B7C9}" type="presOf" srcId="{4EC04543-26A0-4D40-BCA1-F538BEEF4BCB}" destId="{7D03AA41-597A-43A0-B5A1-23EE0B962155}" srcOrd="0" destOrd="1" presId="urn:microsoft.com/office/officeart/2005/8/layout/vList2"/>
    <dgm:cxn modelId="{315B7BBF-0DC0-4DA8-B696-0D1898111183}" type="presOf" srcId="{9D98FC74-9AE2-4140-BE19-B3C1A7490537}" destId="{7D03AA41-597A-43A0-B5A1-23EE0B962155}" srcOrd="0" destOrd="2" presId="urn:microsoft.com/office/officeart/2005/8/layout/vList2"/>
    <dgm:cxn modelId="{3257B7DE-ED4A-4188-8792-607469FFF04F}" srcId="{6ACC8BD0-B204-4669-B808-DEE63DF8FDC6}" destId="{4EC04543-26A0-4D40-BCA1-F538BEEF4BCB}" srcOrd="1" destOrd="0" parTransId="{001CED1F-2A5E-4146-80DB-22F7BD1464CF}" sibTransId="{6FD24552-94D0-4402-8FAA-D1E702C1425C}"/>
    <dgm:cxn modelId="{CBEFF74E-C87A-4525-A0AB-1238414B2144}" type="presParOf" srcId="{14193FF6-3C0E-43CB-A59C-40480F14FCB5}" destId="{BE98F097-ADD4-4BAD-A2C7-86CD5757D621}" srcOrd="0" destOrd="0" presId="urn:microsoft.com/office/officeart/2005/8/layout/vList2"/>
    <dgm:cxn modelId="{E5FF2BB0-123C-4C03-94A1-2502A88F9AFC}" type="presParOf" srcId="{14193FF6-3C0E-43CB-A59C-40480F14FCB5}" destId="{7D03AA41-597A-43A0-B5A1-23EE0B962155}"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CCCA55-49B1-4CB2-9C0C-D03B7338A6AD}" type="doc">
      <dgm:prSet loTypeId="urn:microsoft.com/office/officeart/2005/8/layout/process5" loCatId="process" qsTypeId="urn:microsoft.com/office/officeart/2005/8/quickstyle/3d1" qsCatId="3D" csTypeId="urn:microsoft.com/office/officeart/2005/8/colors/accent1_3" csCatId="accent1" phldr="1"/>
      <dgm:spPr/>
      <dgm:t>
        <a:bodyPr/>
        <a:lstStyle/>
        <a:p>
          <a:endParaRPr lang="en-US"/>
        </a:p>
      </dgm:t>
    </dgm:pt>
    <dgm:pt modelId="{6CE4C35A-4DA3-4FA6-832B-2EFD002B3C83}">
      <dgm:prSet/>
      <dgm:spPr/>
      <dgm:t>
        <a:bodyPr/>
        <a:lstStyle/>
        <a:p>
          <a:r>
            <a:rPr lang="en-US" b="1" dirty="0"/>
            <a:t>Breaking Through Red Tape in Public Sector Procurement</a:t>
          </a:r>
          <a:endParaRPr lang="en-US" dirty="0"/>
        </a:p>
      </dgm:t>
    </dgm:pt>
    <dgm:pt modelId="{B7E89532-381C-4191-AD00-8FE8DA6F56BB}" type="parTrans" cxnId="{210B27E6-31CA-45FF-BB5E-3C1AD69C134A}">
      <dgm:prSet/>
      <dgm:spPr/>
      <dgm:t>
        <a:bodyPr/>
        <a:lstStyle/>
        <a:p>
          <a:endParaRPr lang="en-US"/>
        </a:p>
      </dgm:t>
    </dgm:pt>
    <dgm:pt modelId="{DD25A170-8124-459F-803D-D14E0ED23DCE}" type="sibTrans" cxnId="{210B27E6-31CA-45FF-BB5E-3C1AD69C134A}">
      <dgm:prSet/>
      <dgm:spPr>
        <a:solidFill>
          <a:srgbClr val="E6AF00"/>
        </a:solidFill>
        <a:ln>
          <a:solidFill>
            <a:srgbClr val="E6AF00"/>
          </a:solidFill>
        </a:ln>
      </dgm:spPr>
      <dgm:t>
        <a:bodyPr/>
        <a:lstStyle/>
        <a:p>
          <a:endParaRPr lang="en-US"/>
        </a:p>
      </dgm:t>
    </dgm:pt>
    <dgm:pt modelId="{CA130CFA-0BF5-40B8-B2F3-5D2063BEF3F9}">
      <dgm:prSet/>
      <dgm:spPr/>
      <dgm:t>
        <a:bodyPr/>
        <a:lstStyle/>
        <a:p>
          <a:r>
            <a:rPr lang="en-US" b="1"/>
            <a:t>Current Challenges</a:t>
          </a:r>
          <a:r>
            <a:rPr lang="en-US"/>
            <a:t>: Slow, cumbersome processes; opaque decision-making; fragmented systems.</a:t>
          </a:r>
        </a:p>
      </dgm:t>
    </dgm:pt>
    <dgm:pt modelId="{805FB351-9307-4FCD-92EA-72E2A59E0DD5}" type="parTrans" cxnId="{E79A4E1E-028F-4312-86B5-8B3BA4974293}">
      <dgm:prSet/>
      <dgm:spPr/>
      <dgm:t>
        <a:bodyPr/>
        <a:lstStyle/>
        <a:p>
          <a:endParaRPr lang="en-US"/>
        </a:p>
      </dgm:t>
    </dgm:pt>
    <dgm:pt modelId="{68A9B820-581C-4BA6-8040-B3B89AC43F2E}" type="sibTrans" cxnId="{E79A4E1E-028F-4312-86B5-8B3BA4974293}">
      <dgm:prSet/>
      <dgm:spPr/>
      <dgm:t>
        <a:bodyPr/>
        <a:lstStyle/>
        <a:p>
          <a:endParaRPr lang="en-US"/>
        </a:p>
      </dgm:t>
    </dgm:pt>
    <dgm:pt modelId="{BF8C7C85-2262-4C8B-922D-916D5FDDEF1D}">
      <dgm:prSet/>
      <dgm:spPr/>
      <dgm:t>
        <a:bodyPr/>
        <a:lstStyle/>
        <a:p>
          <a:r>
            <a:rPr lang="en-US" b="1"/>
            <a:t>Impact on Public Services</a:t>
          </a:r>
          <a:r>
            <a:rPr lang="en-US"/>
            <a:t>: Delayed projects, missed opportunities for innovation, and increased costs.</a:t>
          </a:r>
        </a:p>
      </dgm:t>
    </dgm:pt>
    <dgm:pt modelId="{DC3815D5-7371-4AAA-BFE8-F27D013B1957}" type="parTrans" cxnId="{6E2CFF4C-FB56-4A2A-B3F4-F98D342613DB}">
      <dgm:prSet/>
      <dgm:spPr/>
      <dgm:t>
        <a:bodyPr/>
        <a:lstStyle/>
        <a:p>
          <a:endParaRPr lang="en-US"/>
        </a:p>
      </dgm:t>
    </dgm:pt>
    <dgm:pt modelId="{779B5276-3083-485F-879B-0976CE6B274E}" type="sibTrans" cxnId="{6E2CFF4C-FB56-4A2A-B3F4-F98D342613DB}">
      <dgm:prSet/>
      <dgm:spPr/>
      <dgm:t>
        <a:bodyPr/>
        <a:lstStyle/>
        <a:p>
          <a:endParaRPr lang="en-US"/>
        </a:p>
      </dgm:t>
    </dgm:pt>
    <dgm:pt modelId="{437C385A-F8F7-4FC2-9CBA-BAFF7BC63175}">
      <dgm:prSet/>
      <dgm:spPr/>
      <dgm:t>
        <a:bodyPr/>
        <a:lstStyle/>
        <a:p>
          <a:r>
            <a:rPr lang="en-US" b="1"/>
            <a:t>The Opportunity</a:t>
          </a:r>
          <a:r>
            <a:rPr lang="en-US"/>
            <a:t>: Innovative strategies and technologies can streamline procurement, increase transparency, and unlock greater public sector impact.</a:t>
          </a:r>
        </a:p>
      </dgm:t>
    </dgm:pt>
    <dgm:pt modelId="{39BED5E8-2FB3-4044-8369-DE15F7CB6005}" type="parTrans" cxnId="{65E55953-DF3E-4897-AD4D-16E7F4C0E4F6}">
      <dgm:prSet/>
      <dgm:spPr/>
      <dgm:t>
        <a:bodyPr/>
        <a:lstStyle/>
        <a:p>
          <a:endParaRPr lang="en-US"/>
        </a:p>
      </dgm:t>
    </dgm:pt>
    <dgm:pt modelId="{9788F8B9-9FFB-4E73-B877-F141183B38D9}" type="sibTrans" cxnId="{65E55953-DF3E-4897-AD4D-16E7F4C0E4F6}">
      <dgm:prSet/>
      <dgm:spPr/>
      <dgm:t>
        <a:bodyPr/>
        <a:lstStyle/>
        <a:p>
          <a:endParaRPr lang="en-US"/>
        </a:p>
      </dgm:t>
    </dgm:pt>
    <dgm:pt modelId="{2B5A9DBA-8BBA-42AC-9276-CF4E741945B4}" type="pres">
      <dgm:prSet presAssocID="{ECCCCA55-49B1-4CB2-9C0C-D03B7338A6AD}" presName="diagram" presStyleCnt="0">
        <dgm:presLayoutVars>
          <dgm:dir/>
          <dgm:resizeHandles val="exact"/>
        </dgm:presLayoutVars>
      </dgm:prSet>
      <dgm:spPr/>
    </dgm:pt>
    <dgm:pt modelId="{DD8CA992-42F5-4A3A-9C82-A08FDA3EE8C9}" type="pres">
      <dgm:prSet presAssocID="{6CE4C35A-4DA3-4FA6-832B-2EFD002B3C83}" presName="node" presStyleLbl="node1" presStyleIdx="0" presStyleCnt="2">
        <dgm:presLayoutVars>
          <dgm:bulletEnabled val="1"/>
        </dgm:presLayoutVars>
      </dgm:prSet>
      <dgm:spPr/>
    </dgm:pt>
    <dgm:pt modelId="{01211F58-F74A-4F65-B0DE-39BB1BEAA09F}" type="pres">
      <dgm:prSet presAssocID="{DD25A170-8124-459F-803D-D14E0ED23DCE}" presName="sibTrans" presStyleLbl="sibTrans2D1" presStyleIdx="0" presStyleCnt="1"/>
      <dgm:spPr/>
    </dgm:pt>
    <dgm:pt modelId="{7230E0B8-B689-4D7A-A46B-A945E2192501}" type="pres">
      <dgm:prSet presAssocID="{DD25A170-8124-459F-803D-D14E0ED23DCE}" presName="connectorText" presStyleLbl="sibTrans2D1" presStyleIdx="0" presStyleCnt="1"/>
      <dgm:spPr/>
    </dgm:pt>
    <dgm:pt modelId="{BF8F39D5-EB39-4D25-9F2D-050D12DD9F7B}" type="pres">
      <dgm:prSet presAssocID="{437C385A-F8F7-4FC2-9CBA-BAFF7BC63175}" presName="node" presStyleLbl="node1" presStyleIdx="1" presStyleCnt="2">
        <dgm:presLayoutVars>
          <dgm:bulletEnabled val="1"/>
        </dgm:presLayoutVars>
      </dgm:prSet>
      <dgm:spPr/>
    </dgm:pt>
  </dgm:ptLst>
  <dgm:cxnLst>
    <dgm:cxn modelId="{5CE4E802-CB82-4EB3-A816-03986F3C5C7B}" type="presOf" srcId="{CA130CFA-0BF5-40B8-B2F3-5D2063BEF3F9}" destId="{DD8CA992-42F5-4A3A-9C82-A08FDA3EE8C9}" srcOrd="0" destOrd="1" presId="urn:microsoft.com/office/officeart/2005/8/layout/process5"/>
    <dgm:cxn modelId="{B3BB4A1D-F161-4D25-8581-33840BB40F4D}" type="presOf" srcId="{6CE4C35A-4DA3-4FA6-832B-2EFD002B3C83}" destId="{DD8CA992-42F5-4A3A-9C82-A08FDA3EE8C9}" srcOrd="0" destOrd="0" presId="urn:microsoft.com/office/officeart/2005/8/layout/process5"/>
    <dgm:cxn modelId="{E79A4E1E-028F-4312-86B5-8B3BA4974293}" srcId="{6CE4C35A-4DA3-4FA6-832B-2EFD002B3C83}" destId="{CA130CFA-0BF5-40B8-B2F3-5D2063BEF3F9}" srcOrd="0" destOrd="0" parTransId="{805FB351-9307-4FCD-92EA-72E2A59E0DD5}" sibTransId="{68A9B820-581C-4BA6-8040-B3B89AC43F2E}"/>
    <dgm:cxn modelId="{494B383D-AE02-41EB-83B3-48C43DBDEE02}" type="presOf" srcId="{DD25A170-8124-459F-803D-D14E0ED23DCE}" destId="{7230E0B8-B689-4D7A-A46B-A945E2192501}" srcOrd="1" destOrd="0" presId="urn:microsoft.com/office/officeart/2005/8/layout/process5"/>
    <dgm:cxn modelId="{6E2CFF4C-FB56-4A2A-B3F4-F98D342613DB}" srcId="{6CE4C35A-4DA3-4FA6-832B-2EFD002B3C83}" destId="{BF8C7C85-2262-4C8B-922D-916D5FDDEF1D}" srcOrd="1" destOrd="0" parTransId="{DC3815D5-7371-4AAA-BFE8-F27D013B1957}" sibTransId="{779B5276-3083-485F-879B-0976CE6B274E}"/>
    <dgm:cxn modelId="{B037686D-4747-40D6-AD68-E620CDF5E0CC}" type="presOf" srcId="{BF8C7C85-2262-4C8B-922D-916D5FDDEF1D}" destId="{DD8CA992-42F5-4A3A-9C82-A08FDA3EE8C9}" srcOrd="0" destOrd="2" presId="urn:microsoft.com/office/officeart/2005/8/layout/process5"/>
    <dgm:cxn modelId="{65E55953-DF3E-4897-AD4D-16E7F4C0E4F6}" srcId="{ECCCCA55-49B1-4CB2-9C0C-D03B7338A6AD}" destId="{437C385A-F8F7-4FC2-9CBA-BAFF7BC63175}" srcOrd="1" destOrd="0" parTransId="{39BED5E8-2FB3-4044-8369-DE15F7CB6005}" sibTransId="{9788F8B9-9FFB-4E73-B877-F141183B38D9}"/>
    <dgm:cxn modelId="{C738CB79-7B64-471D-8297-4F8955005667}" type="presOf" srcId="{DD25A170-8124-459F-803D-D14E0ED23DCE}" destId="{01211F58-F74A-4F65-B0DE-39BB1BEAA09F}" srcOrd="0" destOrd="0" presId="urn:microsoft.com/office/officeart/2005/8/layout/process5"/>
    <dgm:cxn modelId="{A416C3B6-9993-4A13-9B38-9D6B692C229C}" type="presOf" srcId="{437C385A-F8F7-4FC2-9CBA-BAFF7BC63175}" destId="{BF8F39D5-EB39-4D25-9F2D-050D12DD9F7B}" srcOrd="0" destOrd="0" presId="urn:microsoft.com/office/officeart/2005/8/layout/process5"/>
    <dgm:cxn modelId="{666A7FCF-4265-4251-84EE-8FD4AFD2463B}" type="presOf" srcId="{ECCCCA55-49B1-4CB2-9C0C-D03B7338A6AD}" destId="{2B5A9DBA-8BBA-42AC-9276-CF4E741945B4}" srcOrd="0" destOrd="0" presId="urn:microsoft.com/office/officeart/2005/8/layout/process5"/>
    <dgm:cxn modelId="{210B27E6-31CA-45FF-BB5E-3C1AD69C134A}" srcId="{ECCCCA55-49B1-4CB2-9C0C-D03B7338A6AD}" destId="{6CE4C35A-4DA3-4FA6-832B-2EFD002B3C83}" srcOrd="0" destOrd="0" parTransId="{B7E89532-381C-4191-AD00-8FE8DA6F56BB}" sibTransId="{DD25A170-8124-459F-803D-D14E0ED23DCE}"/>
    <dgm:cxn modelId="{42E41404-156D-4DBC-817D-88D0ABE52B2E}" type="presParOf" srcId="{2B5A9DBA-8BBA-42AC-9276-CF4E741945B4}" destId="{DD8CA992-42F5-4A3A-9C82-A08FDA3EE8C9}" srcOrd="0" destOrd="0" presId="urn:microsoft.com/office/officeart/2005/8/layout/process5"/>
    <dgm:cxn modelId="{3E5626A6-34B6-4864-86EF-7E2561910142}" type="presParOf" srcId="{2B5A9DBA-8BBA-42AC-9276-CF4E741945B4}" destId="{01211F58-F74A-4F65-B0DE-39BB1BEAA09F}" srcOrd="1" destOrd="0" presId="urn:microsoft.com/office/officeart/2005/8/layout/process5"/>
    <dgm:cxn modelId="{F6B74FB1-44AA-4111-9552-6E33601EA609}" type="presParOf" srcId="{01211F58-F74A-4F65-B0DE-39BB1BEAA09F}" destId="{7230E0B8-B689-4D7A-A46B-A945E2192501}" srcOrd="0" destOrd="0" presId="urn:microsoft.com/office/officeart/2005/8/layout/process5"/>
    <dgm:cxn modelId="{7CDDB8D1-F7EB-42CD-A75F-8A621339E346}" type="presParOf" srcId="{2B5A9DBA-8BBA-42AC-9276-CF4E741945B4}" destId="{BF8F39D5-EB39-4D25-9F2D-050D12DD9F7B}" srcOrd="2" destOrd="0" presId="urn:microsoft.com/office/officeart/2005/8/layout/process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D8915E-DC14-41D6-9BB5-F49E1C265163}" type="doc">
      <dgm:prSet loTypeId="urn:microsoft.com/office/officeart/2016/7/layout/HorizontalActionList" loCatId="list" qsTypeId="urn:microsoft.com/office/officeart/2005/8/quickstyle/simple1" qsCatId="simple" csTypeId="urn:microsoft.com/office/officeart/2005/8/colors/accent1_2" csCatId="accent1" phldr="1"/>
      <dgm:spPr/>
      <dgm:t>
        <a:bodyPr/>
        <a:lstStyle/>
        <a:p>
          <a:endParaRPr lang="en-US"/>
        </a:p>
      </dgm:t>
    </dgm:pt>
    <dgm:pt modelId="{8FE81FEC-2664-411F-AEB3-065F29F52751}">
      <dgm:prSet custT="1"/>
      <dgm:spPr>
        <a:noFill/>
        <a:ln>
          <a:solidFill>
            <a:schemeClr val="accent1">
              <a:lumMod val="40000"/>
              <a:lumOff val="60000"/>
              <a:alpha val="90000"/>
            </a:schemeClr>
          </a:solidFill>
        </a:ln>
      </dgm:spPr>
      <dgm:t>
        <a:bodyPr/>
        <a:lstStyle/>
        <a:p>
          <a:pPr algn="just" rtl="0">
            <a:buFont typeface="Arial" panose="020B0604020202020204" pitchFamily="34" charset="0"/>
            <a:buNone/>
          </a:pPr>
          <a:r>
            <a:rPr lang="en-US" sz="1200" b="1" dirty="0">
              <a:solidFill>
                <a:schemeClr val="tx1"/>
              </a:solidFill>
              <a:latin typeface="+mj-lt"/>
            </a:rPr>
            <a:t>Risk: </a:t>
          </a:r>
          <a:r>
            <a:rPr lang="en-US" sz="1200" dirty="0">
              <a:solidFill>
                <a:schemeClr val="tx1"/>
              </a:solidFill>
              <a:latin typeface="+mj-lt"/>
            </a:rPr>
            <a:t>Uncertain long-term financial benefits of decisions, especially in the short term.</a:t>
          </a:r>
        </a:p>
      </dgm:t>
    </dgm:pt>
    <dgm:pt modelId="{BCBC007E-0269-421B-9C41-DE26D5C3A822}" type="parTrans" cxnId="{711E093C-AD42-45A4-8D40-A2D39702062E}">
      <dgm:prSet/>
      <dgm:spPr/>
      <dgm:t>
        <a:bodyPr/>
        <a:lstStyle/>
        <a:p>
          <a:pPr algn="ctr"/>
          <a:endParaRPr lang="en-US">
            <a:solidFill>
              <a:schemeClr val="tx1"/>
            </a:solidFill>
            <a:latin typeface="+mj-lt"/>
          </a:endParaRPr>
        </a:p>
      </dgm:t>
    </dgm:pt>
    <dgm:pt modelId="{80230EB7-7230-4881-A631-309C07417378}" type="sibTrans" cxnId="{711E093C-AD42-45A4-8D40-A2D39702062E}">
      <dgm:prSet/>
      <dgm:spPr/>
      <dgm:t>
        <a:bodyPr/>
        <a:lstStyle/>
        <a:p>
          <a:pPr algn="ctr"/>
          <a:endParaRPr lang="en-US">
            <a:solidFill>
              <a:schemeClr val="tx1"/>
            </a:solidFill>
            <a:latin typeface="+mj-lt"/>
          </a:endParaRPr>
        </a:p>
      </dgm:t>
    </dgm:pt>
    <dgm:pt modelId="{30A490C8-22B4-4D68-875C-0F0DE2FF864D}">
      <dgm:prSet phldr="0" custT="1"/>
      <dgm:spPr>
        <a:noFill/>
        <a:ln>
          <a:solidFill>
            <a:schemeClr val="accent1">
              <a:lumMod val="40000"/>
              <a:lumOff val="60000"/>
              <a:alpha val="90000"/>
            </a:schemeClr>
          </a:solidFill>
        </a:ln>
      </dgm:spPr>
      <dgm:t>
        <a:bodyPr/>
        <a:lstStyle/>
        <a:p>
          <a:pPr algn="just">
            <a:buFont typeface="Arial" panose="020B0604020202020204" pitchFamily="34" charset="0"/>
            <a:buNone/>
          </a:pPr>
          <a:r>
            <a:rPr lang="en-US" sz="1200" b="1" dirty="0">
              <a:solidFill>
                <a:schemeClr val="tx1"/>
              </a:solidFill>
              <a:latin typeface="+mj-lt"/>
            </a:rPr>
            <a:t>Risk: </a:t>
          </a:r>
          <a:r>
            <a:rPr lang="en-US" sz="1200" dirty="0">
              <a:solidFill>
                <a:schemeClr val="tx1"/>
              </a:solidFill>
              <a:latin typeface="+mj-lt"/>
            </a:rPr>
            <a:t>Bias in AI algorithms; over-reliance on automation - errors or inefficiencies.</a:t>
          </a:r>
        </a:p>
      </dgm:t>
    </dgm:pt>
    <dgm:pt modelId="{035C64B0-4F0C-4FD1-BD23-B1D4C9887CBE}" type="parTrans" cxnId="{381FE1CC-8184-4745-8EB3-6DE11655998D}">
      <dgm:prSet/>
      <dgm:spPr/>
      <dgm:t>
        <a:bodyPr/>
        <a:lstStyle/>
        <a:p>
          <a:pPr algn="ctr"/>
          <a:endParaRPr lang="en-US">
            <a:solidFill>
              <a:schemeClr val="tx1"/>
            </a:solidFill>
            <a:latin typeface="+mj-lt"/>
          </a:endParaRPr>
        </a:p>
      </dgm:t>
    </dgm:pt>
    <dgm:pt modelId="{45495DA8-8707-41E3-A12B-FA5766269C44}" type="sibTrans" cxnId="{381FE1CC-8184-4745-8EB3-6DE11655998D}">
      <dgm:prSet/>
      <dgm:spPr/>
      <dgm:t>
        <a:bodyPr/>
        <a:lstStyle/>
        <a:p>
          <a:pPr algn="ctr"/>
          <a:endParaRPr lang="en-US">
            <a:solidFill>
              <a:schemeClr val="tx1"/>
            </a:solidFill>
            <a:latin typeface="+mj-lt"/>
          </a:endParaRPr>
        </a:p>
      </dgm:t>
    </dgm:pt>
    <dgm:pt modelId="{50418D2B-9486-42DE-AFDD-1D31420040FF}">
      <dgm:prSet phldr="0" custT="1"/>
      <dgm:spPr>
        <a:noFill/>
        <a:ln>
          <a:solidFill>
            <a:schemeClr val="accent1">
              <a:lumMod val="40000"/>
              <a:lumOff val="60000"/>
              <a:alpha val="90000"/>
            </a:schemeClr>
          </a:solidFill>
        </a:ln>
      </dgm:spPr>
      <dgm:t>
        <a:bodyPr/>
        <a:lstStyle/>
        <a:p>
          <a:pPr algn="just">
            <a:buFont typeface="Arial" panose="020B0604020202020204" pitchFamily="34" charset="0"/>
            <a:buNone/>
          </a:pPr>
          <a:r>
            <a:rPr lang="en-US" sz="1200" b="1" dirty="0">
              <a:solidFill>
                <a:schemeClr val="tx1"/>
              </a:solidFill>
              <a:latin typeface="+mj-lt"/>
            </a:rPr>
            <a:t>Risk: </a:t>
          </a:r>
          <a:r>
            <a:rPr lang="en-US" sz="1200" b="0" dirty="0">
              <a:solidFill>
                <a:schemeClr val="tx1"/>
              </a:solidFill>
              <a:latin typeface="+mj-lt"/>
            </a:rPr>
            <a:t>T</a:t>
          </a:r>
          <a:r>
            <a:rPr lang="en-US" sz="1200" dirty="0">
              <a:solidFill>
                <a:schemeClr val="tx1"/>
              </a:solidFill>
              <a:latin typeface="+mj-lt"/>
            </a:rPr>
            <a:t>echnology complexity and the initial cost of integration in legacy systems.</a:t>
          </a:r>
        </a:p>
        <a:p>
          <a:pPr algn="just">
            <a:buFont typeface="Arial" panose="020B0604020202020204" pitchFamily="34" charset="0"/>
            <a:buNone/>
          </a:pPr>
          <a:r>
            <a:rPr lang="en-US" sz="1200" b="1" dirty="0">
              <a:solidFill>
                <a:schemeClr val="tx1"/>
              </a:solidFill>
              <a:latin typeface="+mj-lt"/>
            </a:rPr>
            <a:t>Risk Mitigation: </a:t>
          </a:r>
          <a:r>
            <a:rPr lang="en-US" sz="1200" dirty="0">
              <a:solidFill>
                <a:schemeClr val="tx1"/>
              </a:solidFill>
              <a:latin typeface="+mj-lt"/>
            </a:rPr>
            <a:t>Start small with specific, high-value use cases (e.g., contract transparency or traceability) before scaling.</a:t>
          </a:r>
        </a:p>
      </dgm:t>
    </dgm:pt>
    <dgm:pt modelId="{D5A17F6B-93F5-442B-938A-0F38C281BE88}" type="parTrans" cxnId="{5A5BA622-5DEB-48B9-88D9-C1DE36C711E5}">
      <dgm:prSet/>
      <dgm:spPr/>
      <dgm:t>
        <a:bodyPr/>
        <a:lstStyle/>
        <a:p>
          <a:pPr algn="ctr"/>
          <a:endParaRPr lang="en-US">
            <a:solidFill>
              <a:schemeClr val="tx1"/>
            </a:solidFill>
            <a:latin typeface="+mj-lt"/>
          </a:endParaRPr>
        </a:p>
      </dgm:t>
    </dgm:pt>
    <dgm:pt modelId="{1D87A0A5-8024-4710-846B-D5BFAC785107}" type="sibTrans" cxnId="{5A5BA622-5DEB-48B9-88D9-C1DE36C711E5}">
      <dgm:prSet/>
      <dgm:spPr/>
      <dgm:t>
        <a:bodyPr/>
        <a:lstStyle/>
        <a:p>
          <a:pPr algn="ctr"/>
          <a:endParaRPr lang="en-US">
            <a:solidFill>
              <a:schemeClr val="tx1"/>
            </a:solidFill>
            <a:latin typeface="+mj-lt"/>
          </a:endParaRPr>
        </a:p>
      </dgm:t>
    </dgm:pt>
    <dgm:pt modelId="{73D947E0-108F-4D20-A71E-3CF329F97212}">
      <dgm:prSet phldr="0" custT="1"/>
      <dgm:spPr>
        <a:noFill/>
      </dgm:spPr>
      <dgm:t>
        <a:bodyPr/>
        <a:lstStyle/>
        <a:p>
          <a:pPr algn="ctr" rtl="0"/>
          <a:r>
            <a:rPr lang="en-US" sz="2000" b="1" dirty="0">
              <a:solidFill>
                <a:schemeClr val="tx1"/>
              </a:solidFill>
              <a:latin typeface="+mj-lt"/>
            </a:rPr>
            <a:t>AI in Procurement</a:t>
          </a:r>
          <a:endParaRPr lang="en-US" sz="2000" cap="all" baseline="0" dirty="0">
            <a:solidFill>
              <a:schemeClr val="tx1"/>
            </a:solidFill>
            <a:latin typeface="+mj-lt"/>
          </a:endParaRPr>
        </a:p>
      </dgm:t>
    </dgm:pt>
    <dgm:pt modelId="{AE813459-65AB-4FA9-B717-330DDA6DFA4E}" type="sibTrans" cxnId="{A0077D09-C12C-46D0-8DF7-194B6911362A}">
      <dgm:prSet/>
      <dgm:spPr/>
      <dgm:t>
        <a:bodyPr/>
        <a:lstStyle/>
        <a:p>
          <a:pPr algn="ctr"/>
          <a:endParaRPr lang="en-US">
            <a:solidFill>
              <a:schemeClr val="tx1"/>
            </a:solidFill>
            <a:latin typeface="+mj-lt"/>
          </a:endParaRPr>
        </a:p>
      </dgm:t>
    </dgm:pt>
    <dgm:pt modelId="{9D249532-A24D-4D8F-848A-9F42F2E486C9}" type="parTrans" cxnId="{A0077D09-C12C-46D0-8DF7-194B6911362A}">
      <dgm:prSet/>
      <dgm:spPr/>
      <dgm:t>
        <a:bodyPr/>
        <a:lstStyle/>
        <a:p>
          <a:pPr algn="ctr"/>
          <a:endParaRPr lang="en-US">
            <a:solidFill>
              <a:schemeClr val="tx1"/>
            </a:solidFill>
            <a:latin typeface="+mj-lt"/>
          </a:endParaRPr>
        </a:p>
      </dgm:t>
    </dgm:pt>
    <dgm:pt modelId="{B1AFA1AF-0FF8-45B3-A6D0-0E255A2F637D}">
      <dgm:prSet phldr="0" custT="1"/>
      <dgm:spPr>
        <a:noFill/>
      </dgm:spPr>
      <dgm:t>
        <a:bodyPr/>
        <a:lstStyle/>
        <a:p>
          <a:pPr algn="ctr"/>
          <a:r>
            <a:rPr lang="en-US" sz="2000" b="1" dirty="0">
              <a:solidFill>
                <a:schemeClr val="tx1"/>
              </a:solidFill>
              <a:latin typeface="+mj-lt"/>
            </a:rPr>
            <a:t>Blockchain for Transparency</a:t>
          </a:r>
          <a:endParaRPr lang="en-US" sz="2000" b="1" cap="all" baseline="0" dirty="0">
            <a:solidFill>
              <a:schemeClr val="tx1"/>
            </a:solidFill>
            <a:latin typeface="+mj-lt"/>
          </a:endParaRPr>
        </a:p>
      </dgm:t>
    </dgm:pt>
    <dgm:pt modelId="{88649F7A-400B-4056-965D-C9AC0B3AD942}" type="sibTrans" cxnId="{F28D7702-2FC3-49BD-BB13-C989E5EE622A}">
      <dgm:prSet/>
      <dgm:spPr/>
      <dgm:t>
        <a:bodyPr/>
        <a:lstStyle/>
        <a:p>
          <a:pPr algn="ctr"/>
          <a:endParaRPr lang="en-US">
            <a:solidFill>
              <a:schemeClr val="tx1"/>
            </a:solidFill>
            <a:latin typeface="+mj-lt"/>
          </a:endParaRPr>
        </a:p>
      </dgm:t>
    </dgm:pt>
    <dgm:pt modelId="{10C68AF5-481C-45AA-A216-8BBBB04515B9}" type="parTrans" cxnId="{F28D7702-2FC3-49BD-BB13-C989E5EE622A}">
      <dgm:prSet/>
      <dgm:spPr/>
      <dgm:t>
        <a:bodyPr/>
        <a:lstStyle/>
        <a:p>
          <a:pPr algn="ctr"/>
          <a:endParaRPr lang="en-US">
            <a:solidFill>
              <a:schemeClr val="tx1"/>
            </a:solidFill>
            <a:latin typeface="+mj-lt"/>
          </a:endParaRPr>
        </a:p>
      </dgm:t>
    </dgm:pt>
    <dgm:pt modelId="{A2322D3A-7AC2-4C5C-9D7E-EAB2313D47D4}">
      <dgm:prSet phldr="0" custT="1"/>
      <dgm:spPr>
        <a:noFill/>
      </dgm:spPr>
      <dgm:t>
        <a:bodyPr/>
        <a:lstStyle/>
        <a:p>
          <a:pPr algn="ctr"/>
          <a:r>
            <a:rPr lang="en-US" sz="2000" b="1" dirty="0">
              <a:solidFill>
                <a:schemeClr val="tx1"/>
              </a:solidFill>
              <a:latin typeface="+mj-lt"/>
            </a:rPr>
            <a:t>Sustainability in Procurement</a:t>
          </a:r>
          <a:endParaRPr lang="en-US" sz="2000" cap="all" baseline="0" dirty="0">
            <a:solidFill>
              <a:schemeClr val="tx1"/>
            </a:solidFill>
            <a:latin typeface="+mj-lt"/>
          </a:endParaRPr>
        </a:p>
      </dgm:t>
    </dgm:pt>
    <dgm:pt modelId="{84DE1C3A-3FC7-4DB3-88ED-33F65A71557A}" type="sibTrans" cxnId="{179FAFCF-F878-464E-A8A6-1185EFA0E380}">
      <dgm:prSet/>
      <dgm:spPr/>
      <dgm:t>
        <a:bodyPr/>
        <a:lstStyle/>
        <a:p>
          <a:pPr algn="ctr"/>
          <a:endParaRPr lang="en-US">
            <a:solidFill>
              <a:schemeClr val="tx1"/>
            </a:solidFill>
            <a:latin typeface="+mj-lt"/>
          </a:endParaRPr>
        </a:p>
      </dgm:t>
    </dgm:pt>
    <dgm:pt modelId="{4A8C15D4-B36F-4764-B4FF-F2AF790D3E17}" type="parTrans" cxnId="{179FAFCF-F878-464E-A8A6-1185EFA0E380}">
      <dgm:prSet/>
      <dgm:spPr/>
      <dgm:t>
        <a:bodyPr/>
        <a:lstStyle/>
        <a:p>
          <a:pPr algn="ctr"/>
          <a:endParaRPr lang="en-US">
            <a:solidFill>
              <a:schemeClr val="tx1"/>
            </a:solidFill>
            <a:latin typeface="+mj-lt"/>
          </a:endParaRPr>
        </a:p>
      </dgm:t>
    </dgm:pt>
    <dgm:pt modelId="{1883746D-BD1F-FB4C-8114-81BDEE15C5EB}">
      <dgm:prSet custT="1"/>
      <dgm:spPr>
        <a:noFill/>
        <a:ln>
          <a:solidFill>
            <a:schemeClr val="accent1">
              <a:lumMod val="40000"/>
              <a:lumOff val="60000"/>
              <a:alpha val="90000"/>
            </a:schemeClr>
          </a:solidFill>
        </a:ln>
      </dgm:spPr>
      <dgm:t>
        <a:bodyPr/>
        <a:lstStyle/>
        <a:p>
          <a:pPr algn="just">
            <a:buFont typeface="Arial" panose="020B0604020202020204" pitchFamily="34" charset="0"/>
            <a:buChar char="•"/>
          </a:pPr>
          <a:r>
            <a:rPr lang="en-US" sz="1200" b="1" dirty="0">
              <a:solidFill>
                <a:schemeClr val="tx1"/>
              </a:solidFill>
              <a:latin typeface="+mj-lt"/>
            </a:rPr>
            <a:t>Risk Mitigation: </a:t>
          </a:r>
          <a:r>
            <a:rPr lang="en-US" sz="1200" dirty="0">
              <a:solidFill>
                <a:schemeClr val="tx1"/>
              </a:solidFill>
              <a:latin typeface="+mj-lt"/>
            </a:rPr>
            <a:t>Ensure AI systems are transparent, ethical, and regularly reviewed for bias. Train procurement teams to understand and interpret AI-generated insights.</a:t>
          </a:r>
        </a:p>
      </dgm:t>
    </dgm:pt>
    <dgm:pt modelId="{1E3C5D7B-418F-C147-96D3-FE327F2EA184}" type="sibTrans" cxnId="{69FFB7BA-89C9-694B-A68E-ED612F1AFB77}">
      <dgm:prSet/>
      <dgm:spPr/>
      <dgm:t>
        <a:bodyPr/>
        <a:lstStyle/>
        <a:p>
          <a:pPr algn="ctr"/>
          <a:endParaRPr lang="en-US">
            <a:solidFill>
              <a:schemeClr val="tx1"/>
            </a:solidFill>
            <a:latin typeface="+mj-lt"/>
          </a:endParaRPr>
        </a:p>
      </dgm:t>
    </dgm:pt>
    <dgm:pt modelId="{53C8D2FD-ABE2-D645-BD39-36DBABB92E79}" type="parTrans" cxnId="{69FFB7BA-89C9-694B-A68E-ED612F1AFB77}">
      <dgm:prSet/>
      <dgm:spPr/>
      <dgm:t>
        <a:bodyPr/>
        <a:lstStyle/>
        <a:p>
          <a:pPr algn="ctr"/>
          <a:endParaRPr lang="en-US">
            <a:solidFill>
              <a:schemeClr val="tx1"/>
            </a:solidFill>
            <a:latin typeface="+mj-lt"/>
          </a:endParaRPr>
        </a:p>
      </dgm:t>
    </dgm:pt>
    <dgm:pt modelId="{AD68C207-BB11-4397-9019-D1F57703911B}">
      <dgm:prSet custT="1"/>
      <dgm:spPr>
        <a:noFill/>
        <a:ln>
          <a:solidFill>
            <a:schemeClr val="accent1">
              <a:lumMod val="40000"/>
              <a:lumOff val="60000"/>
              <a:alpha val="90000"/>
            </a:schemeClr>
          </a:solidFill>
        </a:ln>
      </dgm:spPr>
      <dgm:t>
        <a:bodyPr/>
        <a:lstStyle/>
        <a:p>
          <a:pPr algn="just">
            <a:buFont typeface="Arial" panose="020B0604020202020204" pitchFamily="34" charset="0"/>
            <a:buChar char="•"/>
          </a:pPr>
          <a:r>
            <a:rPr lang="en-US" sz="1200" b="1" dirty="0">
              <a:solidFill>
                <a:schemeClr val="tx1"/>
              </a:solidFill>
              <a:latin typeface="+mj-lt"/>
            </a:rPr>
            <a:t>Risk-Averse Culture:</a:t>
          </a:r>
          <a:r>
            <a:rPr lang="en-US" sz="1200" dirty="0">
              <a:solidFill>
                <a:schemeClr val="tx1"/>
              </a:solidFill>
              <a:latin typeface="+mj-lt"/>
            </a:rPr>
            <a:t> Experiment with AI in controlled pilots- test and adapt before full-scale implementation.</a:t>
          </a:r>
        </a:p>
      </dgm:t>
    </dgm:pt>
    <dgm:pt modelId="{31EF43AA-71D8-4C5A-B5FB-EC4E742EE284}" type="parTrans" cxnId="{AEAC752F-A156-4C8B-B3DF-A58DB576ADB9}">
      <dgm:prSet/>
      <dgm:spPr/>
      <dgm:t>
        <a:bodyPr/>
        <a:lstStyle/>
        <a:p>
          <a:endParaRPr lang="en-US">
            <a:solidFill>
              <a:schemeClr val="tx1"/>
            </a:solidFill>
            <a:latin typeface="+mj-lt"/>
          </a:endParaRPr>
        </a:p>
      </dgm:t>
    </dgm:pt>
    <dgm:pt modelId="{ABFD8F69-795F-486A-A585-F10B86E10D42}" type="sibTrans" cxnId="{AEAC752F-A156-4C8B-B3DF-A58DB576ADB9}">
      <dgm:prSet/>
      <dgm:spPr/>
      <dgm:t>
        <a:bodyPr/>
        <a:lstStyle/>
        <a:p>
          <a:endParaRPr lang="en-US">
            <a:solidFill>
              <a:schemeClr val="tx1"/>
            </a:solidFill>
            <a:latin typeface="+mj-lt"/>
          </a:endParaRPr>
        </a:p>
      </dgm:t>
    </dgm:pt>
    <dgm:pt modelId="{41F71E9A-06B8-4E11-A9F1-E65DACFA8456}">
      <dgm:prSet custT="1"/>
      <dgm:spPr/>
      <dgm:t>
        <a:bodyPr/>
        <a:lstStyle/>
        <a:p>
          <a:pPr algn="just">
            <a:buFont typeface="Arial" panose="020B0604020202020204" pitchFamily="34" charset="0"/>
            <a:buNone/>
          </a:pPr>
          <a:r>
            <a:rPr lang="en-US" sz="1200" b="1" dirty="0">
              <a:solidFill>
                <a:schemeClr val="tx1"/>
              </a:solidFill>
              <a:latin typeface="+mj-lt"/>
            </a:rPr>
            <a:t>Risk-Averse Culture</a:t>
          </a:r>
          <a:r>
            <a:rPr lang="en-US" sz="1200" dirty="0">
              <a:solidFill>
                <a:schemeClr val="tx1"/>
              </a:solidFill>
              <a:latin typeface="+mj-lt"/>
            </a:rPr>
            <a:t>: Advocate for a growth mindset—help users to see blockchain’s value as a strategic investment in efficiency and security.</a:t>
          </a:r>
        </a:p>
      </dgm:t>
    </dgm:pt>
    <dgm:pt modelId="{4D8D4663-2050-4DEA-ADD1-B1FFDAE2260B}" type="parTrans" cxnId="{740F4B0C-C0EA-443E-9C73-4161FBA9DBA9}">
      <dgm:prSet/>
      <dgm:spPr/>
      <dgm:t>
        <a:bodyPr/>
        <a:lstStyle/>
        <a:p>
          <a:endParaRPr lang="en-US">
            <a:latin typeface="+mj-lt"/>
          </a:endParaRPr>
        </a:p>
      </dgm:t>
    </dgm:pt>
    <dgm:pt modelId="{E3348D88-C3D9-4D6B-BA2F-CF096D35D833}" type="sibTrans" cxnId="{740F4B0C-C0EA-443E-9C73-4161FBA9DBA9}">
      <dgm:prSet/>
      <dgm:spPr/>
      <dgm:t>
        <a:bodyPr/>
        <a:lstStyle/>
        <a:p>
          <a:endParaRPr lang="en-US">
            <a:latin typeface="+mj-lt"/>
          </a:endParaRPr>
        </a:p>
      </dgm:t>
    </dgm:pt>
    <dgm:pt modelId="{EF31289A-9ED4-421E-BC9F-A29D05148D4D}">
      <dgm:prSet custT="1"/>
      <dgm:spPr/>
      <dgm:t>
        <a:bodyPr/>
        <a:lstStyle/>
        <a:p>
          <a:pPr algn="just" rtl="0">
            <a:buFont typeface="Arial" panose="020B0604020202020204" pitchFamily="34" charset="0"/>
            <a:buNone/>
          </a:pPr>
          <a:r>
            <a:rPr lang="en-US" sz="1200" b="1" dirty="0">
              <a:solidFill>
                <a:schemeClr val="tx1"/>
              </a:solidFill>
              <a:latin typeface="+mj-lt"/>
            </a:rPr>
            <a:t>Risk Mitigation: </a:t>
          </a:r>
          <a:r>
            <a:rPr lang="en-US" sz="1200" dirty="0">
              <a:solidFill>
                <a:schemeClr val="tx1"/>
              </a:solidFill>
              <a:latin typeface="+mj-lt"/>
            </a:rPr>
            <a:t>Use data analytics to measure potential ROI e.g., reduced energy consumption / supplier diversification.</a:t>
          </a:r>
        </a:p>
      </dgm:t>
    </dgm:pt>
    <dgm:pt modelId="{3567A98A-AA87-437A-8E1E-39F544F4FDEF}" type="parTrans" cxnId="{F506D931-04B3-4822-AEC4-B41B5108B12A}">
      <dgm:prSet/>
      <dgm:spPr/>
      <dgm:t>
        <a:bodyPr/>
        <a:lstStyle/>
        <a:p>
          <a:endParaRPr lang="en-US">
            <a:latin typeface="+mj-lt"/>
          </a:endParaRPr>
        </a:p>
      </dgm:t>
    </dgm:pt>
    <dgm:pt modelId="{3BD11908-506E-4D20-A0C9-8872FBBD4F44}" type="sibTrans" cxnId="{F506D931-04B3-4822-AEC4-B41B5108B12A}">
      <dgm:prSet/>
      <dgm:spPr/>
      <dgm:t>
        <a:bodyPr/>
        <a:lstStyle/>
        <a:p>
          <a:endParaRPr lang="en-US">
            <a:latin typeface="+mj-lt"/>
          </a:endParaRPr>
        </a:p>
      </dgm:t>
    </dgm:pt>
    <dgm:pt modelId="{59FCF84D-1092-45A5-970A-A0F9F39DB1B8}">
      <dgm:prSet custT="1"/>
      <dgm:spPr/>
      <dgm:t>
        <a:bodyPr/>
        <a:lstStyle/>
        <a:p>
          <a:pPr algn="just" rtl="0">
            <a:buFont typeface="Arial" panose="020B0604020202020204" pitchFamily="34" charset="0"/>
            <a:buNone/>
          </a:pPr>
          <a:r>
            <a:rPr lang="en-US" sz="1200" b="1" dirty="0">
              <a:solidFill>
                <a:schemeClr val="tx1"/>
              </a:solidFill>
              <a:latin typeface="+mj-lt"/>
            </a:rPr>
            <a:t>Risk-Averse Culture: </a:t>
          </a:r>
          <a:r>
            <a:rPr lang="en-US" sz="1200" b="0" dirty="0">
              <a:solidFill>
                <a:schemeClr val="tx1"/>
              </a:solidFill>
              <a:latin typeface="+mj-lt"/>
            </a:rPr>
            <a:t>Al</a:t>
          </a:r>
          <a:r>
            <a:rPr lang="en-US" sz="1200" dirty="0">
              <a:solidFill>
                <a:schemeClr val="tx1"/>
              </a:solidFill>
              <a:latin typeface="+mj-lt"/>
            </a:rPr>
            <a:t>ign with public sector goals (e.g., carbon neutrality, community well-being) and foster collaboration across departments to support initiatives.</a:t>
          </a:r>
        </a:p>
      </dgm:t>
    </dgm:pt>
    <dgm:pt modelId="{4843CEAE-64E3-484E-A1A5-BD43FD9D22BE}" type="parTrans" cxnId="{E7261133-068F-410A-884B-AF8E21D75B7C}">
      <dgm:prSet/>
      <dgm:spPr/>
      <dgm:t>
        <a:bodyPr/>
        <a:lstStyle/>
        <a:p>
          <a:endParaRPr lang="en-US">
            <a:latin typeface="+mj-lt"/>
          </a:endParaRPr>
        </a:p>
      </dgm:t>
    </dgm:pt>
    <dgm:pt modelId="{903198B6-07FE-4B75-A213-E417E6B7AB8A}" type="sibTrans" cxnId="{E7261133-068F-410A-884B-AF8E21D75B7C}">
      <dgm:prSet/>
      <dgm:spPr/>
      <dgm:t>
        <a:bodyPr/>
        <a:lstStyle/>
        <a:p>
          <a:endParaRPr lang="en-US">
            <a:latin typeface="+mj-lt"/>
          </a:endParaRPr>
        </a:p>
      </dgm:t>
    </dgm:pt>
    <dgm:pt modelId="{E4B4F7C4-5024-45F0-9FD7-C5068A1AE6C4}" type="pres">
      <dgm:prSet presAssocID="{0DD8915E-DC14-41D6-9BB5-F49E1C265163}" presName="Name0" presStyleCnt="0">
        <dgm:presLayoutVars>
          <dgm:dir/>
          <dgm:animLvl val="lvl"/>
          <dgm:resizeHandles val="exact"/>
        </dgm:presLayoutVars>
      </dgm:prSet>
      <dgm:spPr/>
    </dgm:pt>
    <dgm:pt modelId="{473E2436-1BC1-4A6C-8568-5C38418F52D1}" type="pres">
      <dgm:prSet presAssocID="{73D947E0-108F-4D20-A71E-3CF329F97212}" presName="composite" presStyleCnt="0"/>
      <dgm:spPr/>
    </dgm:pt>
    <dgm:pt modelId="{BDBD7220-3F85-45D2-BED6-5BBFBC23EAE3}" type="pres">
      <dgm:prSet presAssocID="{73D947E0-108F-4D20-A71E-3CF329F97212}" presName="parTx" presStyleLbl="alignNode1" presStyleIdx="0" presStyleCnt="3">
        <dgm:presLayoutVars>
          <dgm:chMax val="0"/>
          <dgm:chPref val="0"/>
        </dgm:presLayoutVars>
      </dgm:prSet>
      <dgm:spPr/>
    </dgm:pt>
    <dgm:pt modelId="{22359DD7-1BFB-4900-BAE6-6084F2F57988}" type="pres">
      <dgm:prSet presAssocID="{73D947E0-108F-4D20-A71E-3CF329F97212}" presName="desTx" presStyleLbl="alignAccFollowNode1" presStyleIdx="0" presStyleCnt="3">
        <dgm:presLayoutVars/>
      </dgm:prSet>
      <dgm:spPr/>
    </dgm:pt>
    <dgm:pt modelId="{38C65349-0C40-499F-9765-B6F38C2DC3C3}" type="pres">
      <dgm:prSet presAssocID="{AE813459-65AB-4FA9-B717-330DDA6DFA4E}" presName="space" presStyleCnt="0"/>
      <dgm:spPr/>
    </dgm:pt>
    <dgm:pt modelId="{C6650FDC-3601-45F5-9125-6E3F90A53F8A}" type="pres">
      <dgm:prSet presAssocID="{B1AFA1AF-0FF8-45B3-A6D0-0E255A2F637D}" presName="composite" presStyleCnt="0"/>
      <dgm:spPr/>
    </dgm:pt>
    <dgm:pt modelId="{C4F84DEA-2002-4D32-8E80-70EEE05E345A}" type="pres">
      <dgm:prSet presAssocID="{B1AFA1AF-0FF8-45B3-A6D0-0E255A2F637D}" presName="parTx" presStyleLbl="alignNode1" presStyleIdx="1" presStyleCnt="3">
        <dgm:presLayoutVars>
          <dgm:chMax val="0"/>
          <dgm:chPref val="0"/>
        </dgm:presLayoutVars>
      </dgm:prSet>
      <dgm:spPr/>
    </dgm:pt>
    <dgm:pt modelId="{4FEB85EB-D046-4CDB-8A62-BBCE260C4490}" type="pres">
      <dgm:prSet presAssocID="{B1AFA1AF-0FF8-45B3-A6D0-0E255A2F637D}" presName="desTx" presStyleLbl="alignAccFollowNode1" presStyleIdx="1" presStyleCnt="3" custLinFactNeighborX="48">
        <dgm:presLayoutVars/>
      </dgm:prSet>
      <dgm:spPr/>
    </dgm:pt>
    <dgm:pt modelId="{40F59683-723F-44D1-8379-95635EED1AA8}" type="pres">
      <dgm:prSet presAssocID="{88649F7A-400B-4056-965D-C9AC0B3AD942}" presName="space" presStyleCnt="0"/>
      <dgm:spPr/>
    </dgm:pt>
    <dgm:pt modelId="{647B2244-AC3A-441A-A6FB-6136FA04F429}" type="pres">
      <dgm:prSet presAssocID="{A2322D3A-7AC2-4C5C-9D7E-EAB2313D47D4}" presName="composite" presStyleCnt="0"/>
      <dgm:spPr/>
    </dgm:pt>
    <dgm:pt modelId="{59606EB9-9F10-4D12-A33F-A242FDCC0D0F}" type="pres">
      <dgm:prSet presAssocID="{A2322D3A-7AC2-4C5C-9D7E-EAB2313D47D4}" presName="parTx" presStyleLbl="alignNode1" presStyleIdx="2" presStyleCnt="3">
        <dgm:presLayoutVars>
          <dgm:chMax val="0"/>
          <dgm:chPref val="0"/>
        </dgm:presLayoutVars>
      </dgm:prSet>
      <dgm:spPr/>
    </dgm:pt>
    <dgm:pt modelId="{C8429E68-36DD-4F6A-A2F4-7CCDADCEFAD1}" type="pres">
      <dgm:prSet presAssocID="{A2322D3A-7AC2-4C5C-9D7E-EAB2313D47D4}" presName="desTx" presStyleLbl="alignAccFollowNode1" presStyleIdx="2" presStyleCnt="3">
        <dgm:presLayoutVars/>
      </dgm:prSet>
      <dgm:spPr/>
    </dgm:pt>
  </dgm:ptLst>
  <dgm:cxnLst>
    <dgm:cxn modelId="{F28D7702-2FC3-49BD-BB13-C989E5EE622A}" srcId="{0DD8915E-DC14-41D6-9BB5-F49E1C265163}" destId="{B1AFA1AF-0FF8-45B3-A6D0-0E255A2F637D}" srcOrd="1" destOrd="0" parTransId="{10C68AF5-481C-45AA-A216-8BBBB04515B9}" sibTransId="{88649F7A-400B-4056-965D-C9AC0B3AD942}"/>
    <dgm:cxn modelId="{31826907-E438-4A1B-A800-F181C547104F}" type="presOf" srcId="{30A490C8-22B4-4D68-875C-0F0DE2FF864D}" destId="{22359DD7-1BFB-4900-BAE6-6084F2F57988}" srcOrd="0" destOrd="0" presId="urn:microsoft.com/office/officeart/2016/7/layout/HorizontalActionList"/>
    <dgm:cxn modelId="{A0077D09-C12C-46D0-8DF7-194B6911362A}" srcId="{0DD8915E-DC14-41D6-9BB5-F49E1C265163}" destId="{73D947E0-108F-4D20-A71E-3CF329F97212}" srcOrd="0" destOrd="0" parTransId="{9D249532-A24D-4D8F-848A-9F42F2E486C9}" sibTransId="{AE813459-65AB-4FA9-B717-330DDA6DFA4E}"/>
    <dgm:cxn modelId="{740F4B0C-C0EA-443E-9C73-4161FBA9DBA9}" srcId="{B1AFA1AF-0FF8-45B3-A6D0-0E255A2F637D}" destId="{41F71E9A-06B8-4E11-A9F1-E65DACFA8456}" srcOrd="1" destOrd="0" parTransId="{4D8D4663-2050-4DEA-ADD1-B1FFDAE2260B}" sibTransId="{E3348D88-C3D9-4D6B-BA2F-CF096D35D833}"/>
    <dgm:cxn modelId="{5A5BA622-5DEB-48B9-88D9-C1DE36C711E5}" srcId="{B1AFA1AF-0FF8-45B3-A6D0-0E255A2F637D}" destId="{50418D2B-9486-42DE-AFDD-1D31420040FF}" srcOrd="0" destOrd="0" parTransId="{D5A17F6B-93F5-442B-938A-0F38C281BE88}" sibTransId="{1D87A0A5-8024-4710-846B-D5BFAC785107}"/>
    <dgm:cxn modelId="{AEAC752F-A156-4C8B-B3DF-A58DB576ADB9}" srcId="{73D947E0-108F-4D20-A71E-3CF329F97212}" destId="{AD68C207-BB11-4397-9019-D1F57703911B}" srcOrd="2" destOrd="0" parTransId="{31EF43AA-71D8-4C5A-B5FB-EC4E742EE284}" sibTransId="{ABFD8F69-795F-486A-A585-F10B86E10D42}"/>
    <dgm:cxn modelId="{F506D931-04B3-4822-AEC4-B41B5108B12A}" srcId="{A2322D3A-7AC2-4C5C-9D7E-EAB2313D47D4}" destId="{EF31289A-9ED4-421E-BC9F-A29D05148D4D}" srcOrd="1" destOrd="0" parTransId="{3567A98A-AA87-437A-8E1E-39F544F4FDEF}" sibTransId="{3BD11908-506E-4D20-A0C9-8872FBBD4F44}"/>
    <dgm:cxn modelId="{E731EB31-9F9C-8841-B7EE-4C82BF1A2382}" type="presOf" srcId="{1883746D-BD1F-FB4C-8114-81BDEE15C5EB}" destId="{22359DD7-1BFB-4900-BAE6-6084F2F57988}" srcOrd="0" destOrd="1" presId="urn:microsoft.com/office/officeart/2016/7/layout/HorizontalActionList"/>
    <dgm:cxn modelId="{E7261133-068F-410A-884B-AF8E21D75B7C}" srcId="{A2322D3A-7AC2-4C5C-9D7E-EAB2313D47D4}" destId="{59FCF84D-1092-45A5-970A-A0F9F39DB1B8}" srcOrd="2" destOrd="0" parTransId="{4843CEAE-64E3-484E-A1A5-BD43FD9D22BE}" sibTransId="{903198B6-07FE-4B75-A213-E417E6B7AB8A}"/>
    <dgm:cxn modelId="{711E093C-AD42-45A4-8D40-A2D39702062E}" srcId="{A2322D3A-7AC2-4C5C-9D7E-EAB2313D47D4}" destId="{8FE81FEC-2664-411F-AEB3-065F29F52751}" srcOrd="0" destOrd="0" parTransId="{BCBC007E-0269-421B-9C41-DE26D5C3A822}" sibTransId="{80230EB7-7230-4881-A631-309C07417378}"/>
    <dgm:cxn modelId="{77A55366-077C-403B-A9E1-B9C6B5CA3288}" type="presOf" srcId="{73D947E0-108F-4D20-A71E-3CF329F97212}" destId="{BDBD7220-3F85-45D2-BED6-5BBFBC23EAE3}" srcOrd="0" destOrd="0" presId="urn:microsoft.com/office/officeart/2016/7/layout/HorizontalActionList"/>
    <dgm:cxn modelId="{B7F6ED6E-855A-4A7B-AE18-3BD04546002C}" type="presOf" srcId="{B1AFA1AF-0FF8-45B3-A6D0-0E255A2F637D}" destId="{C4F84DEA-2002-4D32-8E80-70EEE05E345A}" srcOrd="0" destOrd="0" presId="urn:microsoft.com/office/officeart/2016/7/layout/HorizontalActionList"/>
    <dgm:cxn modelId="{ADAED772-CD0B-4C7B-879B-EBEDEB5AFE19}" type="presOf" srcId="{59FCF84D-1092-45A5-970A-A0F9F39DB1B8}" destId="{C8429E68-36DD-4F6A-A2F4-7CCDADCEFAD1}" srcOrd="0" destOrd="2" presId="urn:microsoft.com/office/officeart/2016/7/layout/HorizontalActionList"/>
    <dgm:cxn modelId="{2A150BB9-152C-4196-AC08-2C67AE6F0302}" type="presOf" srcId="{41F71E9A-06B8-4E11-A9F1-E65DACFA8456}" destId="{4FEB85EB-D046-4CDB-8A62-BBCE260C4490}" srcOrd="0" destOrd="1" presId="urn:microsoft.com/office/officeart/2016/7/layout/HorizontalActionList"/>
    <dgm:cxn modelId="{69FFB7BA-89C9-694B-A68E-ED612F1AFB77}" srcId="{73D947E0-108F-4D20-A71E-3CF329F97212}" destId="{1883746D-BD1F-FB4C-8114-81BDEE15C5EB}" srcOrd="1" destOrd="0" parTransId="{53C8D2FD-ABE2-D645-BD39-36DBABB92E79}" sibTransId="{1E3C5D7B-418F-C147-96D3-FE327F2EA184}"/>
    <dgm:cxn modelId="{C54EA6C2-0E6B-42D8-9A4A-4456127A91A8}" type="presOf" srcId="{A2322D3A-7AC2-4C5C-9D7E-EAB2313D47D4}" destId="{59606EB9-9F10-4D12-A33F-A242FDCC0D0F}" srcOrd="0" destOrd="0" presId="urn:microsoft.com/office/officeart/2016/7/layout/HorizontalActionList"/>
    <dgm:cxn modelId="{E339F9C8-AD35-4E33-9434-788C81500EB2}" type="presOf" srcId="{8FE81FEC-2664-411F-AEB3-065F29F52751}" destId="{C8429E68-36DD-4F6A-A2F4-7CCDADCEFAD1}" srcOrd="0" destOrd="0" presId="urn:microsoft.com/office/officeart/2016/7/layout/HorizontalActionList"/>
    <dgm:cxn modelId="{381FE1CC-8184-4745-8EB3-6DE11655998D}" srcId="{73D947E0-108F-4D20-A71E-3CF329F97212}" destId="{30A490C8-22B4-4D68-875C-0F0DE2FF864D}" srcOrd="0" destOrd="0" parTransId="{035C64B0-4F0C-4FD1-BD23-B1D4C9887CBE}" sibTransId="{45495DA8-8707-41E3-A12B-FA5766269C44}"/>
    <dgm:cxn modelId="{179FAFCF-F878-464E-A8A6-1185EFA0E380}" srcId="{0DD8915E-DC14-41D6-9BB5-F49E1C265163}" destId="{A2322D3A-7AC2-4C5C-9D7E-EAB2313D47D4}" srcOrd="2" destOrd="0" parTransId="{4A8C15D4-B36F-4764-B4FF-F2AF790D3E17}" sibTransId="{84DE1C3A-3FC7-4DB3-88ED-33F65A71557A}"/>
    <dgm:cxn modelId="{BF1349D4-34AE-476D-8D7B-F3ABAB74304F}" type="presOf" srcId="{50418D2B-9486-42DE-AFDD-1D31420040FF}" destId="{4FEB85EB-D046-4CDB-8A62-BBCE260C4490}" srcOrd="0" destOrd="0" presId="urn:microsoft.com/office/officeart/2016/7/layout/HorizontalActionList"/>
    <dgm:cxn modelId="{78CCDAD5-B7BE-476F-84CB-C983FBE36011}" type="presOf" srcId="{AD68C207-BB11-4397-9019-D1F57703911B}" destId="{22359DD7-1BFB-4900-BAE6-6084F2F57988}" srcOrd="0" destOrd="2" presId="urn:microsoft.com/office/officeart/2016/7/layout/HorizontalActionList"/>
    <dgm:cxn modelId="{825BC9D8-F515-4FBF-8CF8-23CD32968E1D}" type="presOf" srcId="{0DD8915E-DC14-41D6-9BB5-F49E1C265163}" destId="{E4B4F7C4-5024-45F0-9FD7-C5068A1AE6C4}" srcOrd="0" destOrd="0" presId="urn:microsoft.com/office/officeart/2016/7/layout/HorizontalActionList"/>
    <dgm:cxn modelId="{331D89D9-47B7-4B04-A981-AB3F12340061}" type="presOf" srcId="{EF31289A-9ED4-421E-BC9F-A29D05148D4D}" destId="{C8429E68-36DD-4F6A-A2F4-7CCDADCEFAD1}" srcOrd="0" destOrd="1" presId="urn:microsoft.com/office/officeart/2016/7/layout/HorizontalActionList"/>
    <dgm:cxn modelId="{E9D2B9D9-3B26-471C-AF45-E02D1C258CD3}" type="presParOf" srcId="{E4B4F7C4-5024-45F0-9FD7-C5068A1AE6C4}" destId="{473E2436-1BC1-4A6C-8568-5C38418F52D1}" srcOrd="0" destOrd="0" presId="urn:microsoft.com/office/officeart/2016/7/layout/HorizontalActionList"/>
    <dgm:cxn modelId="{A151C920-5872-4C88-8534-922E9C800B9B}" type="presParOf" srcId="{473E2436-1BC1-4A6C-8568-5C38418F52D1}" destId="{BDBD7220-3F85-45D2-BED6-5BBFBC23EAE3}" srcOrd="0" destOrd="0" presId="urn:microsoft.com/office/officeart/2016/7/layout/HorizontalActionList"/>
    <dgm:cxn modelId="{45373909-AB37-4D9A-936C-DC8447BC111D}" type="presParOf" srcId="{473E2436-1BC1-4A6C-8568-5C38418F52D1}" destId="{22359DD7-1BFB-4900-BAE6-6084F2F57988}" srcOrd="1" destOrd="0" presId="urn:microsoft.com/office/officeart/2016/7/layout/HorizontalActionList"/>
    <dgm:cxn modelId="{CFC7E7C1-85BC-47FC-BC11-D0BACA8440B9}" type="presParOf" srcId="{E4B4F7C4-5024-45F0-9FD7-C5068A1AE6C4}" destId="{38C65349-0C40-499F-9765-B6F38C2DC3C3}" srcOrd="1" destOrd="0" presId="urn:microsoft.com/office/officeart/2016/7/layout/HorizontalActionList"/>
    <dgm:cxn modelId="{86FF1107-69E9-4310-A0D8-2BF61292A72B}" type="presParOf" srcId="{E4B4F7C4-5024-45F0-9FD7-C5068A1AE6C4}" destId="{C6650FDC-3601-45F5-9125-6E3F90A53F8A}" srcOrd="2" destOrd="0" presId="urn:microsoft.com/office/officeart/2016/7/layout/HorizontalActionList"/>
    <dgm:cxn modelId="{1C7F1C64-2F3D-4695-A56C-92B1B848B0C2}" type="presParOf" srcId="{C6650FDC-3601-45F5-9125-6E3F90A53F8A}" destId="{C4F84DEA-2002-4D32-8E80-70EEE05E345A}" srcOrd="0" destOrd="0" presId="urn:microsoft.com/office/officeart/2016/7/layout/HorizontalActionList"/>
    <dgm:cxn modelId="{DC59A3FF-666D-48A7-B3BE-98A9F829402D}" type="presParOf" srcId="{C6650FDC-3601-45F5-9125-6E3F90A53F8A}" destId="{4FEB85EB-D046-4CDB-8A62-BBCE260C4490}" srcOrd="1" destOrd="0" presId="urn:microsoft.com/office/officeart/2016/7/layout/HorizontalActionList"/>
    <dgm:cxn modelId="{AAE65B9C-F662-4FAA-8FDB-82E7FB86BB24}" type="presParOf" srcId="{E4B4F7C4-5024-45F0-9FD7-C5068A1AE6C4}" destId="{40F59683-723F-44D1-8379-95635EED1AA8}" srcOrd="3" destOrd="0" presId="urn:microsoft.com/office/officeart/2016/7/layout/HorizontalActionList"/>
    <dgm:cxn modelId="{2608DA2F-9259-4A20-98D1-9A5F5780B66F}" type="presParOf" srcId="{E4B4F7C4-5024-45F0-9FD7-C5068A1AE6C4}" destId="{647B2244-AC3A-441A-A6FB-6136FA04F429}" srcOrd="4" destOrd="0" presId="urn:microsoft.com/office/officeart/2016/7/layout/HorizontalActionList"/>
    <dgm:cxn modelId="{F55613FD-292F-4CCF-A44A-E9FC24D70E0E}" type="presParOf" srcId="{647B2244-AC3A-441A-A6FB-6136FA04F429}" destId="{59606EB9-9F10-4D12-A33F-A242FDCC0D0F}" srcOrd="0" destOrd="0" presId="urn:microsoft.com/office/officeart/2016/7/layout/HorizontalActionList"/>
    <dgm:cxn modelId="{7B4FE576-C66F-4D92-B6AC-DA1D068316E4}" type="presParOf" srcId="{647B2244-AC3A-441A-A6FB-6136FA04F429}" destId="{C8429E68-36DD-4F6A-A2F4-7CCDADCEFAD1}"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0761E1-5CE8-4C99-90BB-98D258E6B39A}"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C9DFE83-693F-42CF-88E2-4E9E0E323EFF}">
      <dgm:prSet custT="1"/>
      <dgm:spPr/>
      <dgm:t>
        <a:bodyPr/>
        <a:lstStyle/>
        <a:p>
          <a:pPr>
            <a:lnSpc>
              <a:spcPct val="100000"/>
            </a:lnSpc>
          </a:pPr>
          <a:r>
            <a:rPr lang="en-US" sz="1300" b="1" dirty="0"/>
            <a:t>Procurement Comes with Risk — But Risk Can Be Managed</a:t>
          </a:r>
          <a:r>
            <a:rPr lang="en-US" sz="1300" dirty="0"/>
            <a:t>.</a:t>
          </a:r>
        </a:p>
        <a:p>
          <a:pPr>
            <a:lnSpc>
              <a:spcPct val="100000"/>
            </a:lnSpc>
          </a:pPr>
          <a:r>
            <a:rPr lang="en-US" sz="1300" dirty="0"/>
            <a:t>Types of Risk: Financial (cost overruns), reputational (supplier issues), operational (disruptions), and compliance (regulatory missteps).</a:t>
          </a:r>
        </a:p>
      </dgm:t>
    </dgm:pt>
    <dgm:pt modelId="{143A256E-14CB-4980-8A2C-7A144F18B61A}" type="parTrans" cxnId="{D9BEE1DC-981D-4FA4-A836-D19682E50B26}">
      <dgm:prSet/>
      <dgm:spPr/>
      <dgm:t>
        <a:bodyPr/>
        <a:lstStyle/>
        <a:p>
          <a:endParaRPr lang="en-US" sz="1300"/>
        </a:p>
      </dgm:t>
    </dgm:pt>
    <dgm:pt modelId="{0D1F38CF-CF8D-444C-A9D8-03825A28613D}" type="sibTrans" cxnId="{D9BEE1DC-981D-4FA4-A836-D19682E50B26}">
      <dgm:prSet/>
      <dgm:spPr/>
      <dgm:t>
        <a:bodyPr/>
        <a:lstStyle/>
        <a:p>
          <a:endParaRPr lang="en-US" sz="1300"/>
        </a:p>
      </dgm:t>
    </dgm:pt>
    <dgm:pt modelId="{8491BD84-3D61-448C-9ED7-8B8A8A5D81E0}">
      <dgm:prSet custT="1"/>
      <dgm:spPr/>
      <dgm:t>
        <a:bodyPr/>
        <a:lstStyle/>
        <a:p>
          <a:pPr>
            <a:lnSpc>
              <a:spcPct val="100000"/>
            </a:lnSpc>
          </a:pPr>
          <a:r>
            <a:rPr lang="en-US" sz="1300" b="1" dirty="0"/>
            <a:t>Smart Strategies: </a:t>
          </a:r>
        </a:p>
        <a:p>
          <a:pPr>
            <a:lnSpc>
              <a:spcPct val="100000"/>
            </a:lnSpc>
          </a:pPr>
          <a:r>
            <a:rPr lang="en-US" sz="1300" dirty="0"/>
            <a:t>Diversify: Don’t rely on one supplier — balance cost, reliability, and sustainability. </a:t>
          </a:r>
        </a:p>
        <a:p>
          <a:pPr>
            <a:lnSpc>
              <a:spcPct val="100000"/>
            </a:lnSpc>
          </a:pPr>
          <a:r>
            <a:rPr lang="en-US" sz="1300" dirty="0"/>
            <a:t>Do Your Homework: Vet suppliers carefully to avoid fraud or failure. </a:t>
          </a:r>
        </a:p>
        <a:p>
          <a:pPr>
            <a:lnSpc>
              <a:spcPct val="100000"/>
            </a:lnSpc>
          </a:pPr>
          <a:r>
            <a:rPr lang="en-US" sz="1300" dirty="0"/>
            <a:t>Plan for the Unexpected: Include contract flexibility and backup supply options.</a:t>
          </a:r>
        </a:p>
      </dgm:t>
    </dgm:pt>
    <dgm:pt modelId="{369F4200-A033-44AE-8DF8-6DAD1D853ABC}" type="parTrans" cxnId="{01FDFE07-0CBD-4704-B8E1-5A449A0BF7A5}">
      <dgm:prSet/>
      <dgm:spPr/>
      <dgm:t>
        <a:bodyPr/>
        <a:lstStyle/>
        <a:p>
          <a:endParaRPr lang="en-US" sz="1300"/>
        </a:p>
      </dgm:t>
    </dgm:pt>
    <dgm:pt modelId="{1DA7C9FD-60E5-4661-8559-BD92D7115035}" type="sibTrans" cxnId="{01FDFE07-0CBD-4704-B8E1-5A449A0BF7A5}">
      <dgm:prSet/>
      <dgm:spPr/>
      <dgm:t>
        <a:bodyPr/>
        <a:lstStyle/>
        <a:p>
          <a:endParaRPr lang="en-US" sz="1300"/>
        </a:p>
      </dgm:t>
    </dgm:pt>
    <dgm:pt modelId="{A35F2B0C-C936-45DE-87D1-C8AB29059364}">
      <dgm:prSet custT="1"/>
      <dgm:spPr/>
      <dgm:t>
        <a:bodyPr/>
        <a:lstStyle/>
        <a:p>
          <a:pPr>
            <a:lnSpc>
              <a:spcPct val="100000"/>
            </a:lnSpc>
          </a:pPr>
          <a:r>
            <a:rPr lang="en-US" sz="1300" b="1" dirty="0"/>
            <a:t>Avoiding a Culture of Fear:</a:t>
          </a:r>
        </a:p>
        <a:p>
          <a:pPr>
            <a:lnSpc>
              <a:spcPct val="100000"/>
            </a:lnSpc>
          </a:pPr>
          <a:r>
            <a:rPr lang="en-US" sz="1300" b="1" dirty="0"/>
            <a:t> </a:t>
          </a:r>
          <a:r>
            <a:rPr lang="en-US" sz="1300" dirty="0"/>
            <a:t>Make Space for Innovation: </a:t>
          </a:r>
        </a:p>
        <a:p>
          <a:pPr>
            <a:lnSpc>
              <a:spcPct val="100000"/>
            </a:lnSpc>
          </a:pPr>
          <a:r>
            <a:rPr lang="en-US" sz="1300" dirty="0"/>
            <a:t>Encourage trying new ideas, even if they don’t work out right away.</a:t>
          </a:r>
        </a:p>
        <a:p>
          <a:pPr>
            <a:lnSpc>
              <a:spcPct val="100000"/>
            </a:lnSpc>
          </a:pPr>
          <a:r>
            <a:rPr lang="en-US" sz="1300" dirty="0"/>
            <a:t> Safe-to-Fail Pilots: Start small with new tech or suppliers. </a:t>
          </a:r>
        </a:p>
        <a:p>
          <a:pPr>
            <a:lnSpc>
              <a:spcPct val="100000"/>
            </a:lnSpc>
          </a:pPr>
          <a:r>
            <a:rPr lang="en-US" sz="1300" dirty="0"/>
            <a:t>Learn, adapt, and scale what works.</a:t>
          </a:r>
        </a:p>
      </dgm:t>
    </dgm:pt>
    <dgm:pt modelId="{D26355E9-2CB2-47ED-BBEB-4918D2154B1B}" type="parTrans" cxnId="{66297192-51EF-4671-8ECD-E6318DAFA3FB}">
      <dgm:prSet/>
      <dgm:spPr/>
      <dgm:t>
        <a:bodyPr/>
        <a:lstStyle/>
        <a:p>
          <a:endParaRPr lang="en-US" sz="1300"/>
        </a:p>
      </dgm:t>
    </dgm:pt>
    <dgm:pt modelId="{DA045460-C3F0-47A0-9C83-BAD374594684}" type="sibTrans" cxnId="{66297192-51EF-4671-8ECD-E6318DAFA3FB}">
      <dgm:prSet/>
      <dgm:spPr/>
      <dgm:t>
        <a:bodyPr/>
        <a:lstStyle/>
        <a:p>
          <a:endParaRPr lang="en-US" sz="1300"/>
        </a:p>
      </dgm:t>
    </dgm:pt>
    <dgm:pt modelId="{82A28D0F-475E-4DF3-B7B5-2A6509677757}" type="pres">
      <dgm:prSet presAssocID="{190761E1-5CE8-4C99-90BB-98D258E6B39A}" presName="root" presStyleCnt="0">
        <dgm:presLayoutVars>
          <dgm:dir/>
          <dgm:resizeHandles val="exact"/>
        </dgm:presLayoutVars>
      </dgm:prSet>
      <dgm:spPr/>
    </dgm:pt>
    <dgm:pt modelId="{AFACE622-3670-4B62-AD0B-F3C12E0F9A1B}" type="pres">
      <dgm:prSet presAssocID="{BC9DFE83-693F-42CF-88E2-4E9E0E323EFF}" presName="compNode" presStyleCnt="0"/>
      <dgm:spPr/>
    </dgm:pt>
    <dgm:pt modelId="{96E3AC5E-A86A-44BA-B6B6-4903A4CB687D}" type="pres">
      <dgm:prSet presAssocID="{BC9DFE83-693F-42CF-88E2-4E9E0E323EFF}" presName="iconRect" presStyleLbl="node1" presStyleIdx="0" presStyleCnt="3" custLinFactNeighborX="-28912" custLinFactNeighborY="-2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Irritant"/>
        </a:ext>
      </dgm:extLst>
    </dgm:pt>
    <dgm:pt modelId="{162B7B59-A395-43C9-9D62-A1B7A8EDD2E2}" type="pres">
      <dgm:prSet presAssocID="{BC9DFE83-693F-42CF-88E2-4E9E0E323EFF}" presName="spaceRect" presStyleCnt="0"/>
      <dgm:spPr/>
    </dgm:pt>
    <dgm:pt modelId="{D1A94DE9-1A55-4C25-8EEE-29DA7BCC1749}" type="pres">
      <dgm:prSet presAssocID="{BC9DFE83-693F-42CF-88E2-4E9E0E323EFF}" presName="textRect" presStyleLbl="revTx" presStyleIdx="0" presStyleCnt="3" custScaleX="96113" custLinFactNeighborX="551" custLinFactNeighborY="-9391">
        <dgm:presLayoutVars>
          <dgm:chMax val="1"/>
          <dgm:chPref val="1"/>
        </dgm:presLayoutVars>
      </dgm:prSet>
      <dgm:spPr/>
    </dgm:pt>
    <dgm:pt modelId="{543AF0B8-207E-42C3-A289-27FD74A7B00D}" type="pres">
      <dgm:prSet presAssocID="{0D1F38CF-CF8D-444C-A9D8-03825A28613D}" presName="sibTrans" presStyleCnt="0"/>
      <dgm:spPr/>
    </dgm:pt>
    <dgm:pt modelId="{461D7C0E-6741-48E4-8F8A-97CA666CE64A}" type="pres">
      <dgm:prSet presAssocID="{8491BD84-3D61-448C-9ED7-8B8A8A5D81E0}" presName="compNode" presStyleCnt="0"/>
      <dgm:spPr/>
    </dgm:pt>
    <dgm:pt modelId="{97493E3B-EC33-4A35-9D70-C5CF88FD651D}" type="pres">
      <dgm:prSet presAssocID="{8491BD84-3D61-448C-9ED7-8B8A8A5D81E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ears"/>
        </a:ext>
      </dgm:extLst>
    </dgm:pt>
    <dgm:pt modelId="{1EB95912-AB58-49D2-AB76-179C5F4303D4}" type="pres">
      <dgm:prSet presAssocID="{8491BD84-3D61-448C-9ED7-8B8A8A5D81E0}" presName="spaceRect" presStyleCnt="0"/>
      <dgm:spPr/>
    </dgm:pt>
    <dgm:pt modelId="{B5B21C7D-2FA5-4367-AE30-B4D5BBD02E89}" type="pres">
      <dgm:prSet presAssocID="{8491BD84-3D61-448C-9ED7-8B8A8A5D81E0}" presName="textRect" presStyleLbl="revTx" presStyleIdx="1" presStyleCnt="3" custScaleX="106606" custLinFactNeighborX="9959" custLinFactNeighborY="-6750">
        <dgm:presLayoutVars>
          <dgm:chMax val="1"/>
          <dgm:chPref val="1"/>
        </dgm:presLayoutVars>
      </dgm:prSet>
      <dgm:spPr/>
    </dgm:pt>
    <dgm:pt modelId="{AC209CD7-518D-4320-8001-5E2F13B2120A}" type="pres">
      <dgm:prSet presAssocID="{1DA7C9FD-60E5-4661-8559-BD92D7115035}" presName="sibTrans" presStyleCnt="0"/>
      <dgm:spPr/>
    </dgm:pt>
    <dgm:pt modelId="{17F29969-0676-4CA7-A05A-BD33195D787D}" type="pres">
      <dgm:prSet presAssocID="{A35F2B0C-C936-45DE-87D1-C8AB29059364}" presName="compNode" presStyleCnt="0"/>
      <dgm:spPr/>
    </dgm:pt>
    <dgm:pt modelId="{C7E8A5F4-5825-4634-87F6-5ECE061CFB79}" type="pres">
      <dgm:prSet presAssocID="{A35F2B0C-C936-45DE-87D1-C8AB29059364}" presName="iconRect" presStyleLbl="node1" presStyleIdx="2" presStyleCnt="3" custLinFactNeighborX="801" custLinFactNeighborY="396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onfused Person"/>
        </a:ext>
      </dgm:extLst>
    </dgm:pt>
    <dgm:pt modelId="{9CA76BEB-2D00-48B8-91E0-BBEEF2EB5ABB}" type="pres">
      <dgm:prSet presAssocID="{A35F2B0C-C936-45DE-87D1-C8AB29059364}" presName="spaceRect" presStyleCnt="0"/>
      <dgm:spPr/>
    </dgm:pt>
    <dgm:pt modelId="{5AD99F21-4F90-4CC1-B878-F0EAF98E31AF}" type="pres">
      <dgm:prSet presAssocID="{A35F2B0C-C936-45DE-87D1-C8AB29059364}" presName="textRect" presStyleLbl="revTx" presStyleIdx="2" presStyleCnt="3" custScaleX="93674" custLinFactNeighborX="13505" custLinFactNeighborY="-6212">
        <dgm:presLayoutVars>
          <dgm:chMax val="1"/>
          <dgm:chPref val="1"/>
        </dgm:presLayoutVars>
      </dgm:prSet>
      <dgm:spPr/>
    </dgm:pt>
  </dgm:ptLst>
  <dgm:cxnLst>
    <dgm:cxn modelId="{4E64BC02-6C11-4BA3-9835-173420B8910B}" type="presOf" srcId="{8491BD84-3D61-448C-9ED7-8B8A8A5D81E0}" destId="{B5B21C7D-2FA5-4367-AE30-B4D5BBD02E89}" srcOrd="0" destOrd="0" presId="urn:microsoft.com/office/officeart/2018/2/layout/IconLabelList"/>
    <dgm:cxn modelId="{01FDFE07-0CBD-4704-B8E1-5A449A0BF7A5}" srcId="{190761E1-5CE8-4C99-90BB-98D258E6B39A}" destId="{8491BD84-3D61-448C-9ED7-8B8A8A5D81E0}" srcOrd="1" destOrd="0" parTransId="{369F4200-A033-44AE-8DF8-6DAD1D853ABC}" sibTransId="{1DA7C9FD-60E5-4661-8559-BD92D7115035}"/>
    <dgm:cxn modelId="{F777D65D-B504-4339-92A1-0D5015E2F3D3}" type="presOf" srcId="{BC9DFE83-693F-42CF-88E2-4E9E0E323EFF}" destId="{D1A94DE9-1A55-4C25-8EEE-29DA7BCC1749}" srcOrd="0" destOrd="0" presId="urn:microsoft.com/office/officeart/2018/2/layout/IconLabelList"/>
    <dgm:cxn modelId="{5E2C567C-C25B-499B-A406-5555FAAD4F3F}" type="presOf" srcId="{A35F2B0C-C936-45DE-87D1-C8AB29059364}" destId="{5AD99F21-4F90-4CC1-B878-F0EAF98E31AF}" srcOrd="0" destOrd="0" presId="urn:microsoft.com/office/officeart/2018/2/layout/IconLabelList"/>
    <dgm:cxn modelId="{66297192-51EF-4671-8ECD-E6318DAFA3FB}" srcId="{190761E1-5CE8-4C99-90BB-98D258E6B39A}" destId="{A35F2B0C-C936-45DE-87D1-C8AB29059364}" srcOrd="2" destOrd="0" parTransId="{D26355E9-2CB2-47ED-BBEB-4918D2154B1B}" sibTransId="{DA045460-C3F0-47A0-9C83-BAD374594684}"/>
    <dgm:cxn modelId="{284181A1-1A45-402A-9056-2D5576AE444D}" type="presOf" srcId="{190761E1-5CE8-4C99-90BB-98D258E6B39A}" destId="{82A28D0F-475E-4DF3-B7B5-2A6509677757}" srcOrd="0" destOrd="0" presId="urn:microsoft.com/office/officeart/2018/2/layout/IconLabelList"/>
    <dgm:cxn modelId="{D9BEE1DC-981D-4FA4-A836-D19682E50B26}" srcId="{190761E1-5CE8-4C99-90BB-98D258E6B39A}" destId="{BC9DFE83-693F-42CF-88E2-4E9E0E323EFF}" srcOrd="0" destOrd="0" parTransId="{143A256E-14CB-4980-8A2C-7A144F18B61A}" sibTransId="{0D1F38CF-CF8D-444C-A9D8-03825A28613D}"/>
    <dgm:cxn modelId="{534B5BD3-45C3-4079-B95D-03EFEB20D146}" type="presParOf" srcId="{82A28D0F-475E-4DF3-B7B5-2A6509677757}" destId="{AFACE622-3670-4B62-AD0B-F3C12E0F9A1B}" srcOrd="0" destOrd="0" presId="urn:microsoft.com/office/officeart/2018/2/layout/IconLabelList"/>
    <dgm:cxn modelId="{C4504B10-FFA8-45E2-A997-97E16EFA5085}" type="presParOf" srcId="{AFACE622-3670-4B62-AD0B-F3C12E0F9A1B}" destId="{96E3AC5E-A86A-44BA-B6B6-4903A4CB687D}" srcOrd="0" destOrd="0" presId="urn:microsoft.com/office/officeart/2018/2/layout/IconLabelList"/>
    <dgm:cxn modelId="{7DBD04A0-F05F-4D1D-90C4-811CB4481F15}" type="presParOf" srcId="{AFACE622-3670-4B62-AD0B-F3C12E0F9A1B}" destId="{162B7B59-A395-43C9-9D62-A1B7A8EDD2E2}" srcOrd="1" destOrd="0" presId="urn:microsoft.com/office/officeart/2018/2/layout/IconLabelList"/>
    <dgm:cxn modelId="{7CC29399-1286-4F73-BCC9-B6FEA9973725}" type="presParOf" srcId="{AFACE622-3670-4B62-AD0B-F3C12E0F9A1B}" destId="{D1A94DE9-1A55-4C25-8EEE-29DA7BCC1749}" srcOrd="2" destOrd="0" presId="urn:microsoft.com/office/officeart/2018/2/layout/IconLabelList"/>
    <dgm:cxn modelId="{3D38A2CD-E257-4F2B-90C2-E9E2E4B52C2F}" type="presParOf" srcId="{82A28D0F-475E-4DF3-B7B5-2A6509677757}" destId="{543AF0B8-207E-42C3-A289-27FD74A7B00D}" srcOrd="1" destOrd="0" presId="urn:microsoft.com/office/officeart/2018/2/layout/IconLabelList"/>
    <dgm:cxn modelId="{18CDB72E-17C8-425C-B74A-D6D1CD34CE20}" type="presParOf" srcId="{82A28D0F-475E-4DF3-B7B5-2A6509677757}" destId="{461D7C0E-6741-48E4-8F8A-97CA666CE64A}" srcOrd="2" destOrd="0" presId="urn:microsoft.com/office/officeart/2018/2/layout/IconLabelList"/>
    <dgm:cxn modelId="{34A18D39-648A-4060-B227-21402A17B423}" type="presParOf" srcId="{461D7C0E-6741-48E4-8F8A-97CA666CE64A}" destId="{97493E3B-EC33-4A35-9D70-C5CF88FD651D}" srcOrd="0" destOrd="0" presId="urn:microsoft.com/office/officeart/2018/2/layout/IconLabelList"/>
    <dgm:cxn modelId="{76C03611-110B-46B1-BD14-D61FC4AFC1D8}" type="presParOf" srcId="{461D7C0E-6741-48E4-8F8A-97CA666CE64A}" destId="{1EB95912-AB58-49D2-AB76-179C5F4303D4}" srcOrd="1" destOrd="0" presId="urn:microsoft.com/office/officeart/2018/2/layout/IconLabelList"/>
    <dgm:cxn modelId="{A5111786-C2A5-41AA-B3D9-B0FAE1EEB7B8}" type="presParOf" srcId="{461D7C0E-6741-48E4-8F8A-97CA666CE64A}" destId="{B5B21C7D-2FA5-4367-AE30-B4D5BBD02E89}" srcOrd="2" destOrd="0" presId="urn:microsoft.com/office/officeart/2018/2/layout/IconLabelList"/>
    <dgm:cxn modelId="{3D36FB40-F752-4700-90F7-930304A983E9}" type="presParOf" srcId="{82A28D0F-475E-4DF3-B7B5-2A6509677757}" destId="{AC209CD7-518D-4320-8001-5E2F13B2120A}" srcOrd="3" destOrd="0" presId="urn:microsoft.com/office/officeart/2018/2/layout/IconLabelList"/>
    <dgm:cxn modelId="{6F10E7DF-20A5-46B9-A036-AC4CF1194192}" type="presParOf" srcId="{82A28D0F-475E-4DF3-B7B5-2A6509677757}" destId="{17F29969-0676-4CA7-A05A-BD33195D787D}" srcOrd="4" destOrd="0" presId="urn:microsoft.com/office/officeart/2018/2/layout/IconLabelList"/>
    <dgm:cxn modelId="{4C978FF2-80C6-4888-9676-82F3132B8E1D}" type="presParOf" srcId="{17F29969-0676-4CA7-A05A-BD33195D787D}" destId="{C7E8A5F4-5825-4634-87F6-5ECE061CFB79}" srcOrd="0" destOrd="0" presId="urn:microsoft.com/office/officeart/2018/2/layout/IconLabelList"/>
    <dgm:cxn modelId="{BF2EC04F-96DF-49E1-B6FA-2280D419C2D0}" type="presParOf" srcId="{17F29969-0676-4CA7-A05A-BD33195D787D}" destId="{9CA76BEB-2D00-48B8-91E0-BBEEF2EB5ABB}" srcOrd="1" destOrd="0" presId="urn:microsoft.com/office/officeart/2018/2/layout/IconLabelList"/>
    <dgm:cxn modelId="{76A30E26-3CDB-4DD6-A396-80B47B4DF370}" type="presParOf" srcId="{17F29969-0676-4CA7-A05A-BD33195D787D}" destId="{5AD99F21-4F90-4CC1-B878-F0EAF98E31A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B02653-2E18-4097-9B91-0A4500DEC5D1}" type="doc">
      <dgm:prSet loTypeId="urn:microsoft.com/office/officeart/2005/8/layout/default" loCatId="list" qsTypeId="urn:microsoft.com/office/officeart/2005/8/quickstyle/3d2" qsCatId="3D" csTypeId="urn:microsoft.com/office/officeart/2005/8/colors/accent1_4" csCatId="accent1" phldr="1"/>
      <dgm:spPr/>
      <dgm:t>
        <a:bodyPr/>
        <a:lstStyle/>
        <a:p>
          <a:endParaRPr lang="en-US"/>
        </a:p>
      </dgm:t>
    </dgm:pt>
    <dgm:pt modelId="{BD17A9D1-E801-4836-8896-C5AEAD12B165}">
      <dgm:prSet/>
      <dgm:spPr/>
      <dgm:t>
        <a:bodyPr/>
        <a:lstStyle/>
        <a:p>
          <a:r>
            <a:rPr lang="en-US" b="1" dirty="0"/>
            <a:t>SAP Ariba</a:t>
          </a:r>
          <a:r>
            <a:rPr lang="en-US" dirty="0"/>
            <a:t>: </a:t>
          </a:r>
        </a:p>
        <a:p>
          <a:r>
            <a:rPr lang="en-US" dirty="0"/>
            <a:t>Leading with AI, blockchain, and data-driven procurement processes.</a:t>
          </a:r>
        </a:p>
      </dgm:t>
    </dgm:pt>
    <dgm:pt modelId="{9DC1AA4A-0284-4971-BA70-AF97A8D58286}" type="parTrans" cxnId="{10C6AC3A-FF3E-446C-9586-6D3A5AE567B9}">
      <dgm:prSet/>
      <dgm:spPr/>
      <dgm:t>
        <a:bodyPr/>
        <a:lstStyle/>
        <a:p>
          <a:endParaRPr lang="en-US"/>
        </a:p>
      </dgm:t>
    </dgm:pt>
    <dgm:pt modelId="{51461600-BEB9-411D-B3BE-549AD814F4E7}" type="sibTrans" cxnId="{10C6AC3A-FF3E-446C-9586-6D3A5AE567B9}">
      <dgm:prSet/>
      <dgm:spPr/>
      <dgm:t>
        <a:bodyPr/>
        <a:lstStyle/>
        <a:p>
          <a:endParaRPr lang="en-US"/>
        </a:p>
      </dgm:t>
    </dgm:pt>
    <dgm:pt modelId="{541C2434-EA84-49ED-8B09-43FC0CA93F72}">
      <dgm:prSet/>
      <dgm:spPr/>
      <dgm:t>
        <a:bodyPr/>
        <a:lstStyle/>
        <a:p>
          <a:r>
            <a:rPr lang="en-US" b="1" dirty="0"/>
            <a:t>Unilever</a:t>
          </a:r>
          <a:r>
            <a:rPr lang="en-US" dirty="0"/>
            <a:t>: </a:t>
          </a:r>
        </a:p>
        <a:p>
          <a:r>
            <a:rPr lang="en-US" dirty="0"/>
            <a:t>A champion of sustainable sourcing and transparency in procurement.</a:t>
          </a:r>
        </a:p>
      </dgm:t>
    </dgm:pt>
    <dgm:pt modelId="{88A90246-0F51-4D7A-A812-319C1DAEA7A3}" type="parTrans" cxnId="{79C2DA7D-DB4C-4C40-9483-C3E70157CD6B}">
      <dgm:prSet/>
      <dgm:spPr/>
      <dgm:t>
        <a:bodyPr/>
        <a:lstStyle/>
        <a:p>
          <a:endParaRPr lang="en-US"/>
        </a:p>
      </dgm:t>
    </dgm:pt>
    <dgm:pt modelId="{C8A20118-2BFF-44CD-B56E-838E4B445E24}" type="sibTrans" cxnId="{79C2DA7D-DB4C-4C40-9483-C3E70157CD6B}">
      <dgm:prSet/>
      <dgm:spPr/>
      <dgm:t>
        <a:bodyPr/>
        <a:lstStyle/>
        <a:p>
          <a:endParaRPr lang="en-US"/>
        </a:p>
      </dgm:t>
    </dgm:pt>
    <dgm:pt modelId="{598AFF5B-957D-4D20-A185-979DDE81B768}">
      <dgm:prSet/>
      <dgm:spPr/>
      <dgm:t>
        <a:bodyPr/>
        <a:lstStyle/>
        <a:p>
          <a:r>
            <a:rPr lang="en-US" b="1" dirty="0"/>
            <a:t>Amazon</a:t>
          </a:r>
          <a:r>
            <a:rPr lang="en-US" dirty="0"/>
            <a:t>:</a:t>
          </a:r>
        </a:p>
        <a:p>
          <a:r>
            <a:rPr lang="en-US" dirty="0"/>
            <a:t> Pioneering AI, robotics, and supply chain automation in procurement.</a:t>
          </a:r>
        </a:p>
      </dgm:t>
    </dgm:pt>
    <dgm:pt modelId="{10413E0A-4235-46E2-B59C-6D10560599C7}" type="parTrans" cxnId="{9426734F-DBEA-4533-9DC3-D7C877F5F8C9}">
      <dgm:prSet/>
      <dgm:spPr/>
      <dgm:t>
        <a:bodyPr/>
        <a:lstStyle/>
        <a:p>
          <a:endParaRPr lang="en-US"/>
        </a:p>
      </dgm:t>
    </dgm:pt>
    <dgm:pt modelId="{7BDCB5D1-8E1F-415D-9618-5F7E0D4CBBFA}" type="sibTrans" cxnId="{9426734F-DBEA-4533-9DC3-D7C877F5F8C9}">
      <dgm:prSet/>
      <dgm:spPr/>
      <dgm:t>
        <a:bodyPr/>
        <a:lstStyle/>
        <a:p>
          <a:endParaRPr lang="en-US"/>
        </a:p>
      </dgm:t>
    </dgm:pt>
    <dgm:pt modelId="{3234817C-485F-4DE4-A9F0-455FB100B109}">
      <dgm:prSet/>
      <dgm:spPr/>
      <dgm:t>
        <a:bodyPr/>
        <a:lstStyle/>
        <a:p>
          <a:r>
            <a:rPr lang="en-US" b="1"/>
            <a:t>The City of Toronto</a:t>
          </a:r>
          <a:r>
            <a:rPr lang="en-US"/>
            <a:t>: Using AI and predictive analytics for smarter, more responsive procurement.</a:t>
          </a:r>
        </a:p>
      </dgm:t>
    </dgm:pt>
    <dgm:pt modelId="{76ED4569-F13F-4D39-BA39-1CFF6EA7B509}" type="parTrans" cxnId="{5EF1E5D3-0890-427E-A845-C523C0C177BE}">
      <dgm:prSet/>
      <dgm:spPr/>
      <dgm:t>
        <a:bodyPr/>
        <a:lstStyle/>
        <a:p>
          <a:endParaRPr lang="en-US"/>
        </a:p>
      </dgm:t>
    </dgm:pt>
    <dgm:pt modelId="{A53393E0-C307-4700-ABA6-F24FDDBF38E1}" type="sibTrans" cxnId="{5EF1E5D3-0890-427E-A845-C523C0C177BE}">
      <dgm:prSet/>
      <dgm:spPr/>
      <dgm:t>
        <a:bodyPr/>
        <a:lstStyle/>
        <a:p>
          <a:endParaRPr lang="en-US"/>
        </a:p>
      </dgm:t>
    </dgm:pt>
    <dgm:pt modelId="{26878178-E748-4BBD-A92A-B11E0A54D1B2}">
      <dgm:prSet/>
      <dgm:spPr/>
      <dgm:t>
        <a:bodyPr/>
        <a:lstStyle/>
        <a:p>
          <a:r>
            <a:rPr lang="en-US" b="1" dirty="0"/>
            <a:t>UK Government</a:t>
          </a:r>
          <a:r>
            <a:rPr lang="en-US" dirty="0"/>
            <a:t>:</a:t>
          </a:r>
        </a:p>
        <a:p>
          <a:r>
            <a:rPr lang="en-US" dirty="0"/>
            <a:t> Modernized public procurement with digital platforms like the Digital Marketplace, reducing red tape. Prioritises agile procurement for fast, efficient public sector purchasing.</a:t>
          </a:r>
        </a:p>
      </dgm:t>
    </dgm:pt>
    <dgm:pt modelId="{E5CB64C6-CD7E-42FB-9112-0E99A2932E62}" type="parTrans" cxnId="{BC45EC1D-67EB-4693-97BC-6C6EB793C7FE}">
      <dgm:prSet/>
      <dgm:spPr/>
      <dgm:t>
        <a:bodyPr/>
        <a:lstStyle/>
        <a:p>
          <a:endParaRPr lang="en-US"/>
        </a:p>
      </dgm:t>
    </dgm:pt>
    <dgm:pt modelId="{27115B93-7BFE-44DC-8436-C3F3A45E5A9E}" type="sibTrans" cxnId="{BC45EC1D-67EB-4693-97BC-6C6EB793C7FE}">
      <dgm:prSet/>
      <dgm:spPr/>
      <dgm:t>
        <a:bodyPr/>
        <a:lstStyle/>
        <a:p>
          <a:endParaRPr lang="en-US"/>
        </a:p>
      </dgm:t>
    </dgm:pt>
    <dgm:pt modelId="{B25B09B6-36CB-437C-B99E-60603DA9F051}">
      <dgm:prSet/>
      <dgm:spPr/>
      <dgm:t>
        <a:bodyPr/>
        <a:lstStyle/>
        <a:p>
          <a:r>
            <a:rPr lang="en-US" b="1" dirty="0"/>
            <a:t>United Nations Procurement Division (UNPD)</a:t>
          </a:r>
          <a:r>
            <a:rPr lang="en-US" dirty="0"/>
            <a:t> </a:t>
          </a:r>
        </a:p>
        <a:p>
          <a:r>
            <a:rPr lang="en-US" dirty="0"/>
            <a:t>Manages procurement for UN agencies worldwide, emphasizing sustainability and transparency. Focuses on fair competition and supplier diversity.</a:t>
          </a:r>
        </a:p>
      </dgm:t>
    </dgm:pt>
    <dgm:pt modelId="{F8829896-D56B-42A1-865B-3B7F2153B539}" type="parTrans" cxnId="{4C245C20-0E32-4FD5-9E6F-D3F0F2EF9094}">
      <dgm:prSet/>
      <dgm:spPr/>
      <dgm:t>
        <a:bodyPr/>
        <a:lstStyle/>
        <a:p>
          <a:endParaRPr lang="en-US"/>
        </a:p>
      </dgm:t>
    </dgm:pt>
    <dgm:pt modelId="{A2502338-9476-4DC3-823F-EFE95A398A54}" type="sibTrans" cxnId="{4C245C20-0E32-4FD5-9E6F-D3F0F2EF9094}">
      <dgm:prSet/>
      <dgm:spPr/>
      <dgm:t>
        <a:bodyPr/>
        <a:lstStyle/>
        <a:p>
          <a:endParaRPr lang="en-US"/>
        </a:p>
      </dgm:t>
    </dgm:pt>
    <dgm:pt modelId="{71A4D132-1BF7-4E8B-B215-F70E7EEB322A}">
      <dgm:prSet/>
      <dgm:spPr/>
      <dgm:t>
        <a:bodyPr/>
        <a:lstStyle/>
        <a:p>
          <a:r>
            <a:rPr lang="en-US" b="1" dirty="0"/>
            <a:t>European Union Public Procurement System: </a:t>
          </a:r>
        </a:p>
        <a:p>
          <a:r>
            <a:rPr lang="en-US" b="1" dirty="0"/>
            <a:t>I</a:t>
          </a:r>
          <a:r>
            <a:rPr lang="en-US" dirty="0"/>
            <a:t>ntegrates Green Public Procurement (GPP) to prioritize sustainability. Promotes cross-border digital procurement using blockchain and AI.</a:t>
          </a:r>
        </a:p>
      </dgm:t>
    </dgm:pt>
    <dgm:pt modelId="{161D6B2E-B310-45FA-AE58-AE2CB0B56CA1}" type="parTrans" cxnId="{0B79BA51-0F83-4FA3-BFE0-9838BEF6C032}">
      <dgm:prSet/>
      <dgm:spPr/>
      <dgm:t>
        <a:bodyPr/>
        <a:lstStyle/>
        <a:p>
          <a:endParaRPr lang="en-US"/>
        </a:p>
      </dgm:t>
    </dgm:pt>
    <dgm:pt modelId="{78E44BBD-510B-43B2-B5FC-D69AA3391626}" type="sibTrans" cxnId="{0B79BA51-0F83-4FA3-BFE0-9838BEF6C032}">
      <dgm:prSet/>
      <dgm:spPr/>
      <dgm:t>
        <a:bodyPr/>
        <a:lstStyle/>
        <a:p>
          <a:endParaRPr lang="en-US"/>
        </a:p>
      </dgm:t>
    </dgm:pt>
    <dgm:pt modelId="{FEDF436B-8A5E-4410-9A01-0FE1CA43D6F9}">
      <dgm:prSet/>
      <dgm:spPr/>
      <dgm:t>
        <a:bodyPr/>
        <a:lstStyle/>
        <a:p>
          <a:r>
            <a:rPr lang="en-US" b="1" dirty="0"/>
            <a:t>Australian Government (Aus Tender &amp; Digital Sourcing Framework):</a:t>
          </a:r>
        </a:p>
        <a:p>
          <a:r>
            <a:rPr lang="en-US" b="1" dirty="0"/>
            <a:t> </a:t>
          </a:r>
          <a:r>
            <a:rPr lang="en-US" dirty="0"/>
            <a:t>Established digital procurement platforms for open, transparent bidding. Focuses on SME-friendly procurement processes through simplified contracts</a:t>
          </a:r>
        </a:p>
      </dgm:t>
    </dgm:pt>
    <dgm:pt modelId="{AC9CA041-F964-4F89-A6F7-9A0E820AE79B}" type="parTrans" cxnId="{BB0B88EB-4BF1-4765-840D-FD467D67DDB3}">
      <dgm:prSet/>
      <dgm:spPr/>
      <dgm:t>
        <a:bodyPr/>
        <a:lstStyle/>
        <a:p>
          <a:endParaRPr lang="en-US"/>
        </a:p>
      </dgm:t>
    </dgm:pt>
    <dgm:pt modelId="{84B972EB-E48C-4FC5-AB5F-7DF24139E5BB}" type="sibTrans" cxnId="{BB0B88EB-4BF1-4765-840D-FD467D67DDB3}">
      <dgm:prSet/>
      <dgm:spPr/>
      <dgm:t>
        <a:bodyPr/>
        <a:lstStyle/>
        <a:p>
          <a:endParaRPr lang="en-US"/>
        </a:p>
      </dgm:t>
    </dgm:pt>
    <dgm:pt modelId="{6B33C41C-D663-49FC-8DE1-C3B96E5861B7}">
      <dgm:prSet/>
      <dgm:spPr/>
      <dgm:t>
        <a:bodyPr/>
        <a:lstStyle/>
        <a:p>
          <a:r>
            <a:rPr lang="en-US" b="1" dirty="0"/>
            <a:t>RSA</a:t>
          </a:r>
        </a:p>
        <a:p>
          <a:r>
            <a:rPr lang="en-US" dirty="0"/>
            <a:t>National Treasury: Procurement Digitalization Efforts - Rolling out e-Tender portals to centralize procurement opportunities.</a:t>
          </a:r>
        </a:p>
      </dgm:t>
    </dgm:pt>
    <dgm:pt modelId="{A0EB26E3-A35B-421D-9630-C6872B9B4064}" type="parTrans" cxnId="{6D7B9D18-5918-49D7-AF4D-62A49A829DBD}">
      <dgm:prSet/>
      <dgm:spPr/>
      <dgm:t>
        <a:bodyPr/>
        <a:lstStyle/>
        <a:p>
          <a:endParaRPr lang="en-US"/>
        </a:p>
      </dgm:t>
    </dgm:pt>
    <dgm:pt modelId="{3A29937E-0C47-44EA-9D45-6F74A52B8234}" type="sibTrans" cxnId="{6D7B9D18-5918-49D7-AF4D-62A49A829DBD}">
      <dgm:prSet/>
      <dgm:spPr/>
      <dgm:t>
        <a:bodyPr/>
        <a:lstStyle/>
        <a:p>
          <a:endParaRPr lang="en-US"/>
        </a:p>
      </dgm:t>
    </dgm:pt>
    <dgm:pt modelId="{78EE6908-1E8D-41AA-B0E5-F3EDB79FC1C4}">
      <dgm:prSet/>
      <dgm:spPr/>
      <dgm:t>
        <a:bodyPr/>
        <a:lstStyle/>
        <a:p>
          <a:r>
            <a:rPr lang="en-US" b="1" dirty="0"/>
            <a:t>Western Cape Government’s eProcurement Solution (ePS):</a:t>
          </a:r>
        </a:p>
        <a:p>
          <a:r>
            <a:rPr lang="en-US" b="1" dirty="0"/>
            <a:t> </a:t>
          </a:r>
          <a:r>
            <a:rPr lang="en-US" dirty="0"/>
            <a:t>Digital procurement system reducing manual paperwork. Enhances transparency, efficiency, and supplier accessibility for public tenders.</a:t>
          </a:r>
        </a:p>
      </dgm:t>
    </dgm:pt>
    <dgm:pt modelId="{9DB4742F-3C68-405C-B59A-089157D8CFFC}" type="parTrans" cxnId="{58806207-6420-4D59-AB82-12348E19122F}">
      <dgm:prSet/>
      <dgm:spPr/>
      <dgm:t>
        <a:bodyPr/>
        <a:lstStyle/>
        <a:p>
          <a:endParaRPr lang="en-US"/>
        </a:p>
      </dgm:t>
    </dgm:pt>
    <dgm:pt modelId="{6F8719D8-C87D-414E-8659-6177C7C59076}" type="sibTrans" cxnId="{58806207-6420-4D59-AB82-12348E19122F}">
      <dgm:prSet/>
      <dgm:spPr/>
      <dgm:t>
        <a:bodyPr/>
        <a:lstStyle/>
        <a:p>
          <a:endParaRPr lang="en-US"/>
        </a:p>
      </dgm:t>
    </dgm:pt>
    <dgm:pt modelId="{EF7B6CDE-BA70-488C-9BC0-FF3C678FC200}" type="pres">
      <dgm:prSet presAssocID="{BDB02653-2E18-4097-9B91-0A4500DEC5D1}" presName="diagram" presStyleCnt="0">
        <dgm:presLayoutVars>
          <dgm:dir/>
          <dgm:resizeHandles val="exact"/>
        </dgm:presLayoutVars>
      </dgm:prSet>
      <dgm:spPr/>
    </dgm:pt>
    <dgm:pt modelId="{71B333F4-B530-496F-9A61-80D7CFB067AD}" type="pres">
      <dgm:prSet presAssocID="{BD17A9D1-E801-4836-8896-C5AEAD12B165}" presName="node" presStyleLbl="node1" presStyleIdx="0" presStyleCnt="10">
        <dgm:presLayoutVars>
          <dgm:bulletEnabled val="1"/>
        </dgm:presLayoutVars>
      </dgm:prSet>
      <dgm:spPr/>
    </dgm:pt>
    <dgm:pt modelId="{CDE6C15A-B200-4C50-A3E4-00460D804CF2}" type="pres">
      <dgm:prSet presAssocID="{51461600-BEB9-411D-B3BE-549AD814F4E7}" presName="sibTrans" presStyleCnt="0"/>
      <dgm:spPr/>
    </dgm:pt>
    <dgm:pt modelId="{BB3DD7DA-716C-4EF9-B42E-9B9B4E9DF0F0}" type="pres">
      <dgm:prSet presAssocID="{541C2434-EA84-49ED-8B09-43FC0CA93F72}" presName="node" presStyleLbl="node1" presStyleIdx="1" presStyleCnt="10" custLinFactNeighborX="2684" custLinFactNeighborY="1365">
        <dgm:presLayoutVars>
          <dgm:bulletEnabled val="1"/>
        </dgm:presLayoutVars>
      </dgm:prSet>
      <dgm:spPr/>
    </dgm:pt>
    <dgm:pt modelId="{D2D0A8B7-0A32-4CB1-AFA0-02A3C8212440}" type="pres">
      <dgm:prSet presAssocID="{C8A20118-2BFF-44CD-B56E-838E4B445E24}" presName="sibTrans" presStyleCnt="0"/>
      <dgm:spPr/>
    </dgm:pt>
    <dgm:pt modelId="{4C55602D-6041-4AB6-96D0-C5DDD144B0C5}" type="pres">
      <dgm:prSet presAssocID="{598AFF5B-957D-4D20-A185-979DDE81B768}" presName="node" presStyleLbl="node1" presStyleIdx="2" presStyleCnt="10">
        <dgm:presLayoutVars>
          <dgm:bulletEnabled val="1"/>
        </dgm:presLayoutVars>
      </dgm:prSet>
      <dgm:spPr/>
    </dgm:pt>
    <dgm:pt modelId="{63221660-5706-498C-8CAA-F9F4B8932386}" type="pres">
      <dgm:prSet presAssocID="{7BDCB5D1-8E1F-415D-9618-5F7E0D4CBBFA}" presName="sibTrans" presStyleCnt="0"/>
      <dgm:spPr/>
    </dgm:pt>
    <dgm:pt modelId="{D9B9FF3C-F50A-4B8C-80FF-3684E82A794B}" type="pres">
      <dgm:prSet presAssocID="{3234817C-485F-4DE4-A9F0-455FB100B109}" presName="node" presStyleLbl="node1" presStyleIdx="3" presStyleCnt="10">
        <dgm:presLayoutVars>
          <dgm:bulletEnabled val="1"/>
        </dgm:presLayoutVars>
      </dgm:prSet>
      <dgm:spPr/>
    </dgm:pt>
    <dgm:pt modelId="{236E5E56-796D-479C-A82D-971F5924BA53}" type="pres">
      <dgm:prSet presAssocID="{A53393E0-C307-4700-ABA6-F24FDDBF38E1}" presName="sibTrans" presStyleCnt="0"/>
      <dgm:spPr/>
    </dgm:pt>
    <dgm:pt modelId="{6543F737-ADBA-4236-A74B-68363822B00C}" type="pres">
      <dgm:prSet presAssocID="{26878178-E748-4BBD-A92A-B11E0A54D1B2}" presName="node" presStyleLbl="node1" presStyleIdx="4" presStyleCnt="10">
        <dgm:presLayoutVars>
          <dgm:bulletEnabled val="1"/>
        </dgm:presLayoutVars>
      </dgm:prSet>
      <dgm:spPr/>
    </dgm:pt>
    <dgm:pt modelId="{00AFEA2F-4106-4452-A3C1-CA840B3F7CE1}" type="pres">
      <dgm:prSet presAssocID="{27115B93-7BFE-44DC-8436-C3F3A45E5A9E}" presName="sibTrans" presStyleCnt="0"/>
      <dgm:spPr/>
    </dgm:pt>
    <dgm:pt modelId="{0F03FA1B-FC69-4484-9222-EBE43EFACF7F}" type="pres">
      <dgm:prSet presAssocID="{B25B09B6-36CB-437C-B99E-60603DA9F051}" presName="node" presStyleLbl="node1" presStyleIdx="5" presStyleCnt="10">
        <dgm:presLayoutVars>
          <dgm:bulletEnabled val="1"/>
        </dgm:presLayoutVars>
      </dgm:prSet>
      <dgm:spPr/>
    </dgm:pt>
    <dgm:pt modelId="{ABC07C83-F70C-4C50-971C-962ABD433D2A}" type="pres">
      <dgm:prSet presAssocID="{A2502338-9476-4DC3-823F-EFE95A398A54}" presName="sibTrans" presStyleCnt="0"/>
      <dgm:spPr/>
    </dgm:pt>
    <dgm:pt modelId="{88D3DBFB-8BF1-4A33-A7A1-3E9A3020387F}" type="pres">
      <dgm:prSet presAssocID="{71A4D132-1BF7-4E8B-B215-F70E7EEB322A}" presName="node" presStyleLbl="node1" presStyleIdx="6" presStyleCnt="10">
        <dgm:presLayoutVars>
          <dgm:bulletEnabled val="1"/>
        </dgm:presLayoutVars>
      </dgm:prSet>
      <dgm:spPr/>
    </dgm:pt>
    <dgm:pt modelId="{B1CD0DC3-C09D-4F68-8278-8E25BC873414}" type="pres">
      <dgm:prSet presAssocID="{78E44BBD-510B-43B2-B5FC-D69AA3391626}" presName="sibTrans" presStyleCnt="0"/>
      <dgm:spPr/>
    </dgm:pt>
    <dgm:pt modelId="{5AD88D41-C3C5-4EA4-BF82-EC0861CCA4B8}" type="pres">
      <dgm:prSet presAssocID="{FEDF436B-8A5E-4410-9A01-0FE1CA43D6F9}" presName="node" presStyleLbl="node1" presStyleIdx="7" presStyleCnt="10">
        <dgm:presLayoutVars>
          <dgm:bulletEnabled val="1"/>
        </dgm:presLayoutVars>
      </dgm:prSet>
      <dgm:spPr/>
    </dgm:pt>
    <dgm:pt modelId="{44DF0C7D-3145-4DCE-9F28-39760AD19D49}" type="pres">
      <dgm:prSet presAssocID="{84B972EB-E48C-4FC5-AB5F-7DF24139E5BB}" presName="sibTrans" presStyleCnt="0"/>
      <dgm:spPr/>
    </dgm:pt>
    <dgm:pt modelId="{3EE8CF3D-5DAD-4842-807F-AFB6CA701EBD}" type="pres">
      <dgm:prSet presAssocID="{6B33C41C-D663-49FC-8DE1-C3B96E5861B7}" presName="node" presStyleLbl="node1" presStyleIdx="8" presStyleCnt="10">
        <dgm:presLayoutVars>
          <dgm:bulletEnabled val="1"/>
        </dgm:presLayoutVars>
      </dgm:prSet>
      <dgm:spPr/>
    </dgm:pt>
    <dgm:pt modelId="{46650052-AA1C-4EA4-A228-9E1D207529DB}" type="pres">
      <dgm:prSet presAssocID="{3A29937E-0C47-44EA-9D45-6F74A52B8234}" presName="sibTrans" presStyleCnt="0"/>
      <dgm:spPr/>
    </dgm:pt>
    <dgm:pt modelId="{FEAC7D38-B51A-4026-AA25-E046FE6AB9C5}" type="pres">
      <dgm:prSet presAssocID="{78EE6908-1E8D-41AA-B0E5-F3EDB79FC1C4}" presName="node" presStyleLbl="node1" presStyleIdx="9" presStyleCnt="10">
        <dgm:presLayoutVars>
          <dgm:bulletEnabled val="1"/>
        </dgm:presLayoutVars>
      </dgm:prSet>
      <dgm:spPr/>
    </dgm:pt>
  </dgm:ptLst>
  <dgm:cxnLst>
    <dgm:cxn modelId="{5F701900-4EB8-47D6-B13B-E1546BCB0788}" type="presOf" srcId="{BDB02653-2E18-4097-9B91-0A4500DEC5D1}" destId="{EF7B6CDE-BA70-488C-9BC0-FF3C678FC200}" srcOrd="0" destOrd="0" presId="urn:microsoft.com/office/officeart/2005/8/layout/default"/>
    <dgm:cxn modelId="{58806207-6420-4D59-AB82-12348E19122F}" srcId="{BDB02653-2E18-4097-9B91-0A4500DEC5D1}" destId="{78EE6908-1E8D-41AA-B0E5-F3EDB79FC1C4}" srcOrd="9" destOrd="0" parTransId="{9DB4742F-3C68-405C-B59A-089157D8CFFC}" sibTransId="{6F8719D8-C87D-414E-8659-6177C7C59076}"/>
    <dgm:cxn modelId="{2D5E9408-2E34-4429-BBE7-A6C0CD9A0384}" type="presOf" srcId="{6B33C41C-D663-49FC-8DE1-C3B96E5861B7}" destId="{3EE8CF3D-5DAD-4842-807F-AFB6CA701EBD}" srcOrd="0" destOrd="0" presId="urn:microsoft.com/office/officeart/2005/8/layout/default"/>
    <dgm:cxn modelId="{207EA211-747D-42ED-BFC7-A079F5F944C3}" type="presOf" srcId="{26878178-E748-4BBD-A92A-B11E0A54D1B2}" destId="{6543F737-ADBA-4236-A74B-68363822B00C}" srcOrd="0" destOrd="0" presId="urn:microsoft.com/office/officeart/2005/8/layout/default"/>
    <dgm:cxn modelId="{6D7B9D18-5918-49D7-AF4D-62A49A829DBD}" srcId="{BDB02653-2E18-4097-9B91-0A4500DEC5D1}" destId="{6B33C41C-D663-49FC-8DE1-C3B96E5861B7}" srcOrd="8" destOrd="0" parTransId="{A0EB26E3-A35B-421D-9630-C6872B9B4064}" sibTransId="{3A29937E-0C47-44EA-9D45-6F74A52B8234}"/>
    <dgm:cxn modelId="{83E4A21D-1CA0-4160-A8A0-5E364C5269A4}" type="presOf" srcId="{71A4D132-1BF7-4E8B-B215-F70E7EEB322A}" destId="{88D3DBFB-8BF1-4A33-A7A1-3E9A3020387F}" srcOrd="0" destOrd="0" presId="urn:microsoft.com/office/officeart/2005/8/layout/default"/>
    <dgm:cxn modelId="{0C07B81D-2F0E-4D2C-9181-79F5CAE056DF}" type="presOf" srcId="{78EE6908-1E8D-41AA-B0E5-F3EDB79FC1C4}" destId="{FEAC7D38-B51A-4026-AA25-E046FE6AB9C5}" srcOrd="0" destOrd="0" presId="urn:microsoft.com/office/officeart/2005/8/layout/default"/>
    <dgm:cxn modelId="{BC45EC1D-67EB-4693-97BC-6C6EB793C7FE}" srcId="{BDB02653-2E18-4097-9B91-0A4500DEC5D1}" destId="{26878178-E748-4BBD-A92A-B11E0A54D1B2}" srcOrd="4" destOrd="0" parTransId="{E5CB64C6-CD7E-42FB-9112-0E99A2932E62}" sibTransId="{27115B93-7BFE-44DC-8436-C3F3A45E5A9E}"/>
    <dgm:cxn modelId="{4C245C20-0E32-4FD5-9E6F-D3F0F2EF9094}" srcId="{BDB02653-2E18-4097-9B91-0A4500DEC5D1}" destId="{B25B09B6-36CB-437C-B99E-60603DA9F051}" srcOrd="5" destOrd="0" parTransId="{F8829896-D56B-42A1-865B-3B7F2153B539}" sibTransId="{A2502338-9476-4DC3-823F-EFE95A398A54}"/>
    <dgm:cxn modelId="{2453FA24-F021-4ACC-9350-FDB6C44E1DCB}" type="presOf" srcId="{598AFF5B-957D-4D20-A185-979DDE81B768}" destId="{4C55602D-6041-4AB6-96D0-C5DDD144B0C5}" srcOrd="0" destOrd="0" presId="urn:microsoft.com/office/officeart/2005/8/layout/default"/>
    <dgm:cxn modelId="{10C6AC3A-FF3E-446C-9586-6D3A5AE567B9}" srcId="{BDB02653-2E18-4097-9B91-0A4500DEC5D1}" destId="{BD17A9D1-E801-4836-8896-C5AEAD12B165}" srcOrd="0" destOrd="0" parTransId="{9DC1AA4A-0284-4971-BA70-AF97A8D58286}" sibTransId="{51461600-BEB9-411D-B3BE-549AD814F4E7}"/>
    <dgm:cxn modelId="{3C6AEF5B-E5C6-4155-8278-279EDCCA1942}" type="presOf" srcId="{FEDF436B-8A5E-4410-9A01-0FE1CA43D6F9}" destId="{5AD88D41-C3C5-4EA4-BF82-EC0861CCA4B8}" srcOrd="0" destOrd="0" presId="urn:microsoft.com/office/officeart/2005/8/layout/default"/>
    <dgm:cxn modelId="{70EB3164-21FB-4DB5-9443-335E7D949EAA}" type="presOf" srcId="{541C2434-EA84-49ED-8B09-43FC0CA93F72}" destId="{BB3DD7DA-716C-4EF9-B42E-9B9B4E9DF0F0}" srcOrd="0" destOrd="0" presId="urn:microsoft.com/office/officeart/2005/8/layout/default"/>
    <dgm:cxn modelId="{9426734F-DBEA-4533-9DC3-D7C877F5F8C9}" srcId="{BDB02653-2E18-4097-9B91-0A4500DEC5D1}" destId="{598AFF5B-957D-4D20-A185-979DDE81B768}" srcOrd="2" destOrd="0" parTransId="{10413E0A-4235-46E2-B59C-6D10560599C7}" sibTransId="{7BDCB5D1-8E1F-415D-9618-5F7E0D4CBBFA}"/>
    <dgm:cxn modelId="{0B79BA51-0F83-4FA3-BFE0-9838BEF6C032}" srcId="{BDB02653-2E18-4097-9B91-0A4500DEC5D1}" destId="{71A4D132-1BF7-4E8B-B215-F70E7EEB322A}" srcOrd="6" destOrd="0" parTransId="{161D6B2E-B310-45FA-AE58-AE2CB0B56CA1}" sibTransId="{78E44BBD-510B-43B2-B5FC-D69AA3391626}"/>
    <dgm:cxn modelId="{79C2DA7D-DB4C-4C40-9483-C3E70157CD6B}" srcId="{BDB02653-2E18-4097-9B91-0A4500DEC5D1}" destId="{541C2434-EA84-49ED-8B09-43FC0CA93F72}" srcOrd="1" destOrd="0" parTransId="{88A90246-0F51-4D7A-A812-319C1DAEA7A3}" sibTransId="{C8A20118-2BFF-44CD-B56E-838E4B445E24}"/>
    <dgm:cxn modelId="{9646C3C1-0309-4729-B539-32D10578071B}" type="presOf" srcId="{B25B09B6-36CB-437C-B99E-60603DA9F051}" destId="{0F03FA1B-FC69-4484-9222-EBE43EFACF7F}" srcOrd="0" destOrd="0" presId="urn:microsoft.com/office/officeart/2005/8/layout/default"/>
    <dgm:cxn modelId="{5EF1E5D3-0890-427E-A845-C523C0C177BE}" srcId="{BDB02653-2E18-4097-9B91-0A4500DEC5D1}" destId="{3234817C-485F-4DE4-A9F0-455FB100B109}" srcOrd="3" destOrd="0" parTransId="{76ED4569-F13F-4D39-BA39-1CFF6EA7B509}" sibTransId="{A53393E0-C307-4700-ABA6-F24FDDBF38E1}"/>
    <dgm:cxn modelId="{BB0B88EB-4BF1-4765-840D-FD467D67DDB3}" srcId="{BDB02653-2E18-4097-9B91-0A4500DEC5D1}" destId="{FEDF436B-8A5E-4410-9A01-0FE1CA43D6F9}" srcOrd="7" destOrd="0" parTransId="{AC9CA041-F964-4F89-A6F7-9A0E820AE79B}" sibTransId="{84B972EB-E48C-4FC5-AB5F-7DF24139E5BB}"/>
    <dgm:cxn modelId="{2F5267EF-183F-4E75-9FE2-B95E7F7F5BB3}" type="presOf" srcId="{3234817C-485F-4DE4-A9F0-455FB100B109}" destId="{D9B9FF3C-F50A-4B8C-80FF-3684E82A794B}" srcOrd="0" destOrd="0" presId="urn:microsoft.com/office/officeart/2005/8/layout/default"/>
    <dgm:cxn modelId="{6AD924FD-CA3D-4702-9297-D2B9AD3481C1}" type="presOf" srcId="{BD17A9D1-E801-4836-8896-C5AEAD12B165}" destId="{71B333F4-B530-496F-9A61-80D7CFB067AD}" srcOrd="0" destOrd="0" presId="urn:microsoft.com/office/officeart/2005/8/layout/default"/>
    <dgm:cxn modelId="{77452BCC-24ED-4D56-A753-AB0F27A3C76E}" type="presParOf" srcId="{EF7B6CDE-BA70-488C-9BC0-FF3C678FC200}" destId="{71B333F4-B530-496F-9A61-80D7CFB067AD}" srcOrd="0" destOrd="0" presId="urn:microsoft.com/office/officeart/2005/8/layout/default"/>
    <dgm:cxn modelId="{4A3EE9A0-239F-4DE8-85E9-8558BA1A0C91}" type="presParOf" srcId="{EF7B6CDE-BA70-488C-9BC0-FF3C678FC200}" destId="{CDE6C15A-B200-4C50-A3E4-00460D804CF2}" srcOrd="1" destOrd="0" presId="urn:microsoft.com/office/officeart/2005/8/layout/default"/>
    <dgm:cxn modelId="{E7A6CC17-1E20-4627-85DA-AB159DF39AE8}" type="presParOf" srcId="{EF7B6CDE-BA70-488C-9BC0-FF3C678FC200}" destId="{BB3DD7DA-716C-4EF9-B42E-9B9B4E9DF0F0}" srcOrd="2" destOrd="0" presId="urn:microsoft.com/office/officeart/2005/8/layout/default"/>
    <dgm:cxn modelId="{5D3A291A-5712-412A-AE9A-6E1D3E245E7C}" type="presParOf" srcId="{EF7B6CDE-BA70-488C-9BC0-FF3C678FC200}" destId="{D2D0A8B7-0A32-4CB1-AFA0-02A3C8212440}" srcOrd="3" destOrd="0" presId="urn:microsoft.com/office/officeart/2005/8/layout/default"/>
    <dgm:cxn modelId="{97B184CE-2F56-4B1C-9EE4-83992D04CA3B}" type="presParOf" srcId="{EF7B6CDE-BA70-488C-9BC0-FF3C678FC200}" destId="{4C55602D-6041-4AB6-96D0-C5DDD144B0C5}" srcOrd="4" destOrd="0" presId="urn:microsoft.com/office/officeart/2005/8/layout/default"/>
    <dgm:cxn modelId="{27A596B5-507A-4C21-854E-5BA7C5F57667}" type="presParOf" srcId="{EF7B6CDE-BA70-488C-9BC0-FF3C678FC200}" destId="{63221660-5706-498C-8CAA-F9F4B8932386}" srcOrd="5" destOrd="0" presId="urn:microsoft.com/office/officeart/2005/8/layout/default"/>
    <dgm:cxn modelId="{33A6E845-7B73-4358-A5D8-11405F23C560}" type="presParOf" srcId="{EF7B6CDE-BA70-488C-9BC0-FF3C678FC200}" destId="{D9B9FF3C-F50A-4B8C-80FF-3684E82A794B}" srcOrd="6" destOrd="0" presId="urn:microsoft.com/office/officeart/2005/8/layout/default"/>
    <dgm:cxn modelId="{D85F77CD-405F-4CAD-95D9-9D0D5B427054}" type="presParOf" srcId="{EF7B6CDE-BA70-488C-9BC0-FF3C678FC200}" destId="{236E5E56-796D-479C-A82D-971F5924BA53}" srcOrd="7" destOrd="0" presId="urn:microsoft.com/office/officeart/2005/8/layout/default"/>
    <dgm:cxn modelId="{7320343E-F81A-436E-A3C2-662F9B4685AD}" type="presParOf" srcId="{EF7B6CDE-BA70-488C-9BC0-FF3C678FC200}" destId="{6543F737-ADBA-4236-A74B-68363822B00C}" srcOrd="8" destOrd="0" presId="urn:microsoft.com/office/officeart/2005/8/layout/default"/>
    <dgm:cxn modelId="{25C74146-EA69-4D24-BDD7-8E6272566021}" type="presParOf" srcId="{EF7B6CDE-BA70-488C-9BC0-FF3C678FC200}" destId="{00AFEA2F-4106-4452-A3C1-CA840B3F7CE1}" srcOrd="9" destOrd="0" presId="urn:microsoft.com/office/officeart/2005/8/layout/default"/>
    <dgm:cxn modelId="{EFCC7DDB-3E05-4227-B817-B02719E9DCF4}" type="presParOf" srcId="{EF7B6CDE-BA70-488C-9BC0-FF3C678FC200}" destId="{0F03FA1B-FC69-4484-9222-EBE43EFACF7F}" srcOrd="10" destOrd="0" presId="urn:microsoft.com/office/officeart/2005/8/layout/default"/>
    <dgm:cxn modelId="{16850295-A7B1-469E-882C-3C9EFF172FF1}" type="presParOf" srcId="{EF7B6CDE-BA70-488C-9BC0-FF3C678FC200}" destId="{ABC07C83-F70C-4C50-971C-962ABD433D2A}" srcOrd="11" destOrd="0" presId="urn:microsoft.com/office/officeart/2005/8/layout/default"/>
    <dgm:cxn modelId="{0616CDDD-70B0-40D2-AD9E-407237EF777D}" type="presParOf" srcId="{EF7B6CDE-BA70-488C-9BC0-FF3C678FC200}" destId="{88D3DBFB-8BF1-4A33-A7A1-3E9A3020387F}" srcOrd="12" destOrd="0" presId="urn:microsoft.com/office/officeart/2005/8/layout/default"/>
    <dgm:cxn modelId="{14FC1856-B73C-4B18-B709-1765D0E3D7E0}" type="presParOf" srcId="{EF7B6CDE-BA70-488C-9BC0-FF3C678FC200}" destId="{B1CD0DC3-C09D-4F68-8278-8E25BC873414}" srcOrd="13" destOrd="0" presId="urn:microsoft.com/office/officeart/2005/8/layout/default"/>
    <dgm:cxn modelId="{80D2D976-6F59-4C5F-B9E7-16A9D49F8B95}" type="presParOf" srcId="{EF7B6CDE-BA70-488C-9BC0-FF3C678FC200}" destId="{5AD88D41-C3C5-4EA4-BF82-EC0861CCA4B8}" srcOrd="14" destOrd="0" presId="urn:microsoft.com/office/officeart/2005/8/layout/default"/>
    <dgm:cxn modelId="{598F59AD-54FC-45B3-AF33-E35384D8FE38}" type="presParOf" srcId="{EF7B6CDE-BA70-488C-9BC0-FF3C678FC200}" destId="{44DF0C7D-3145-4DCE-9F28-39760AD19D49}" srcOrd="15" destOrd="0" presId="urn:microsoft.com/office/officeart/2005/8/layout/default"/>
    <dgm:cxn modelId="{148F9D6A-0B58-47AB-B24E-E7683D233019}" type="presParOf" srcId="{EF7B6CDE-BA70-488C-9BC0-FF3C678FC200}" destId="{3EE8CF3D-5DAD-4842-807F-AFB6CA701EBD}" srcOrd="16" destOrd="0" presId="urn:microsoft.com/office/officeart/2005/8/layout/default"/>
    <dgm:cxn modelId="{843D6324-AC5D-42CF-833C-37DC4EE3FFCF}" type="presParOf" srcId="{EF7B6CDE-BA70-488C-9BC0-FF3C678FC200}" destId="{46650052-AA1C-4EA4-A228-9E1D207529DB}" srcOrd="17" destOrd="0" presId="urn:microsoft.com/office/officeart/2005/8/layout/default"/>
    <dgm:cxn modelId="{30E8385D-BACD-48C4-B2DB-3815E84B5D04}" type="presParOf" srcId="{EF7B6CDE-BA70-488C-9BC0-FF3C678FC200}" destId="{FEAC7D38-B51A-4026-AA25-E046FE6AB9C5}"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0838D63-7009-45D5-A398-BFE6E71B4E6F}" type="doc">
      <dgm:prSet loTypeId="urn:microsoft.com/office/officeart/2016/7/layout/BasicLinearProcessNumbered" loCatId="process" qsTypeId="urn:microsoft.com/office/officeart/2005/8/quickstyle/3d1" qsCatId="3D" csTypeId="urn:microsoft.com/office/officeart/2005/8/colors/accent1_2" csCatId="accent1" phldr="1"/>
      <dgm:spPr/>
      <dgm:t>
        <a:bodyPr/>
        <a:lstStyle/>
        <a:p>
          <a:endParaRPr lang="en-US"/>
        </a:p>
      </dgm:t>
    </dgm:pt>
    <dgm:pt modelId="{3BBFCD24-65D7-4643-9486-4BE5F9E894CF}">
      <dgm:prSet custT="1"/>
      <dgm:spPr>
        <a:xfrm>
          <a:off x="0" y="743060"/>
          <a:ext cx="3062398" cy="4287357"/>
        </a:xfrm>
        <a:prstGeom prst="rect">
          <a:avLst/>
        </a:prstGeom>
      </dgm:spPr>
      <dgm:t>
        <a:bodyPr/>
        <a:lstStyle/>
        <a:p>
          <a:pPr>
            <a:buNone/>
          </a:pPr>
          <a:r>
            <a:rPr lang="en-US" sz="1600" b="1" dirty="0">
              <a:solidFill>
                <a:srgbClr val="1F12C8"/>
              </a:solidFill>
              <a:latin typeface="+mn-lt"/>
              <a:ea typeface="+mn-ea"/>
              <a:cs typeface="+mn-cs"/>
            </a:rPr>
            <a:t>"Government as a Beacon of Change -</a:t>
          </a:r>
        </a:p>
        <a:p>
          <a:pPr>
            <a:buNone/>
          </a:pPr>
          <a:r>
            <a:rPr lang="en-US" sz="1600" b="1" dirty="0">
              <a:solidFill>
                <a:srgbClr val="1F12C8"/>
              </a:solidFill>
              <a:latin typeface="+mn-lt"/>
              <a:ea typeface="+mn-ea"/>
              <a:cs typeface="+mn-cs"/>
            </a:rPr>
            <a:t>Balancing Risk and Reward"</a:t>
          </a:r>
          <a:endParaRPr lang="en-US" sz="1600" dirty="0">
            <a:solidFill>
              <a:srgbClr val="1F12C8"/>
            </a:solidFill>
            <a:latin typeface="+mn-lt"/>
            <a:ea typeface="+mn-ea"/>
            <a:cs typeface="+mn-cs"/>
          </a:endParaRPr>
        </a:p>
      </dgm:t>
    </dgm:pt>
    <dgm:pt modelId="{494114E9-0BBE-41E7-8EB7-62FB115CFBD1}" type="parTrans" cxnId="{B09E7394-A6AC-4574-8377-9E1BB68BF4DB}">
      <dgm:prSet/>
      <dgm:spPr/>
      <dgm:t>
        <a:bodyPr/>
        <a:lstStyle/>
        <a:p>
          <a:endParaRPr lang="en-US">
            <a:latin typeface="+mn-lt"/>
          </a:endParaRPr>
        </a:p>
      </dgm:t>
    </dgm:pt>
    <dgm:pt modelId="{3FE3BA04-DFAF-46EB-9F13-9573A1C789C5}" type="sibTrans" cxnId="{B09E7394-A6AC-4574-8377-9E1BB68BF4DB}">
      <dgm:prSet phldrT="1"/>
      <dgm:spPr>
        <a:xfrm>
          <a:off x="1134327" y="805626"/>
          <a:ext cx="1286207" cy="1286207"/>
        </a:xfrm>
        <a:prstGeom prst="rightArrow">
          <a:avLst/>
        </a:prstGeom>
        <a:solidFill>
          <a:srgbClr val="E6AF00"/>
        </a:solidFill>
        <a:ln>
          <a:solidFill>
            <a:srgbClr val="E6AF00"/>
          </a:solidFill>
        </a:ln>
      </dgm:spPr>
      <dgm:t>
        <a:bodyPr/>
        <a:lstStyle/>
        <a:p>
          <a:pPr>
            <a:buNone/>
          </a:pPr>
          <a:endParaRPr lang="en-US" dirty="0">
            <a:solidFill>
              <a:srgbClr val="E6AF00"/>
            </a:solidFill>
            <a:latin typeface="+mn-lt"/>
            <a:ea typeface="+mn-ea"/>
            <a:cs typeface="+mn-cs"/>
          </a:endParaRPr>
        </a:p>
      </dgm:t>
    </dgm:pt>
    <dgm:pt modelId="{4C698A12-E47D-4B9B-A337-C6400FE771F8}">
      <dgm:prSet/>
      <dgm:spPr>
        <a:xfrm>
          <a:off x="3368638" y="743060"/>
          <a:ext cx="3062398" cy="4287357"/>
        </a:xfrm>
        <a:prstGeom prst="rect">
          <a:avLst/>
        </a:prstGeom>
      </dgm:spPr>
      <dgm:t>
        <a:bodyPr/>
        <a:lstStyle/>
        <a:p>
          <a:pPr algn="l">
            <a:buNone/>
          </a:pPr>
          <a:r>
            <a:rPr lang="en-US" b="1" dirty="0">
              <a:latin typeface="+mn-lt"/>
              <a:ea typeface="+mn-ea"/>
              <a:cs typeface="+mn-cs"/>
            </a:rPr>
            <a:t>GOVERNMENT DIGITAL SERVICES (GDS):</a:t>
          </a:r>
        </a:p>
        <a:p>
          <a:pPr algn="l">
            <a:buNone/>
          </a:pPr>
          <a:endParaRPr lang="en-US" b="1" dirty="0">
            <a:latin typeface="+mn-lt"/>
            <a:ea typeface="+mn-ea"/>
            <a:cs typeface="+mn-cs"/>
          </a:endParaRPr>
        </a:p>
        <a:p>
          <a:pPr algn="just">
            <a:buNone/>
          </a:pPr>
          <a:r>
            <a:rPr lang="en-US" b="0" dirty="0">
              <a:latin typeface="+mn-lt"/>
              <a:ea typeface="+mn-ea"/>
              <a:cs typeface="+mn-cs"/>
            </a:rPr>
            <a:t>Digital transformation can fail if not implemented properly</a:t>
          </a:r>
        </a:p>
        <a:p>
          <a:pPr algn="just">
            <a:buNone/>
          </a:pPr>
          <a:r>
            <a:rPr lang="en-US" b="0" dirty="0">
              <a:latin typeface="+mn-lt"/>
              <a:ea typeface="+mn-ea"/>
              <a:cs typeface="+mn-cs"/>
            </a:rPr>
            <a:t>Create change management programs and collaborate with consultants and key stakeholders to ensure smooth transitions.</a:t>
          </a:r>
        </a:p>
        <a:p>
          <a:pPr algn="just">
            <a:buNone/>
          </a:pPr>
          <a:r>
            <a:rPr lang="en-US" b="1" i="1" dirty="0">
              <a:latin typeface="+mn-lt"/>
              <a:ea typeface="+mn-ea"/>
              <a:cs typeface="+mn-cs"/>
            </a:rPr>
            <a:t>Prioritise building a culture of learning and innovation. Embrace digital tools in stages, maintaining flexibility and adaptability, and allowing employees to learn on the job</a:t>
          </a:r>
        </a:p>
      </dgm:t>
    </dgm:pt>
    <dgm:pt modelId="{D58A3BAD-8678-485A-89AA-FD67E2A962DD}" type="parTrans" cxnId="{86665A5A-8433-425F-A9ED-C795FC11979C}">
      <dgm:prSet/>
      <dgm:spPr/>
      <dgm:t>
        <a:bodyPr/>
        <a:lstStyle/>
        <a:p>
          <a:endParaRPr lang="en-US">
            <a:latin typeface="+mn-lt"/>
          </a:endParaRPr>
        </a:p>
      </dgm:t>
    </dgm:pt>
    <dgm:pt modelId="{8B7B28A4-2971-4BA6-879D-4AA5CB0DFA8C}" type="sibTrans" cxnId="{86665A5A-8433-425F-A9ED-C795FC11979C}">
      <dgm:prSet phldrT="2"/>
      <dgm:spPr>
        <a:xfrm>
          <a:off x="4256733" y="1171796"/>
          <a:ext cx="1286207" cy="1286207"/>
        </a:xfrm>
        <a:prstGeom prst="ellipse">
          <a:avLst/>
        </a:prstGeom>
      </dgm:spPr>
      <dgm:t>
        <a:bodyPr/>
        <a:lstStyle/>
        <a:p>
          <a:pPr>
            <a:buNone/>
          </a:pPr>
          <a:r>
            <a:rPr lang="en-US">
              <a:latin typeface="+mn-lt"/>
              <a:ea typeface="+mn-ea"/>
              <a:cs typeface="+mn-cs"/>
            </a:rPr>
            <a:t>1</a:t>
          </a:r>
          <a:endParaRPr lang="en-US" dirty="0">
            <a:latin typeface="+mn-lt"/>
            <a:ea typeface="+mn-ea"/>
            <a:cs typeface="+mn-cs"/>
          </a:endParaRPr>
        </a:p>
      </dgm:t>
    </dgm:pt>
    <dgm:pt modelId="{E1EA7784-552E-468A-A6A8-D3AF99B74184}">
      <dgm:prSet/>
      <dgm:spPr>
        <a:xfrm>
          <a:off x="6737276" y="743060"/>
          <a:ext cx="3062398" cy="4287357"/>
        </a:xfrm>
        <a:prstGeom prst="rect">
          <a:avLst/>
        </a:prstGeom>
      </dgm:spPr>
      <dgm:t>
        <a:bodyPr/>
        <a:lstStyle/>
        <a:p>
          <a:pPr algn="l">
            <a:buNone/>
          </a:pPr>
          <a:r>
            <a:rPr lang="en-US" b="1" i="0" dirty="0">
              <a:latin typeface="+mn-lt"/>
              <a:ea typeface="+mn-ea"/>
              <a:cs typeface="+mn-cs"/>
            </a:rPr>
            <a:t>BLOCKCHAIN IN PUBLIC CONTRACTS:</a:t>
          </a:r>
        </a:p>
        <a:p>
          <a:pPr algn="l">
            <a:buNone/>
          </a:pPr>
          <a:endParaRPr lang="en-US" b="1" i="0" dirty="0">
            <a:latin typeface="+mn-lt"/>
            <a:ea typeface="+mn-ea"/>
            <a:cs typeface="+mn-cs"/>
          </a:endParaRPr>
        </a:p>
        <a:p>
          <a:pPr algn="just">
            <a:buNone/>
          </a:pPr>
          <a:r>
            <a:rPr lang="en-US" b="0" i="0" dirty="0">
              <a:latin typeface="+mn-lt"/>
              <a:ea typeface="+mn-ea"/>
              <a:cs typeface="+mn-cs"/>
            </a:rPr>
            <a:t>Uncertain scalability and integration with existing systems -  Start with small-scale blockchain applications, such as in specific contracts or pilot projects.</a:t>
          </a:r>
        </a:p>
        <a:p>
          <a:pPr algn="l">
            <a:buNone/>
          </a:pPr>
          <a:endParaRPr lang="en-US" b="0" i="0" dirty="0">
            <a:latin typeface="+mn-lt"/>
            <a:ea typeface="+mn-ea"/>
            <a:cs typeface="+mn-cs"/>
          </a:endParaRPr>
        </a:p>
        <a:p>
          <a:pPr algn="just">
            <a:buNone/>
          </a:pPr>
          <a:r>
            <a:rPr lang="en-US" b="1" i="1" dirty="0">
              <a:latin typeface="+mn-lt"/>
              <a:ea typeface="+mn-ea"/>
              <a:cs typeface="+mn-cs"/>
            </a:rPr>
            <a:t>Its important to view blockchain as a future-proof investment that brings both transparency and efficiency, making incremental adoption key to minimizing risks.</a:t>
          </a:r>
        </a:p>
        <a:p>
          <a:pPr algn="l">
            <a:buNone/>
          </a:pPr>
          <a:endParaRPr lang="en-US" b="1" i="0" dirty="0">
            <a:latin typeface="+mn-lt"/>
            <a:ea typeface="+mn-ea"/>
            <a:cs typeface="+mn-cs"/>
          </a:endParaRPr>
        </a:p>
        <a:p>
          <a:pPr algn="l">
            <a:buNone/>
          </a:pPr>
          <a:endParaRPr lang="en-US" dirty="0">
            <a:latin typeface="+mn-lt"/>
            <a:ea typeface="+mn-ea"/>
            <a:cs typeface="+mn-cs"/>
          </a:endParaRPr>
        </a:p>
      </dgm:t>
    </dgm:pt>
    <dgm:pt modelId="{F737DFCB-2716-4A69-AF42-D0EF50E2F312}" type="parTrans" cxnId="{4428601E-09C8-4255-AA4E-3525EAD39422}">
      <dgm:prSet/>
      <dgm:spPr/>
      <dgm:t>
        <a:bodyPr/>
        <a:lstStyle/>
        <a:p>
          <a:endParaRPr lang="en-US">
            <a:latin typeface="+mn-lt"/>
          </a:endParaRPr>
        </a:p>
      </dgm:t>
    </dgm:pt>
    <dgm:pt modelId="{6099433B-A7A7-41EE-9B5B-294D8128145F}" type="sibTrans" cxnId="{4428601E-09C8-4255-AA4E-3525EAD39422}">
      <dgm:prSet phldrT="3"/>
      <dgm:spPr>
        <a:xfrm>
          <a:off x="7625372" y="1171796"/>
          <a:ext cx="1286207" cy="1286207"/>
        </a:xfrm>
        <a:prstGeom prst="ellipse">
          <a:avLst/>
        </a:prstGeom>
      </dgm:spPr>
      <dgm:t>
        <a:bodyPr/>
        <a:lstStyle/>
        <a:p>
          <a:pPr>
            <a:buNone/>
          </a:pPr>
          <a:r>
            <a:rPr lang="en-US">
              <a:latin typeface="+mn-lt"/>
              <a:ea typeface="+mn-ea"/>
              <a:cs typeface="+mn-cs"/>
            </a:rPr>
            <a:t>2</a:t>
          </a:r>
          <a:endParaRPr lang="en-US" dirty="0">
            <a:latin typeface="+mn-lt"/>
            <a:ea typeface="+mn-ea"/>
            <a:cs typeface="+mn-cs"/>
          </a:endParaRPr>
        </a:p>
      </dgm:t>
    </dgm:pt>
    <dgm:pt modelId="{EE8451BB-015D-41DE-A8AB-89B795D1804D}" type="pres">
      <dgm:prSet presAssocID="{C0838D63-7009-45D5-A398-BFE6E71B4E6F}" presName="Name0" presStyleCnt="0">
        <dgm:presLayoutVars>
          <dgm:animLvl val="lvl"/>
          <dgm:resizeHandles val="exact"/>
        </dgm:presLayoutVars>
      </dgm:prSet>
      <dgm:spPr/>
    </dgm:pt>
    <dgm:pt modelId="{589398BB-5102-4DF4-9F11-0B809C173715}" type="pres">
      <dgm:prSet presAssocID="{3BBFCD24-65D7-4643-9486-4BE5F9E894CF}" presName="compositeNode" presStyleCnt="0">
        <dgm:presLayoutVars>
          <dgm:bulletEnabled val="1"/>
        </dgm:presLayoutVars>
      </dgm:prSet>
      <dgm:spPr/>
    </dgm:pt>
    <dgm:pt modelId="{37A518B3-02C8-438A-BD8E-AF432BC24A39}" type="pres">
      <dgm:prSet presAssocID="{3BBFCD24-65D7-4643-9486-4BE5F9E894CF}" presName="bgRect" presStyleLbl="bgAccFollowNode1" presStyleIdx="0" presStyleCnt="3"/>
      <dgm:spPr/>
    </dgm:pt>
    <dgm:pt modelId="{64F3CD82-D52C-4777-8B8C-6FDEE029D3C6}" type="pres">
      <dgm:prSet presAssocID="{3FE3BA04-DFAF-46EB-9F13-9573A1C789C5}" presName="sibTransNodeCircle" presStyleLbl="alignNode1" presStyleIdx="0" presStyleCnt="6" custLinFactNeighborX="19144" custLinFactNeighborY="-28469">
        <dgm:presLayoutVars>
          <dgm:chMax val="0"/>
          <dgm:bulletEnabled/>
        </dgm:presLayoutVars>
      </dgm:prSet>
      <dgm:spPr>
        <a:prstGeom prst="rightArrow">
          <a:avLst/>
        </a:prstGeom>
      </dgm:spPr>
    </dgm:pt>
    <dgm:pt modelId="{A73C71A7-56A3-4B22-8C96-BAF28C269EC7}" type="pres">
      <dgm:prSet presAssocID="{3BBFCD24-65D7-4643-9486-4BE5F9E894CF}" presName="bottomLine" presStyleLbl="alignNode1" presStyleIdx="1" presStyleCnt="6">
        <dgm:presLayoutVars/>
      </dgm:prSet>
      <dgm:spPr>
        <a:xfrm>
          <a:off x="0" y="5030346"/>
          <a:ext cx="3062398" cy="72"/>
        </a:xfrm>
        <a:prstGeom prst="rect">
          <a:avLst/>
        </a:prstGeom>
      </dgm:spPr>
    </dgm:pt>
    <dgm:pt modelId="{D68863D4-0D16-4AC6-978D-AF7E35722D6C}" type="pres">
      <dgm:prSet presAssocID="{3BBFCD24-65D7-4643-9486-4BE5F9E894CF}" presName="nodeText" presStyleLbl="bgAccFollowNode1" presStyleIdx="0" presStyleCnt="3">
        <dgm:presLayoutVars>
          <dgm:bulletEnabled val="1"/>
        </dgm:presLayoutVars>
      </dgm:prSet>
      <dgm:spPr/>
    </dgm:pt>
    <dgm:pt modelId="{6494551C-E204-4F96-B275-C8F17D7B84FC}" type="pres">
      <dgm:prSet presAssocID="{3FE3BA04-DFAF-46EB-9F13-9573A1C789C5}" presName="sibTrans" presStyleCnt="0"/>
      <dgm:spPr/>
    </dgm:pt>
    <dgm:pt modelId="{B78A0DE4-8B67-4C8F-B2C8-5A2517B4929F}" type="pres">
      <dgm:prSet presAssocID="{4C698A12-E47D-4B9B-A337-C6400FE771F8}" presName="compositeNode" presStyleCnt="0">
        <dgm:presLayoutVars>
          <dgm:bulletEnabled val="1"/>
        </dgm:presLayoutVars>
      </dgm:prSet>
      <dgm:spPr/>
    </dgm:pt>
    <dgm:pt modelId="{F6C7A984-18F2-420C-9FA2-ACF787FA1681}" type="pres">
      <dgm:prSet presAssocID="{4C698A12-E47D-4B9B-A337-C6400FE771F8}" presName="bgRect" presStyleLbl="bgAccFollowNode1" presStyleIdx="1" presStyleCnt="3"/>
      <dgm:spPr/>
    </dgm:pt>
    <dgm:pt modelId="{A6FE30BA-452F-4EF8-AE40-9A103CE375ED}" type="pres">
      <dgm:prSet presAssocID="{8B7B28A4-2971-4BA6-879D-4AA5CB0DFA8C}" presName="sibTransNodeCircle" presStyleLbl="alignNode1" presStyleIdx="2" presStyleCnt="6">
        <dgm:presLayoutVars>
          <dgm:chMax val="0"/>
          <dgm:bulletEnabled/>
        </dgm:presLayoutVars>
      </dgm:prSet>
      <dgm:spPr/>
    </dgm:pt>
    <dgm:pt modelId="{FFC8D281-D3C9-4F64-9C47-6130D4896824}" type="pres">
      <dgm:prSet presAssocID="{4C698A12-E47D-4B9B-A337-C6400FE771F8}" presName="bottomLine" presStyleLbl="alignNode1" presStyleIdx="3" presStyleCnt="6">
        <dgm:presLayoutVars/>
      </dgm:prSet>
      <dgm:spPr>
        <a:xfrm>
          <a:off x="3368638" y="5030346"/>
          <a:ext cx="3062398" cy="72"/>
        </a:xfrm>
        <a:prstGeom prst="rect">
          <a:avLst/>
        </a:prstGeom>
      </dgm:spPr>
    </dgm:pt>
    <dgm:pt modelId="{732905FC-4956-4CC6-8A9C-AD91859ABD61}" type="pres">
      <dgm:prSet presAssocID="{4C698A12-E47D-4B9B-A337-C6400FE771F8}" presName="nodeText" presStyleLbl="bgAccFollowNode1" presStyleIdx="1" presStyleCnt="3">
        <dgm:presLayoutVars>
          <dgm:bulletEnabled val="1"/>
        </dgm:presLayoutVars>
      </dgm:prSet>
      <dgm:spPr/>
    </dgm:pt>
    <dgm:pt modelId="{10C1548A-3939-414D-8185-80EB62264DB9}" type="pres">
      <dgm:prSet presAssocID="{8B7B28A4-2971-4BA6-879D-4AA5CB0DFA8C}" presName="sibTrans" presStyleCnt="0"/>
      <dgm:spPr/>
    </dgm:pt>
    <dgm:pt modelId="{303BB4E5-204A-453E-BC1D-112C2EBC4BDE}" type="pres">
      <dgm:prSet presAssocID="{E1EA7784-552E-468A-A6A8-D3AF99B74184}" presName="compositeNode" presStyleCnt="0">
        <dgm:presLayoutVars>
          <dgm:bulletEnabled val="1"/>
        </dgm:presLayoutVars>
      </dgm:prSet>
      <dgm:spPr/>
    </dgm:pt>
    <dgm:pt modelId="{731680B7-AF6F-4DC3-AB6B-C5D3C47ECB84}" type="pres">
      <dgm:prSet presAssocID="{E1EA7784-552E-468A-A6A8-D3AF99B74184}" presName="bgRect" presStyleLbl="bgAccFollowNode1" presStyleIdx="2" presStyleCnt="3"/>
      <dgm:spPr/>
    </dgm:pt>
    <dgm:pt modelId="{D323D4C5-B312-4D36-B108-DADA6C05EF99}" type="pres">
      <dgm:prSet presAssocID="{6099433B-A7A7-41EE-9B5B-294D8128145F}" presName="sibTransNodeCircle" presStyleLbl="alignNode1" presStyleIdx="4" presStyleCnt="6">
        <dgm:presLayoutVars>
          <dgm:chMax val="0"/>
          <dgm:bulletEnabled/>
        </dgm:presLayoutVars>
      </dgm:prSet>
      <dgm:spPr/>
    </dgm:pt>
    <dgm:pt modelId="{5B30050A-1163-482F-A652-F9CEC0D2FF63}" type="pres">
      <dgm:prSet presAssocID="{E1EA7784-552E-468A-A6A8-D3AF99B74184}" presName="bottomLine" presStyleLbl="alignNode1" presStyleIdx="5" presStyleCnt="6">
        <dgm:presLayoutVars/>
      </dgm:prSet>
      <dgm:spPr>
        <a:xfrm>
          <a:off x="6737276" y="5030346"/>
          <a:ext cx="3062398" cy="72"/>
        </a:xfrm>
        <a:prstGeom prst="rect">
          <a:avLst/>
        </a:prstGeom>
      </dgm:spPr>
    </dgm:pt>
    <dgm:pt modelId="{B55CDDE1-EA72-4408-9BAF-6C015BB9C985}" type="pres">
      <dgm:prSet presAssocID="{E1EA7784-552E-468A-A6A8-D3AF99B74184}" presName="nodeText" presStyleLbl="bgAccFollowNode1" presStyleIdx="2" presStyleCnt="3">
        <dgm:presLayoutVars>
          <dgm:bulletEnabled val="1"/>
        </dgm:presLayoutVars>
      </dgm:prSet>
      <dgm:spPr/>
    </dgm:pt>
  </dgm:ptLst>
  <dgm:cxnLst>
    <dgm:cxn modelId="{144D3610-44AA-42F9-A4D9-8FF096B1E721}" type="presOf" srcId="{E1EA7784-552E-468A-A6A8-D3AF99B74184}" destId="{731680B7-AF6F-4DC3-AB6B-C5D3C47ECB84}" srcOrd="0" destOrd="0" presId="urn:microsoft.com/office/officeart/2016/7/layout/BasicLinearProcessNumbered"/>
    <dgm:cxn modelId="{4428601E-09C8-4255-AA4E-3525EAD39422}" srcId="{C0838D63-7009-45D5-A398-BFE6E71B4E6F}" destId="{E1EA7784-552E-468A-A6A8-D3AF99B74184}" srcOrd="2" destOrd="0" parTransId="{F737DFCB-2716-4A69-AF42-D0EF50E2F312}" sibTransId="{6099433B-A7A7-41EE-9B5B-294D8128145F}"/>
    <dgm:cxn modelId="{15E1BE5C-DB2F-4161-922D-1E05C226786D}" type="presOf" srcId="{3BBFCD24-65D7-4643-9486-4BE5F9E894CF}" destId="{37A518B3-02C8-438A-BD8E-AF432BC24A39}" srcOrd="0" destOrd="0" presId="urn:microsoft.com/office/officeart/2016/7/layout/BasicLinearProcessNumbered"/>
    <dgm:cxn modelId="{19B84F64-1DCD-4229-AFC8-30ADCDC5C754}" type="presOf" srcId="{3BBFCD24-65D7-4643-9486-4BE5F9E894CF}" destId="{D68863D4-0D16-4AC6-978D-AF7E35722D6C}" srcOrd="1" destOrd="0" presId="urn:microsoft.com/office/officeart/2016/7/layout/BasicLinearProcessNumbered"/>
    <dgm:cxn modelId="{B39EF06D-760E-4129-97D8-47922ADF98B3}" type="presOf" srcId="{C0838D63-7009-45D5-A398-BFE6E71B4E6F}" destId="{EE8451BB-015D-41DE-A8AB-89B795D1804D}" srcOrd="0" destOrd="0" presId="urn:microsoft.com/office/officeart/2016/7/layout/BasicLinearProcessNumbered"/>
    <dgm:cxn modelId="{86665A5A-8433-425F-A9ED-C795FC11979C}" srcId="{C0838D63-7009-45D5-A398-BFE6E71B4E6F}" destId="{4C698A12-E47D-4B9B-A337-C6400FE771F8}" srcOrd="1" destOrd="0" parTransId="{D58A3BAD-8678-485A-89AA-FD67E2A962DD}" sibTransId="{8B7B28A4-2971-4BA6-879D-4AA5CB0DFA8C}"/>
    <dgm:cxn modelId="{A9F2268A-9A84-49C7-BCE6-1BAF90C41DF3}" type="presOf" srcId="{4C698A12-E47D-4B9B-A337-C6400FE771F8}" destId="{732905FC-4956-4CC6-8A9C-AD91859ABD61}" srcOrd="1" destOrd="0" presId="urn:microsoft.com/office/officeart/2016/7/layout/BasicLinearProcessNumbered"/>
    <dgm:cxn modelId="{B09E7394-A6AC-4574-8377-9E1BB68BF4DB}" srcId="{C0838D63-7009-45D5-A398-BFE6E71B4E6F}" destId="{3BBFCD24-65D7-4643-9486-4BE5F9E894CF}" srcOrd="0" destOrd="0" parTransId="{494114E9-0BBE-41E7-8EB7-62FB115CFBD1}" sibTransId="{3FE3BA04-DFAF-46EB-9F13-9573A1C789C5}"/>
    <dgm:cxn modelId="{E3BA75B4-3109-4D38-9A00-EA663DD6E649}" type="presOf" srcId="{4C698A12-E47D-4B9B-A337-C6400FE771F8}" destId="{F6C7A984-18F2-420C-9FA2-ACF787FA1681}" srcOrd="0" destOrd="0" presId="urn:microsoft.com/office/officeart/2016/7/layout/BasicLinearProcessNumbered"/>
    <dgm:cxn modelId="{39A5C0BD-9170-4A15-B8C3-FF3FE4811010}" type="presOf" srcId="{3FE3BA04-DFAF-46EB-9F13-9573A1C789C5}" destId="{64F3CD82-D52C-4777-8B8C-6FDEE029D3C6}" srcOrd="0" destOrd="0" presId="urn:microsoft.com/office/officeart/2016/7/layout/BasicLinearProcessNumbered"/>
    <dgm:cxn modelId="{5E0AB4DF-51BE-4127-B459-180C2CCCCD89}" type="presOf" srcId="{8B7B28A4-2971-4BA6-879D-4AA5CB0DFA8C}" destId="{A6FE30BA-452F-4EF8-AE40-9A103CE375ED}" srcOrd="0" destOrd="0" presId="urn:microsoft.com/office/officeart/2016/7/layout/BasicLinearProcessNumbered"/>
    <dgm:cxn modelId="{772414F2-2547-42D6-8363-883D17096BFD}" type="presOf" srcId="{E1EA7784-552E-468A-A6A8-D3AF99B74184}" destId="{B55CDDE1-EA72-4408-9BAF-6C015BB9C985}" srcOrd="1" destOrd="0" presId="urn:microsoft.com/office/officeart/2016/7/layout/BasicLinearProcessNumbered"/>
    <dgm:cxn modelId="{B40169FB-B303-4BEC-8F2E-8C75449F3ADF}" type="presOf" srcId="{6099433B-A7A7-41EE-9B5B-294D8128145F}" destId="{D323D4C5-B312-4D36-B108-DADA6C05EF99}" srcOrd="0" destOrd="0" presId="urn:microsoft.com/office/officeart/2016/7/layout/BasicLinearProcessNumbered"/>
    <dgm:cxn modelId="{1D6EB46A-22E9-42A6-9B64-9D222B856D31}" type="presParOf" srcId="{EE8451BB-015D-41DE-A8AB-89B795D1804D}" destId="{589398BB-5102-4DF4-9F11-0B809C173715}" srcOrd="0" destOrd="0" presId="urn:microsoft.com/office/officeart/2016/7/layout/BasicLinearProcessNumbered"/>
    <dgm:cxn modelId="{086FE969-0148-4749-933F-5359C62E44C8}" type="presParOf" srcId="{589398BB-5102-4DF4-9F11-0B809C173715}" destId="{37A518B3-02C8-438A-BD8E-AF432BC24A39}" srcOrd="0" destOrd="0" presId="urn:microsoft.com/office/officeart/2016/7/layout/BasicLinearProcessNumbered"/>
    <dgm:cxn modelId="{A561AC28-B779-4E39-8FAF-BCEF5CD0F9E5}" type="presParOf" srcId="{589398BB-5102-4DF4-9F11-0B809C173715}" destId="{64F3CD82-D52C-4777-8B8C-6FDEE029D3C6}" srcOrd="1" destOrd="0" presId="urn:microsoft.com/office/officeart/2016/7/layout/BasicLinearProcessNumbered"/>
    <dgm:cxn modelId="{F70C7C0A-3B57-43D9-A5DF-77F6F0C39507}" type="presParOf" srcId="{589398BB-5102-4DF4-9F11-0B809C173715}" destId="{A73C71A7-56A3-4B22-8C96-BAF28C269EC7}" srcOrd="2" destOrd="0" presId="urn:microsoft.com/office/officeart/2016/7/layout/BasicLinearProcessNumbered"/>
    <dgm:cxn modelId="{EBF96724-368D-47B3-B792-AB78EDA89770}" type="presParOf" srcId="{589398BB-5102-4DF4-9F11-0B809C173715}" destId="{D68863D4-0D16-4AC6-978D-AF7E35722D6C}" srcOrd="3" destOrd="0" presId="urn:microsoft.com/office/officeart/2016/7/layout/BasicLinearProcessNumbered"/>
    <dgm:cxn modelId="{DFCE0DF2-BB1A-4A3B-9B7F-BC015A1A3B83}" type="presParOf" srcId="{EE8451BB-015D-41DE-A8AB-89B795D1804D}" destId="{6494551C-E204-4F96-B275-C8F17D7B84FC}" srcOrd="1" destOrd="0" presId="urn:microsoft.com/office/officeart/2016/7/layout/BasicLinearProcessNumbered"/>
    <dgm:cxn modelId="{C716D374-3F8E-4881-B311-D6687A6A77B6}" type="presParOf" srcId="{EE8451BB-015D-41DE-A8AB-89B795D1804D}" destId="{B78A0DE4-8B67-4C8F-B2C8-5A2517B4929F}" srcOrd="2" destOrd="0" presId="urn:microsoft.com/office/officeart/2016/7/layout/BasicLinearProcessNumbered"/>
    <dgm:cxn modelId="{104E8673-7190-4AC4-8BA0-EC82EB7F10C8}" type="presParOf" srcId="{B78A0DE4-8B67-4C8F-B2C8-5A2517B4929F}" destId="{F6C7A984-18F2-420C-9FA2-ACF787FA1681}" srcOrd="0" destOrd="0" presId="urn:microsoft.com/office/officeart/2016/7/layout/BasicLinearProcessNumbered"/>
    <dgm:cxn modelId="{7B9B3DD3-CDDA-4B99-8BCA-19EE26B86758}" type="presParOf" srcId="{B78A0DE4-8B67-4C8F-B2C8-5A2517B4929F}" destId="{A6FE30BA-452F-4EF8-AE40-9A103CE375ED}" srcOrd="1" destOrd="0" presId="urn:microsoft.com/office/officeart/2016/7/layout/BasicLinearProcessNumbered"/>
    <dgm:cxn modelId="{1414981C-C6DC-4CE3-903B-B5B7030C4817}" type="presParOf" srcId="{B78A0DE4-8B67-4C8F-B2C8-5A2517B4929F}" destId="{FFC8D281-D3C9-4F64-9C47-6130D4896824}" srcOrd="2" destOrd="0" presId="urn:microsoft.com/office/officeart/2016/7/layout/BasicLinearProcessNumbered"/>
    <dgm:cxn modelId="{71B98405-A3BB-4161-AD55-EEFF9E1B9D02}" type="presParOf" srcId="{B78A0DE4-8B67-4C8F-B2C8-5A2517B4929F}" destId="{732905FC-4956-4CC6-8A9C-AD91859ABD61}" srcOrd="3" destOrd="0" presId="urn:microsoft.com/office/officeart/2016/7/layout/BasicLinearProcessNumbered"/>
    <dgm:cxn modelId="{1556D017-7592-4A0F-93E6-1F84F2BED74F}" type="presParOf" srcId="{EE8451BB-015D-41DE-A8AB-89B795D1804D}" destId="{10C1548A-3939-414D-8185-80EB62264DB9}" srcOrd="3" destOrd="0" presId="urn:microsoft.com/office/officeart/2016/7/layout/BasicLinearProcessNumbered"/>
    <dgm:cxn modelId="{F6F184B9-5C0C-4686-8227-95954C69DEF3}" type="presParOf" srcId="{EE8451BB-015D-41DE-A8AB-89B795D1804D}" destId="{303BB4E5-204A-453E-BC1D-112C2EBC4BDE}" srcOrd="4" destOrd="0" presId="urn:microsoft.com/office/officeart/2016/7/layout/BasicLinearProcessNumbered"/>
    <dgm:cxn modelId="{503FCD70-3330-4374-82AA-2C3FF657E603}" type="presParOf" srcId="{303BB4E5-204A-453E-BC1D-112C2EBC4BDE}" destId="{731680B7-AF6F-4DC3-AB6B-C5D3C47ECB84}" srcOrd="0" destOrd="0" presId="urn:microsoft.com/office/officeart/2016/7/layout/BasicLinearProcessNumbered"/>
    <dgm:cxn modelId="{5FA2AC79-E559-44BC-828F-64B15AB81509}" type="presParOf" srcId="{303BB4E5-204A-453E-BC1D-112C2EBC4BDE}" destId="{D323D4C5-B312-4D36-B108-DADA6C05EF99}" srcOrd="1" destOrd="0" presId="urn:microsoft.com/office/officeart/2016/7/layout/BasicLinearProcessNumbered"/>
    <dgm:cxn modelId="{564BD9E4-0B87-4DFC-A1D4-2B9FFB862C10}" type="presParOf" srcId="{303BB4E5-204A-453E-BC1D-112C2EBC4BDE}" destId="{5B30050A-1163-482F-A652-F9CEC0D2FF63}" srcOrd="2" destOrd="0" presId="urn:microsoft.com/office/officeart/2016/7/layout/BasicLinearProcessNumbered"/>
    <dgm:cxn modelId="{96F53547-E85F-4B60-96CA-BB1D25213251}" type="presParOf" srcId="{303BB4E5-204A-453E-BC1D-112C2EBC4BDE}" destId="{B55CDDE1-EA72-4408-9BAF-6C015BB9C985}"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DD8915E-DC14-41D6-9BB5-F49E1C265163}" type="doc">
      <dgm:prSet loTypeId="urn:microsoft.com/office/officeart/2016/7/layout/HorizontalActionList" loCatId="list" qsTypeId="urn:microsoft.com/office/officeart/2005/8/quickstyle/simple1" qsCatId="simple" csTypeId="urn:microsoft.com/office/officeart/2005/8/colors/accent1_2" csCatId="accent1" phldr="1"/>
      <dgm:spPr/>
      <dgm:t>
        <a:bodyPr/>
        <a:lstStyle/>
        <a:p>
          <a:endParaRPr lang="en-US"/>
        </a:p>
      </dgm:t>
    </dgm:pt>
    <dgm:pt modelId="{8FE81FEC-2664-411F-AEB3-065F29F52751}">
      <dgm:prSet custT="1"/>
      <dgm:spPr>
        <a:noFill/>
        <a:ln>
          <a:solidFill>
            <a:schemeClr val="accent1">
              <a:lumMod val="40000"/>
              <a:lumOff val="60000"/>
              <a:alpha val="90000"/>
            </a:schemeClr>
          </a:solidFill>
        </a:ln>
      </dgm:spPr>
      <dgm:t>
        <a:bodyPr/>
        <a:lstStyle/>
        <a:p>
          <a:pPr algn="just" rtl="0">
            <a:buFont typeface="Arial" panose="020B0604020202020204" pitchFamily="34" charset="0"/>
            <a:buNone/>
          </a:pPr>
          <a:r>
            <a:rPr lang="en-US" sz="1200" b="1" dirty="0">
              <a:solidFill>
                <a:schemeClr val="tx1"/>
              </a:solidFill>
              <a:latin typeface="+mj-lt"/>
            </a:rPr>
            <a:t>Risk: </a:t>
          </a:r>
          <a:r>
            <a:rPr lang="en-US" sz="1200" b="0" dirty="0">
              <a:solidFill>
                <a:schemeClr val="tx1"/>
              </a:solidFill>
              <a:latin typeface="+mj-lt"/>
            </a:rPr>
            <a:t>The short-term cost of sustainability initiatives may appear prohibitive.</a:t>
          </a:r>
        </a:p>
      </dgm:t>
    </dgm:pt>
    <dgm:pt modelId="{BCBC007E-0269-421B-9C41-DE26D5C3A822}" type="parTrans" cxnId="{711E093C-AD42-45A4-8D40-A2D39702062E}">
      <dgm:prSet/>
      <dgm:spPr/>
      <dgm:t>
        <a:bodyPr/>
        <a:lstStyle/>
        <a:p>
          <a:pPr algn="ctr"/>
          <a:endParaRPr lang="en-US">
            <a:solidFill>
              <a:schemeClr val="tx1"/>
            </a:solidFill>
            <a:latin typeface="+mj-lt"/>
          </a:endParaRPr>
        </a:p>
      </dgm:t>
    </dgm:pt>
    <dgm:pt modelId="{80230EB7-7230-4881-A631-309C07417378}" type="sibTrans" cxnId="{711E093C-AD42-45A4-8D40-A2D39702062E}">
      <dgm:prSet/>
      <dgm:spPr/>
      <dgm:t>
        <a:bodyPr/>
        <a:lstStyle/>
        <a:p>
          <a:pPr algn="ctr"/>
          <a:endParaRPr lang="en-US">
            <a:solidFill>
              <a:schemeClr val="tx1"/>
            </a:solidFill>
            <a:latin typeface="+mj-lt"/>
          </a:endParaRPr>
        </a:p>
      </dgm:t>
    </dgm:pt>
    <dgm:pt modelId="{30A490C8-22B4-4D68-875C-0F0DE2FF864D}">
      <dgm:prSet phldr="0" custT="1"/>
      <dgm:spPr>
        <a:noFill/>
        <a:ln>
          <a:solidFill>
            <a:schemeClr val="accent1">
              <a:lumMod val="40000"/>
              <a:lumOff val="60000"/>
              <a:alpha val="90000"/>
            </a:schemeClr>
          </a:solidFill>
        </a:ln>
      </dgm:spPr>
      <dgm:t>
        <a:bodyPr/>
        <a:lstStyle/>
        <a:p>
          <a:pPr algn="just">
            <a:buFont typeface="Wingdings" panose="05000000000000000000" pitchFamily="2" charset="2"/>
            <a:buNone/>
          </a:pPr>
          <a:r>
            <a:rPr lang="en-US" sz="1200" b="1" dirty="0">
              <a:solidFill>
                <a:schemeClr val="tx1"/>
              </a:solidFill>
              <a:latin typeface="+mj-lt"/>
            </a:rPr>
            <a:t>Risk: </a:t>
          </a:r>
          <a:r>
            <a:rPr lang="en-US" sz="1200" b="0" dirty="0">
              <a:solidFill>
                <a:schemeClr val="tx1"/>
              </a:solidFill>
              <a:latin typeface="+mj-lt"/>
            </a:rPr>
            <a:t>Reliance on algorithms that could miss human judgment or lead to inaccurate recommendations.</a:t>
          </a:r>
        </a:p>
      </dgm:t>
    </dgm:pt>
    <dgm:pt modelId="{035C64B0-4F0C-4FD1-BD23-B1D4C9887CBE}" type="parTrans" cxnId="{381FE1CC-8184-4745-8EB3-6DE11655998D}">
      <dgm:prSet/>
      <dgm:spPr/>
      <dgm:t>
        <a:bodyPr/>
        <a:lstStyle/>
        <a:p>
          <a:pPr algn="ctr"/>
          <a:endParaRPr lang="en-US">
            <a:solidFill>
              <a:schemeClr val="tx1"/>
            </a:solidFill>
            <a:latin typeface="+mj-lt"/>
          </a:endParaRPr>
        </a:p>
      </dgm:t>
    </dgm:pt>
    <dgm:pt modelId="{45495DA8-8707-41E3-A12B-FA5766269C44}" type="sibTrans" cxnId="{381FE1CC-8184-4745-8EB3-6DE11655998D}">
      <dgm:prSet/>
      <dgm:spPr/>
      <dgm:t>
        <a:bodyPr/>
        <a:lstStyle/>
        <a:p>
          <a:pPr algn="ctr"/>
          <a:endParaRPr lang="en-US">
            <a:solidFill>
              <a:schemeClr val="tx1"/>
            </a:solidFill>
            <a:latin typeface="+mj-lt"/>
          </a:endParaRPr>
        </a:p>
      </dgm:t>
    </dgm:pt>
    <dgm:pt modelId="{50418D2B-9486-42DE-AFDD-1D31420040FF}">
      <dgm:prSet phldr="0" custT="1"/>
      <dgm:spPr>
        <a:noFill/>
        <a:ln>
          <a:solidFill>
            <a:schemeClr val="accent1">
              <a:lumMod val="40000"/>
              <a:lumOff val="60000"/>
              <a:alpha val="90000"/>
            </a:schemeClr>
          </a:solidFill>
        </a:ln>
      </dgm:spPr>
      <dgm:t>
        <a:bodyPr/>
        <a:lstStyle/>
        <a:p>
          <a:pPr algn="just">
            <a:buFont typeface="Arial" panose="020B0604020202020204" pitchFamily="34" charset="0"/>
            <a:buNone/>
          </a:pPr>
          <a:r>
            <a:rPr lang="en-US" sz="1200" b="1" dirty="0">
              <a:solidFill>
                <a:schemeClr val="tx1"/>
              </a:solidFill>
              <a:latin typeface="+mj-lt"/>
            </a:rPr>
            <a:t>Risk: </a:t>
          </a:r>
          <a:r>
            <a:rPr lang="en-US" sz="1200" b="0" dirty="0">
              <a:solidFill>
                <a:schemeClr val="tx1"/>
              </a:solidFill>
              <a:latin typeface="+mj-lt"/>
            </a:rPr>
            <a:t>Technology is still evolving, and some government systems may not be fully compatible with blockchain.</a:t>
          </a:r>
        </a:p>
      </dgm:t>
    </dgm:pt>
    <dgm:pt modelId="{D5A17F6B-93F5-442B-938A-0F38C281BE88}" type="parTrans" cxnId="{5A5BA622-5DEB-48B9-88D9-C1DE36C711E5}">
      <dgm:prSet/>
      <dgm:spPr/>
      <dgm:t>
        <a:bodyPr/>
        <a:lstStyle/>
        <a:p>
          <a:pPr algn="ctr"/>
          <a:endParaRPr lang="en-US">
            <a:solidFill>
              <a:schemeClr val="tx1"/>
            </a:solidFill>
            <a:latin typeface="+mj-lt"/>
          </a:endParaRPr>
        </a:p>
      </dgm:t>
    </dgm:pt>
    <dgm:pt modelId="{1D87A0A5-8024-4710-846B-D5BFAC785107}" type="sibTrans" cxnId="{5A5BA622-5DEB-48B9-88D9-C1DE36C711E5}">
      <dgm:prSet/>
      <dgm:spPr/>
      <dgm:t>
        <a:bodyPr/>
        <a:lstStyle/>
        <a:p>
          <a:pPr algn="ctr"/>
          <a:endParaRPr lang="en-US">
            <a:solidFill>
              <a:schemeClr val="tx1"/>
            </a:solidFill>
            <a:latin typeface="+mj-lt"/>
          </a:endParaRPr>
        </a:p>
      </dgm:t>
    </dgm:pt>
    <dgm:pt modelId="{73D947E0-108F-4D20-A71E-3CF329F97212}">
      <dgm:prSet phldr="0" custT="1"/>
      <dgm:spPr>
        <a:noFill/>
      </dgm:spPr>
      <dgm:t>
        <a:bodyPr/>
        <a:lstStyle/>
        <a:p>
          <a:pPr algn="ctr" rtl="0"/>
          <a:r>
            <a:rPr lang="en-US" sz="2000" b="1" dirty="0">
              <a:solidFill>
                <a:schemeClr val="tx1"/>
              </a:solidFill>
              <a:latin typeface="+mj-lt"/>
            </a:rPr>
            <a:t>AI in Data Analytics</a:t>
          </a:r>
          <a:endParaRPr lang="en-US" sz="2000" cap="all" baseline="0" dirty="0">
            <a:solidFill>
              <a:schemeClr val="tx1"/>
            </a:solidFill>
            <a:latin typeface="+mj-lt"/>
          </a:endParaRPr>
        </a:p>
      </dgm:t>
    </dgm:pt>
    <dgm:pt modelId="{AE813459-65AB-4FA9-B717-330DDA6DFA4E}" type="sibTrans" cxnId="{A0077D09-C12C-46D0-8DF7-194B6911362A}">
      <dgm:prSet/>
      <dgm:spPr/>
      <dgm:t>
        <a:bodyPr/>
        <a:lstStyle/>
        <a:p>
          <a:pPr algn="ctr"/>
          <a:endParaRPr lang="en-US">
            <a:solidFill>
              <a:schemeClr val="tx1"/>
            </a:solidFill>
            <a:latin typeface="+mj-lt"/>
          </a:endParaRPr>
        </a:p>
      </dgm:t>
    </dgm:pt>
    <dgm:pt modelId="{9D249532-A24D-4D8F-848A-9F42F2E486C9}" type="parTrans" cxnId="{A0077D09-C12C-46D0-8DF7-194B6911362A}">
      <dgm:prSet/>
      <dgm:spPr/>
      <dgm:t>
        <a:bodyPr/>
        <a:lstStyle/>
        <a:p>
          <a:pPr algn="ctr"/>
          <a:endParaRPr lang="en-US">
            <a:solidFill>
              <a:schemeClr val="tx1"/>
            </a:solidFill>
            <a:latin typeface="+mj-lt"/>
          </a:endParaRPr>
        </a:p>
      </dgm:t>
    </dgm:pt>
    <dgm:pt modelId="{B1AFA1AF-0FF8-45B3-A6D0-0E255A2F637D}">
      <dgm:prSet phldr="0" custT="1"/>
      <dgm:spPr>
        <a:noFill/>
      </dgm:spPr>
      <dgm:t>
        <a:bodyPr/>
        <a:lstStyle/>
        <a:p>
          <a:pPr algn="ctr"/>
          <a:r>
            <a:rPr lang="en-US" sz="2000" b="1" dirty="0">
              <a:solidFill>
                <a:schemeClr val="tx1"/>
              </a:solidFill>
              <a:latin typeface="+mj-lt"/>
            </a:rPr>
            <a:t>Blockchain for Secure Contracts</a:t>
          </a:r>
          <a:endParaRPr lang="en-US" sz="2000" b="1" cap="all" baseline="0" dirty="0">
            <a:solidFill>
              <a:schemeClr val="tx1"/>
            </a:solidFill>
            <a:latin typeface="+mj-lt"/>
          </a:endParaRPr>
        </a:p>
      </dgm:t>
    </dgm:pt>
    <dgm:pt modelId="{88649F7A-400B-4056-965D-C9AC0B3AD942}" type="sibTrans" cxnId="{F28D7702-2FC3-49BD-BB13-C989E5EE622A}">
      <dgm:prSet/>
      <dgm:spPr/>
      <dgm:t>
        <a:bodyPr/>
        <a:lstStyle/>
        <a:p>
          <a:pPr algn="ctr"/>
          <a:endParaRPr lang="en-US">
            <a:solidFill>
              <a:schemeClr val="tx1"/>
            </a:solidFill>
            <a:latin typeface="+mj-lt"/>
          </a:endParaRPr>
        </a:p>
      </dgm:t>
    </dgm:pt>
    <dgm:pt modelId="{10C68AF5-481C-45AA-A216-8BBBB04515B9}" type="parTrans" cxnId="{F28D7702-2FC3-49BD-BB13-C989E5EE622A}">
      <dgm:prSet/>
      <dgm:spPr/>
      <dgm:t>
        <a:bodyPr/>
        <a:lstStyle/>
        <a:p>
          <a:pPr algn="ctr"/>
          <a:endParaRPr lang="en-US">
            <a:solidFill>
              <a:schemeClr val="tx1"/>
            </a:solidFill>
            <a:latin typeface="+mj-lt"/>
          </a:endParaRPr>
        </a:p>
      </dgm:t>
    </dgm:pt>
    <dgm:pt modelId="{A2322D3A-7AC2-4C5C-9D7E-EAB2313D47D4}">
      <dgm:prSet phldr="0" custT="1"/>
      <dgm:spPr>
        <a:noFill/>
      </dgm:spPr>
      <dgm:t>
        <a:bodyPr/>
        <a:lstStyle/>
        <a:p>
          <a:pPr algn="ctr"/>
          <a:r>
            <a:rPr lang="en-US" sz="2000" b="1" dirty="0">
              <a:solidFill>
                <a:schemeClr val="tx1"/>
              </a:solidFill>
              <a:latin typeface="+mj-lt"/>
            </a:rPr>
            <a:t>Sustainability Matrics</a:t>
          </a:r>
          <a:endParaRPr lang="en-US" sz="2000" cap="all" baseline="0" dirty="0">
            <a:solidFill>
              <a:schemeClr val="tx1"/>
            </a:solidFill>
            <a:latin typeface="+mj-lt"/>
          </a:endParaRPr>
        </a:p>
      </dgm:t>
    </dgm:pt>
    <dgm:pt modelId="{84DE1C3A-3FC7-4DB3-88ED-33F65A71557A}" type="sibTrans" cxnId="{179FAFCF-F878-464E-A8A6-1185EFA0E380}">
      <dgm:prSet/>
      <dgm:spPr/>
      <dgm:t>
        <a:bodyPr/>
        <a:lstStyle/>
        <a:p>
          <a:pPr algn="ctr"/>
          <a:endParaRPr lang="en-US">
            <a:solidFill>
              <a:schemeClr val="tx1"/>
            </a:solidFill>
            <a:latin typeface="+mj-lt"/>
          </a:endParaRPr>
        </a:p>
      </dgm:t>
    </dgm:pt>
    <dgm:pt modelId="{4A8C15D4-B36F-4764-B4FF-F2AF790D3E17}" type="parTrans" cxnId="{179FAFCF-F878-464E-A8A6-1185EFA0E380}">
      <dgm:prSet/>
      <dgm:spPr/>
      <dgm:t>
        <a:bodyPr/>
        <a:lstStyle/>
        <a:p>
          <a:pPr algn="ctr"/>
          <a:endParaRPr lang="en-US">
            <a:solidFill>
              <a:schemeClr val="tx1"/>
            </a:solidFill>
            <a:latin typeface="+mj-lt"/>
          </a:endParaRPr>
        </a:p>
      </dgm:t>
    </dgm:pt>
    <dgm:pt modelId="{41F71E9A-06B8-4E11-A9F1-E65DACFA8456}">
      <dgm:prSet custT="1"/>
      <dgm:spPr/>
      <dgm:t>
        <a:bodyPr/>
        <a:lstStyle/>
        <a:p>
          <a:pPr algn="just">
            <a:buFont typeface="Arial" panose="020B0604020202020204" pitchFamily="34" charset="0"/>
            <a:buNone/>
          </a:pPr>
          <a:r>
            <a:rPr lang="en-US" sz="1200" dirty="0">
              <a:solidFill>
                <a:schemeClr val="tx1"/>
              </a:solidFill>
              <a:latin typeface="+mj-lt"/>
            </a:rPr>
            <a:t>.</a:t>
          </a:r>
        </a:p>
      </dgm:t>
    </dgm:pt>
    <dgm:pt modelId="{4D8D4663-2050-4DEA-ADD1-B1FFDAE2260B}" type="parTrans" cxnId="{740F4B0C-C0EA-443E-9C73-4161FBA9DBA9}">
      <dgm:prSet/>
      <dgm:spPr/>
      <dgm:t>
        <a:bodyPr/>
        <a:lstStyle/>
        <a:p>
          <a:endParaRPr lang="en-US">
            <a:latin typeface="+mj-lt"/>
          </a:endParaRPr>
        </a:p>
      </dgm:t>
    </dgm:pt>
    <dgm:pt modelId="{E3348D88-C3D9-4D6B-BA2F-CF096D35D833}" type="sibTrans" cxnId="{740F4B0C-C0EA-443E-9C73-4161FBA9DBA9}">
      <dgm:prSet/>
      <dgm:spPr/>
      <dgm:t>
        <a:bodyPr/>
        <a:lstStyle/>
        <a:p>
          <a:endParaRPr lang="en-US">
            <a:latin typeface="+mj-lt"/>
          </a:endParaRPr>
        </a:p>
      </dgm:t>
    </dgm:pt>
    <dgm:pt modelId="{4F6566F6-C48C-42BE-BDF8-D7BCBDBB385C}">
      <dgm:prSet custT="1"/>
      <dgm:spPr/>
      <dgm:t>
        <a:bodyPr/>
        <a:lstStyle/>
        <a:p>
          <a:pPr algn="just">
            <a:buFont typeface="Wingdings" panose="05000000000000000000" pitchFamily="2" charset="2"/>
            <a:buNone/>
          </a:pPr>
          <a:r>
            <a:rPr lang="en-US" sz="1200" b="1" dirty="0">
              <a:solidFill>
                <a:schemeClr val="tx1"/>
              </a:solidFill>
              <a:latin typeface="+mj-lt"/>
            </a:rPr>
            <a:t>Combine AI with human oversight. Ensure that procurement teams can understand and adjust AI-driven insights.</a:t>
          </a:r>
        </a:p>
      </dgm:t>
    </dgm:pt>
    <dgm:pt modelId="{CB0C860C-64C8-4C9F-A8EE-4A8EA71A33B1}" type="parTrans" cxnId="{87F0CE33-85E2-4A41-A956-2DF8DA4AAA7D}">
      <dgm:prSet/>
      <dgm:spPr/>
      <dgm:t>
        <a:bodyPr/>
        <a:lstStyle/>
        <a:p>
          <a:endParaRPr lang="en-US"/>
        </a:p>
      </dgm:t>
    </dgm:pt>
    <dgm:pt modelId="{747766A3-376F-4A51-B694-023D5D9B3FF4}" type="sibTrans" cxnId="{87F0CE33-85E2-4A41-A956-2DF8DA4AAA7D}">
      <dgm:prSet/>
      <dgm:spPr/>
      <dgm:t>
        <a:bodyPr/>
        <a:lstStyle/>
        <a:p>
          <a:endParaRPr lang="en-US"/>
        </a:p>
      </dgm:t>
    </dgm:pt>
    <dgm:pt modelId="{2496719B-8A47-4263-AB06-4D2C00F94DC6}">
      <dgm:prSet custT="1"/>
      <dgm:spPr/>
      <dgm:t>
        <a:bodyPr/>
        <a:lstStyle/>
        <a:p>
          <a:pPr algn="just">
            <a:buFont typeface="Wingdings" panose="05000000000000000000" pitchFamily="2" charset="2"/>
            <a:buNone/>
          </a:pPr>
          <a:endParaRPr lang="en-US" sz="1200" b="1" dirty="0">
            <a:solidFill>
              <a:schemeClr val="tx1"/>
            </a:solidFill>
            <a:latin typeface="+mj-lt"/>
          </a:endParaRPr>
        </a:p>
        <a:p>
          <a:pPr algn="just">
            <a:buFont typeface="Wingdings" panose="05000000000000000000" pitchFamily="2" charset="2"/>
            <a:buNone/>
          </a:pPr>
          <a:r>
            <a:rPr lang="en-US" sz="1200" b="0" i="1" dirty="0">
              <a:solidFill>
                <a:srgbClr val="1F12C8"/>
              </a:solidFill>
              <a:latin typeface="+mj-lt"/>
            </a:rPr>
            <a:t>Use AI as a tool for decision support rather than decision-making alone. This maintains human judgment and accountability in the procurement process.</a:t>
          </a:r>
        </a:p>
      </dgm:t>
    </dgm:pt>
    <dgm:pt modelId="{3FF236BC-3C30-4299-B78D-E1B3F0EFD05A}" type="parTrans" cxnId="{858573F0-B679-4837-92EF-475A0B26A4C3}">
      <dgm:prSet/>
      <dgm:spPr/>
      <dgm:t>
        <a:bodyPr/>
        <a:lstStyle/>
        <a:p>
          <a:endParaRPr lang="en-US"/>
        </a:p>
      </dgm:t>
    </dgm:pt>
    <dgm:pt modelId="{5A5B5FF6-F806-4D64-9CD6-EAD23FF7E752}" type="sibTrans" cxnId="{858573F0-B679-4837-92EF-475A0B26A4C3}">
      <dgm:prSet/>
      <dgm:spPr/>
      <dgm:t>
        <a:bodyPr/>
        <a:lstStyle/>
        <a:p>
          <a:endParaRPr lang="en-US"/>
        </a:p>
      </dgm:t>
    </dgm:pt>
    <dgm:pt modelId="{428F90AD-0566-4854-8A68-EDB0E591C374}">
      <dgm:prSet custT="1"/>
      <dgm:spPr/>
      <dgm:t>
        <a:bodyPr/>
        <a:lstStyle/>
        <a:p>
          <a:pPr algn="just">
            <a:buFont typeface="Arial" panose="020B0604020202020204" pitchFamily="34" charset="0"/>
            <a:buNone/>
          </a:pPr>
          <a:endParaRPr lang="en-US" sz="1200" b="1" dirty="0">
            <a:solidFill>
              <a:schemeClr val="tx1"/>
            </a:solidFill>
            <a:latin typeface="+mj-lt"/>
          </a:endParaRPr>
        </a:p>
      </dgm:t>
    </dgm:pt>
    <dgm:pt modelId="{48DC6B4C-A7AB-41BB-A307-56E81FEBDA3C}" type="parTrans" cxnId="{1088CA4A-9E66-4B41-935F-82370D4FB4F0}">
      <dgm:prSet/>
      <dgm:spPr/>
      <dgm:t>
        <a:bodyPr/>
        <a:lstStyle/>
        <a:p>
          <a:endParaRPr lang="en-US"/>
        </a:p>
      </dgm:t>
    </dgm:pt>
    <dgm:pt modelId="{183CF3A4-DB37-403E-AA32-E0F18DA83911}" type="sibTrans" cxnId="{1088CA4A-9E66-4B41-935F-82370D4FB4F0}">
      <dgm:prSet/>
      <dgm:spPr/>
      <dgm:t>
        <a:bodyPr/>
        <a:lstStyle/>
        <a:p>
          <a:endParaRPr lang="en-US"/>
        </a:p>
      </dgm:t>
    </dgm:pt>
    <dgm:pt modelId="{13EFE889-B540-41AC-801A-7D85AD55286B}">
      <dgm:prSet custT="1"/>
      <dgm:spPr/>
      <dgm:t>
        <a:bodyPr/>
        <a:lstStyle/>
        <a:p>
          <a:pPr algn="just">
            <a:buFont typeface="Arial" panose="020B0604020202020204" pitchFamily="34" charset="0"/>
            <a:buNone/>
          </a:pPr>
          <a:r>
            <a:rPr lang="en-US" sz="1200" b="1" dirty="0">
              <a:solidFill>
                <a:schemeClr val="tx1"/>
              </a:solidFill>
              <a:latin typeface="+mj-lt"/>
            </a:rPr>
            <a:t>Collaborate with tech experts and start with modular solutions that don’t disrupt existing systems.</a:t>
          </a:r>
        </a:p>
      </dgm:t>
    </dgm:pt>
    <dgm:pt modelId="{E626D4BA-CA87-4708-97CD-9663683A2450}" type="parTrans" cxnId="{3F5B95A8-9F7B-4963-85F4-16C70A669D31}">
      <dgm:prSet/>
      <dgm:spPr/>
      <dgm:t>
        <a:bodyPr/>
        <a:lstStyle/>
        <a:p>
          <a:endParaRPr lang="en-US"/>
        </a:p>
      </dgm:t>
    </dgm:pt>
    <dgm:pt modelId="{369685F5-CF72-404F-9893-4ACE3145FD8B}" type="sibTrans" cxnId="{3F5B95A8-9F7B-4963-85F4-16C70A669D31}">
      <dgm:prSet/>
      <dgm:spPr/>
      <dgm:t>
        <a:bodyPr/>
        <a:lstStyle/>
        <a:p>
          <a:endParaRPr lang="en-US"/>
        </a:p>
      </dgm:t>
    </dgm:pt>
    <dgm:pt modelId="{A6DD75E8-3260-4B94-BB80-C73582A09158}">
      <dgm:prSet custT="1"/>
      <dgm:spPr/>
      <dgm:t>
        <a:bodyPr/>
        <a:lstStyle/>
        <a:p>
          <a:pPr algn="just">
            <a:buFont typeface="Arial" panose="020B0604020202020204" pitchFamily="34" charset="0"/>
            <a:buNone/>
          </a:pPr>
          <a:endParaRPr lang="en-US" sz="1200" b="1" dirty="0">
            <a:solidFill>
              <a:schemeClr val="tx1"/>
            </a:solidFill>
            <a:latin typeface="+mj-lt"/>
          </a:endParaRPr>
        </a:p>
        <a:p>
          <a:pPr algn="just">
            <a:buFont typeface="Arial" panose="020B0604020202020204" pitchFamily="34" charset="0"/>
            <a:buNone/>
          </a:pPr>
          <a:r>
            <a:rPr lang="en-US" sz="1200" b="0" i="1" dirty="0">
              <a:solidFill>
                <a:srgbClr val="1F12C8"/>
              </a:solidFill>
              <a:latin typeface="+mj-lt"/>
            </a:rPr>
            <a:t>Champion the concept of “slow innovation” in the public sector—gradually adopting new technology rather than avoiding it due to potential risks</a:t>
          </a:r>
          <a:r>
            <a:rPr lang="en-US" sz="1200" b="0" dirty="0">
              <a:solidFill>
                <a:schemeClr val="tx1"/>
              </a:solidFill>
              <a:latin typeface="+mj-lt"/>
            </a:rPr>
            <a:t>.</a:t>
          </a:r>
        </a:p>
      </dgm:t>
    </dgm:pt>
    <dgm:pt modelId="{572631E7-C458-4A4D-A5BC-1EAC67A5F0AF}" type="parTrans" cxnId="{EE3D6E39-8B31-41F5-85AA-D369E59F467F}">
      <dgm:prSet/>
      <dgm:spPr/>
      <dgm:t>
        <a:bodyPr/>
        <a:lstStyle/>
        <a:p>
          <a:endParaRPr lang="en-US"/>
        </a:p>
      </dgm:t>
    </dgm:pt>
    <dgm:pt modelId="{B6410DD3-8DEB-4818-AF36-525697E899EA}" type="sibTrans" cxnId="{EE3D6E39-8B31-41F5-85AA-D369E59F467F}">
      <dgm:prSet/>
      <dgm:spPr/>
      <dgm:t>
        <a:bodyPr/>
        <a:lstStyle/>
        <a:p>
          <a:endParaRPr lang="en-US"/>
        </a:p>
      </dgm:t>
    </dgm:pt>
    <dgm:pt modelId="{10FB4799-5916-49C8-8291-E64DB8D65918}">
      <dgm:prSet custT="1"/>
      <dgm:spPr/>
      <dgm:t>
        <a:bodyPr/>
        <a:lstStyle/>
        <a:p>
          <a:pPr algn="just">
            <a:buFont typeface="Arial" panose="020B0604020202020204" pitchFamily="34" charset="0"/>
            <a:buNone/>
          </a:pPr>
          <a:endParaRPr lang="en-US" sz="1200" b="1" dirty="0">
            <a:solidFill>
              <a:schemeClr val="tx1"/>
            </a:solidFill>
            <a:latin typeface="+mj-lt"/>
          </a:endParaRPr>
        </a:p>
      </dgm:t>
    </dgm:pt>
    <dgm:pt modelId="{298B9E45-288E-4FB9-AF0E-03091EEEFD0D}" type="parTrans" cxnId="{89993893-5AC3-4A52-A883-EE10A81B05D2}">
      <dgm:prSet/>
      <dgm:spPr/>
      <dgm:t>
        <a:bodyPr/>
        <a:lstStyle/>
        <a:p>
          <a:endParaRPr lang="en-US"/>
        </a:p>
      </dgm:t>
    </dgm:pt>
    <dgm:pt modelId="{25DC6A9F-E198-4090-BDF2-94AEAB4A14BE}" type="sibTrans" cxnId="{89993893-5AC3-4A52-A883-EE10A81B05D2}">
      <dgm:prSet/>
      <dgm:spPr/>
      <dgm:t>
        <a:bodyPr/>
        <a:lstStyle/>
        <a:p>
          <a:endParaRPr lang="en-US"/>
        </a:p>
      </dgm:t>
    </dgm:pt>
    <dgm:pt modelId="{A3F9C7A0-62DA-4C30-AD8F-1994519EF1DE}">
      <dgm:prSet custT="1"/>
      <dgm:spPr/>
      <dgm:t>
        <a:bodyPr/>
        <a:lstStyle/>
        <a:p>
          <a:pPr algn="just" rtl="0">
            <a:buFont typeface="Arial" panose="020B0604020202020204" pitchFamily="34" charset="0"/>
            <a:buNone/>
          </a:pPr>
          <a:r>
            <a:rPr lang="en-US" sz="1200" b="1" dirty="0">
              <a:solidFill>
                <a:schemeClr val="tx1"/>
              </a:solidFill>
              <a:latin typeface="+mj-lt"/>
            </a:rPr>
            <a:t>Create long-term cost-benefit analyses that showcase the true value of sustainability in procurement, such as cost savings from energy efficiency and brand reputation.</a:t>
          </a:r>
        </a:p>
      </dgm:t>
    </dgm:pt>
    <dgm:pt modelId="{2382D544-F7D0-41D2-8E73-7E9AE12B2F1E}" type="parTrans" cxnId="{2D2BC082-AA1C-4E0D-A232-05F348D42E3E}">
      <dgm:prSet/>
      <dgm:spPr/>
      <dgm:t>
        <a:bodyPr/>
        <a:lstStyle/>
        <a:p>
          <a:endParaRPr lang="en-US"/>
        </a:p>
      </dgm:t>
    </dgm:pt>
    <dgm:pt modelId="{9B67B165-2BEC-4E87-925C-6F0303EFCC39}" type="sibTrans" cxnId="{2D2BC082-AA1C-4E0D-A232-05F348D42E3E}">
      <dgm:prSet/>
      <dgm:spPr/>
      <dgm:t>
        <a:bodyPr/>
        <a:lstStyle/>
        <a:p>
          <a:endParaRPr lang="en-US"/>
        </a:p>
      </dgm:t>
    </dgm:pt>
    <dgm:pt modelId="{D3E0A9AD-1B80-405E-8C34-1AD2F515EFFC}">
      <dgm:prSet custT="1"/>
      <dgm:spPr/>
      <dgm:t>
        <a:bodyPr/>
        <a:lstStyle/>
        <a:p>
          <a:pPr algn="just" rtl="0">
            <a:buFont typeface="Arial" panose="020B0604020202020204" pitchFamily="34" charset="0"/>
            <a:buNone/>
          </a:pPr>
          <a:endParaRPr lang="en-US" sz="1200" b="1" dirty="0">
            <a:solidFill>
              <a:schemeClr val="tx1"/>
            </a:solidFill>
            <a:latin typeface="+mj-lt"/>
          </a:endParaRPr>
        </a:p>
        <a:p>
          <a:pPr algn="just" rtl="0">
            <a:buFont typeface="Arial" panose="020B0604020202020204" pitchFamily="34" charset="0"/>
            <a:buNone/>
          </a:pPr>
          <a:r>
            <a:rPr lang="en-US" sz="1200" b="0" i="1" dirty="0">
              <a:solidFill>
                <a:srgbClr val="1F12C8"/>
              </a:solidFill>
              <a:latin typeface="+mj-lt"/>
            </a:rPr>
            <a:t>Encourage public procurement teams to integrate sustainability into their core values, viewing it as an essential, not optional, goal.</a:t>
          </a:r>
        </a:p>
      </dgm:t>
    </dgm:pt>
    <dgm:pt modelId="{151EE314-FF8D-445B-8637-5175064F8202}" type="parTrans" cxnId="{7B7DD947-2844-4ABE-9F5D-A31F0A1619B7}">
      <dgm:prSet/>
      <dgm:spPr/>
      <dgm:t>
        <a:bodyPr/>
        <a:lstStyle/>
        <a:p>
          <a:endParaRPr lang="en-US"/>
        </a:p>
      </dgm:t>
    </dgm:pt>
    <dgm:pt modelId="{24F47556-4006-47B9-953F-8A7A947CC8E8}" type="sibTrans" cxnId="{7B7DD947-2844-4ABE-9F5D-A31F0A1619B7}">
      <dgm:prSet/>
      <dgm:spPr/>
      <dgm:t>
        <a:bodyPr/>
        <a:lstStyle/>
        <a:p>
          <a:endParaRPr lang="en-US"/>
        </a:p>
      </dgm:t>
    </dgm:pt>
    <dgm:pt modelId="{E34D16AC-CE8B-422D-A01A-24B2420FAB91}">
      <dgm:prSet custT="1"/>
      <dgm:spPr/>
      <dgm:t>
        <a:bodyPr/>
        <a:lstStyle/>
        <a:p>
          <a:pPr algn="just" rtl="0">
            <a:buFont typeface="Arial" panose="020B0604020202020204" pitchFamily="34" charset="0"/>
            <a:buNone/>
          </a:pPr>
          <a:endParaRPr lang="en-US" sz="1200" b="1" dirty="0">
            <a:solidFill>
              <a:schemeClr val="tx1"/>
            </a:solidFill>
            <a:latin typeface="+mj-lt"/>
          </a:endParaRPr>
        </a:p>
      </dgm:t>
    </dgm:pt>
    <dgm:pt modelId="{F0FF9338-46E4-4211-B281-43A21BAF0654}" type="parTrans" cxnId="{EDE1113F-A776-4730-A0DE-A10537E1DE4D}">
      <dgm:prSet/>
      <dgm:spPr/>
      <dgm:t>
        <a:bodyPr/>
        <a:lstStyle/>
        <a:p>
          <a:endParaRPr lang="en-US"/>
        </a:p>
      </dgm:t>
    </dgm:pt>
    <dgm:pt modelId="{FE3DD67D-5AD8-4664-BC5E-2E8483B43CC3}" type="sibTrans" cxnId="{EDE1113F-A776-4730-A0DE-A10537E1DE4D}">
      <dgm:prSet/>
      <dgm:spPr/>
      <dgm:t>
        <a:bodyPr/>
        <a:lstStyle/>
        <a:p>
          <a:endParaRPr lang="en-US"/>
        </a:p>
      </dgm:t>
    </dgm:pt>
    <dgm:pt modelId="{E4B4F7C4-5024-45F0-9FD7-C5068A1AE6C4}" type="pres">
      <dgm:prSet presAssocID="{0DD8915E-DC14-41D6-9BB5-F49E1C265163}" presName="Name0" presStyleCnt="0">
        <dgm:presLayoutVars>
          <dgm:dir/>
          <dgm:animLvl val="lvl"/>
          <dgm:resizeHandles val="exact"/>
        </dgm:presLayoutVars>
      </dgm:prSet>
      <dgm:spPr/>
    </dgm:pt>
    <dgm:pt modelId="{473E2436-1BC1-4A6C-8568-5C38418F52D1}" type="pres">
      <dgm:prSet presAssocID="{73D947E0-108F-4D20-A71E-3CF329F97212}" presName="composite" presStyleCnt="0"/>
      <dgm:spPr/>
    </dgm:pt>
    <dgm:pt modelId="{BDBD7220-3F85-45D2-BED6-5BBFBC23EAE3}" type="pres">
      <dgm:prSet presAssocID="{73D947E0-108F-4D20-A71E-3CF329F97212}" presName="parTx" presStyleLbl="alignNode1" presStyleIdx="0" presStyleCnt="3">
        <dgm:presLayoutVars>
          <dgm:chMax val="0"/>
          <dgm:chPref val="0"/>
        </dgm:presLayoutVars>
      </dgm:prSet>
      <dgm:spPr/>
    </dgm:pt>
    <dgm:pt modelId="{22359DD7-1BFB-4900-BAE6-6084F2F57988}" type="pres">
      <dgm:prSet presAssocID="{73D947E0-108F-4D20-A71E-3CF329F97212}" presName="desTx" presStyleLbl="alignAccFollowNode1" presStyleIdx="0" presStyleCnt="3">
        <dgm:presLayoutVars/>
      </dgm:prSet>
      <dgm:spPr/>
    </dgm:pt>
    <dgm:pt modelId="{38C65349-0C40-499F-9765-B6F38C2DC3C3}" type="pres">
      <dgm:prSet presAssocID="{AE813459-65AB-4FA9-B717-330DDA6DFA4E}" presName="space" presStyleCnt="0"/>
      <dgm:spPr/>
    </dgm:pt>
    <dgm:pt modelId="{C6650FDC-3601-45F5-9125-6E3F90A53F8A}" type="pres">
      <dgm:prSet presAssocID="{B1AFA1AF-0FF8-45B3-A6D0-0E255A2F637D}" presName="composite" presStyleCnt="0"/>
      <dgm:spPr/>
    </dgm:pt>
    <dgm:pt modelId="{C4F84DEA-2002-4D32-8E80-70EEE05E345A}" type="pres">
      <dgm:prSet presAssocID="{B1AFA1AF-0FF8-45B3-A6D0-0E255A2F637D}" presName="parTx" presStyleLbl="alignNode1" presStyleIdx="1" presStyleCnt="3">
        <dgm:presLayoutVars>
          <dgm:chMax val="0"/>
          <dgm:chPref val="0"/>
        </dgm:presLayoutVars>
      </dgm:prSet>
      <dgm:spPr/>
    </dgm:pt>
    <dgm:pt modelId="{4FEB85EB-D046-4CDB-8A62-BBCE260C4490}" type="pres">
      <dgm:prSet presAssocID="{B1AFA1AF-0FF8-45B3-A6D0-0E255A2F637D}" presName="desTx" presStyleLbl="alignAccFollowNode1" presStyleIdx="1" presStyleCnt="3" custLinFactNeighborX="48">
        <dgm:presLayoutVars/>
      </dgm:prSet>
      <dgm:spPr/>
    </dgm:pt>
    <dgm:pt modelId="{40F59683-723F-44D1-8379-95635EED1AA8}" type="pres">
      <dgm:prSet presAssocID="{88649F7A-400B-4056-965D-C9AC0B3AD942}" presName="space" presStyleCnt="0"/>
      <dgm:spPr/>
    </dgm:pt>
    <dgm:pt modelId="{647B2244-AC3A-441A-A6FB-6136FA04F429}" type="pres">
      <dgm:prSet presAssocID="{A2322D3A-7AC2-4C5C-9D7E-EAB2313D47D4}" presName="composite" presStyleCnt="0"/>
      <dgm:spPr/>
    </dgm:pt>
    <dgm:pt modelId="{59606EB9-9F10-4D12-A33F-A242FDCC0D0F}" type="pres">
      <dgm:prSet presAssocID="{A2322D3A-7AC2-4C5C-9D7E-EAB2313D47D4}" presName="parTx" presStyleLbl="alignNode1" presStyleIdx="2" presStyleCnt="3">
        <dgm:presLayoutVars>
          <dgm:chMax val="0"/>
          <dgm:chPref val="0"/>
        </dgm:presLayoutVars>
      </dgm:prSet>
      <dgm:spPr/>
    </dgm:pt>
    <dgm:pt modelId="{C8429E68-36DD-4F6A-A2F4-7CCDADCEFAD1}" type="pres">
      <dgm:prSet presAssocID="{A2322D3A-7AC2-4C5C-9D7E-EAB2313D47D4}" presName="desTx" presStyleLbl="alignAccFollowNode1" presStyleIdx="2" presStyleCnt="3">
        <dgm:presLayoutVars/>
      </dgm:prSet>
      <dgm:spPr/>
    </dgm:pt>
  </dgm:ptLst>
  <dgm:cxnLst>
    <dgm:cxn modelId="{F28D7702-2FC3-49BD-BB13-C989E5EE622A}" srcId="{0DD8915E-DC14-41D6-9BB5-F49E1C265163}" destId="{B1AFA1AF-0FF8-45B3-A6D0-0E255A2F637D}" srcOrd="1" destOrd="0" parTransId="{10C68AF5-481C-45AA-A216-8BBBB04515B9}" sibTransId="{88649F7A-400B-4056-965D-C9AC0B3AD942}"/>
    <dgm:cxn modelId="{566C9302-72C3-45CB-A2F9-40C532519D4B}" type="presOf" srcId="{4F6566F6-C48C-42BE-BDF8-D7BCBDBB385C}" destId="{22359DD7-1BFB-4900-BAE6-6084F2F57988}" srcOrd="0" destOrd="1" presId="urn:microsoft.com/office/officeart/2016/7/layout/HorizontalActionList"/>
    <dgm:cxn modelId="{31826907-E438-4A1B-A800-F181C547104F}" type="presOf" srcId="{30A490C8-22B4-4D68-875C-0F0DE2FF864D}" destId="{22359DD7-1BFB-4900-BAE6-6084F2F57988}" srcOrd="0" destOrd="0" presId="urn:microsoft.com/office/officeart/2016/7/layout/HorizontalActionList"/>
    <dgm:cxn modelId="{A0077D09-C12C-46D0-8DF7-194B6911362A}" srcId="{0DD8915E-DC14-41D6-9BB5-F49E1C265163}" destId="{73D947E0-108F-4D20-A71E-3CF329F97212}" srcOrd="0" destOrd="0" parTransId="{9D249532-A24D-4D8F-848A-9F42F2E486C9}" sibTransId="{AE813459-65AB-4FA9-B717-330DDA6DFA4E}"/>
    <dgm:cxn modelId="{740F4B0C-C0EA-443E-9C73-4161FBA9DBA9}" srcId="{B1AFA1AF-0FF8-45B3-A6D0-0E255A2F637D}" destId="{41F71E9A-06B8-4E11-A9F1-E65DACFA8456}" srcOrd="4" destOrd="0" parTransId="{4D8D4663-2050-4DEA-ADD1-B1FFDAE2260B}" sibTransId="{E3348D88-C3D9-4D6B-BA2F-CF096D35D833}"/>
    <dgm:cxn modelId="{143A1722-5907-4C35-9F14-DDAECE10717A}" type="presOf" srcId="{428F90AD-0566-4854-8A68-EDB0E591C374}" destId="{22359DD7-1BFB-4900-BAE6-6084F2F57988}" srcOrd="0" destOrd="3" presId="urn:microsoft.com/office/officeart/2016/7/layout/HorizontalActionList"/>
    <dgm:cxn modelId="{5A5BA622-5DEB-48B9-88D9-C1DE36C711E5}" srcId="{B1AFA1AF-0FF8-45B3-A6D0-0E255A2F637D}" destId="{50418D2B-9486-42DE-AFDD-1D31420040FF}" srcOrd="0" destOrd="0" parTransId="{D5A17F6B-93F5-442B-938A-0F38C281BE88}" sibTransId="{1D87A0A5-8024-4710-846B-D5BFAC785107}"/>
    <dgm:cxn modelId="{87F0CE33-85E2-4A41-A956-2DF8DA4AAA7D}" srcId="{73D947E0-108F-4D20-A71E-3CF329F97212}" destId="{4F6566F6-C48C-42BE-BDF8-D7BCBDBB385C}" srcOrd="1" destOrd="0" parTransId="{CB0C860C-64C8-4C9F-A8EE-4A8EA71A33B1}" sibTransId="{747766A3-376F-4A51-B694-023D5D9B3FF4}"/>
    <dgm:cxn modelId="{EE3D6E39-8B31-41F5-85AA-D369E59F467F}" srcId="{B1AFA1AF-0FF8-45B3-A6D0-0E255A2F637D}" destId="{A6DD75E8-3260-4B94-BB80-C73582A09158}" srcOrd="2" destOrd="0" parTransId="{572631E7-C458-4A4D-A5BC-1EAC67A5F0AF}" sibTransId="{B6410DD3-8DEB-4818-AF36-525697E899EA}"/>
    <dgm:cxn modelId="{711E093C-AD42-45A4-8D40-A2D39702062E}" srcId="{A2322D3A-7AC2-4C5C-9D7E-EAB2313D47D4}" destId="{8FE81FEC-2664-411F-AEB3-065F29F52751}" srcOrd="0" destOrd="0" parTransId="{BCBC007E-0269-421B-9C41-DE26D5C3A822}" sibTransId="{80230EB7-7230-4881-A631-309C07417378}"/>
    <dgm:cxn modelId="{EDE1113F-A776-4730-A0DE-A10537E1DE4D}" srcId="{A2322D3A-7AC2-4C5C-9D7E-EAB2313D47D4}" destId="{E34D16AC-CE8B-422D-A01A-24B2420FAB91}" srcOrd="3" destOrd="0" parTransId="{F0FF9338-46E4-4211-B281-43A21BAF0654}" sibTransId="{FE3DD67D-5AD8-4664-BC5E-2E8483B43CC3}"/>
    <dgm:cxn modelId="{1B129E60-7CD3-4239-BB3C-FDFCBA2A939D}" type="presOf" srcId="{13EFE889-B540-41AC-801A-7D85AD55286B}" destId="{4FEB85EB-D046-4CDB-8A62-BBCE260C4490}" srcOrd="0" destOrd="1" presId="urn:microsoft.com/office/officeart/2016/7/layout/HorizontalActionList"/>
    <dgm:cxn modelId="{77A55366-077C-403B-A9E1-B9C6B5CA3288}" type="presOf" srcId="{73D947E0-108F-4D20-A71E-3CF329F97212}" destId="{BDBD7220-3F85-45D2-BED6-5BBFBC23EAE3}" srcOrd="0" destOrd="0" presId="urn:microsoft.com/office/officeart/2016/7/layout/HorizontalActionList"/>
    <dgm:cxn modelId="{7B7DD947-2844-4ABE-9F5D-A31F0A1619B7}" srcId="{A2322D3A-7AC2-4C5C-9D7E-EAB2313D47D4}" destId="{D3E0A9AD-1B80-405E-8C34-1AD2F515EFFC}" srcOrd="2" destOrd="0" parTransId="{151EE314-FF8D-445B-8637-5175064F8202}" sibTransId="{24F47556-4006-47B9-953F-8A7A947CC8E8}"/>
    <dgm:cxn modelId="{1088CA4A-9E66-4B41-935F-82370D4FB4F0}" srcId="{73D947E0-108F-4D20-A71E-3CF329F97212}" destId="{428F90AD-0566-4854-8A68-EDB0E591C374}" srcOrd="3" destOrd="0" parTransId="{48DC6B4C-A7AB-41BB-A307-56E81FEBDA3C}" sibTransId="{183CF3A4-DB37-403E-AA32-E0F18DA83911}"/>
    <dgm:cxn modelId="{B615494B-6D8E-4C51-9AB8-B0BECF42814C}" type="presOf" srcId="{D3E0A9AD-1B80-405E-8C34-1AD2F515EFFC}" destId="{C8429E68-36DD-4F6A-A2F4-7CCDADCEFAD1}" srcOrd="0" destOrd="2" presId="urn:microsoft.com/office/officeart/2016/7/layout/HorizontalActionList"/>
    <dgm:cxn modelId="{B7F6ED6E-855A-4A7B-AE18-3BD04546002C}" type="presOf" srcId="{B1AFA1AF-0FF8-45B3-A6D0-0E255A2F637D}" destId="{C4F84DEA-2002-4D32-8E80-70EEE05E345A}" srcOrd="0" destOrd="0" presId="urn:microsoft.com/office/officeart/2016/7/layout/HorizontalActionList"/>
    <dgm:cxn modelId="{859A7471-B98E-4426-BE9B-43B7125AF02A}" type="presOf" srcId="{2496719B-8A47-4263-AB06-4D2C00F94DC6}" destId="{22359DD7-1BFB-4900-BAE6-6084F2F57988}" srcOrd="0" destOrd="2" presId="urn:microsoft.com/office/officeart/2016/7/layout/HorizontalActionList"/>
    <dgm:cxn modelId="{8C45765A-3877-4160-9DC1-1F105C3B2112}" type="presOf" srcId="{A3F9C7A0-62DA-4C30-AD8F-1994519EF1DE}" destId="{C8429E68-36DD-4F6A-A2F4-7CCDADCEFAD1}" srcOrd="0" destOrd="1" presId="urn:microsoft.com/office/officeart/2016/7/layout/HorizontalActionList"/>
    <dgm:cxn modelId="{2D2BC082-AA1C-4E0D-A232-05F348D42E3E}" srcId="{A2322D3A-7AC2-4C5C-9D7E-EAB2313D47D4}" destId="{A3F9C7A0-62DA-4C30-AD8F-1994519EF1DE}" srcOrd="1" destOrd="0" parTransId="{2382D544-F7D0-41D2-8E73-7E9AE12B2F1E}" sibTransId="{9B67B165-2BEC-4E87-925C-6F0303EFCC39}"/>
    <dgm:cxn modelId="{5B880589-72F7-4F52-BDF0-A0CED8F05719}" type="presOf" srcId="{E34D16AC-CE8B-422D-A01A-24B2420FAB91}" destId="{C8429E68-36DD-4F6A-A2F4-7CCDADCEFAD1}" srcOrd="0" destOrd="3" presId="urn:microsoft.com/office/officeart/2016/7/layout/HorizontalActionList"/>
    <dgm:cxn modelId="{89993893-5AC3-4A52-A883-EE10A81B05D2}" srcId="{B1AFA1AF-0FF8-45B3-A6D0-0E255A2F637D}" destId="{10FB4799-5916-49C8-8291-E64DB8D65918}" srcOrd="3" destOrd="0" parTransId="{298B9E45-288E-4FB9-AF0E-03091EEEFD0D}" sibTransId="{25DC6A9F-E198-4090-BDF2-94AEAB4A14BE}"/>
    <dgm:cxn modelId="{3F5B95A8-9F7B-4963-85F4-16C70A669D31}" srcId="{B1AFA1AF-0FF8-45B3-A6D0-0E255A2F637D}" destId="{13EFE889-B540-41AC-801A-7D85AD55286B}" srcOrd="1" destOrd="0" parTransId="{E626D4BA-CA87-4708-97CD-9663683A2450}" sibTransId="{369685F5-CF72-404F-9893-4ACE3145FD8B}"/>
    <dgm:cxn modelId="{2A150BB9-152C-4196-AC08-2C67AE6F0302}" type="presOf" srcId="{41F71E9A-06B8-4E11-A9F1-E65DACFA8456}" destId="{4FEB85EB-D046-4CDB-8A62-BBCE260C4490}" srcOrd="0" destOrd="4" presId="urn:microsoft.com/office/officeart/2016/7/layout/HorizontalActionList"/>
    <dgm:cxn modelId="{98AD57BC-7A7C-43F6-B222-3BF743AC3261}" type="presOf" srcId="{10FB4799-5916-49C8-8291-E64DB8D65918}" destId="{4FEB85EB-D046-4CDB-8A62-BBCE260C4490}" srcOrd="0" destOrd="3" presId="urn:microsoft.com/office/officeart/2016/7/layout/HorizontalActionList"/>
    <dgm:cxn modelId="{C54EA6C2-0E6B-42D8-9A4A-4456127A91A8}" type="presOf" srcId="{A2322D3A-7AC2-4C5C-9D7E-EAB2313D47D4}" destId="{59606EB9-9F10-4D12-A33F-A242FDCC0D0F}" srcOrd="0" destOrd="0" presId="urn:microsoft.com/office/officeart/2016/7/layout/HorizontalActionList"/>
    <dgm:cxn modelId="{E339F9C8-AD35-4E33-9434-788C81500EB2}" type="presOf" srcId="{8FE81FEC-2664-411F-AEB3-065F29F52751}" destId="{C8429E68-36DD-4F6A-A2F4-7CCDADCEFAD1}" srcOrd="0" destOrd="0" presId="urn:microsoft.com/office/officeart/2016/7/layout/HorizontalActionList"/>
    <dgm:cxn modelId="{381FE1CC-8184-4745-8EB3-6DE11655998D}" srcId="{73D947E0-108F-4D20-A71E-3CF329F97212}" destId="{30A490C8-22B4-4D68-875C-0F0DE2FF864D}" srcOrd="0" destOrd="0" parTransId="{035C64B0-4F0C-4FD1-BD23-B1D4C9887CBE}" sibTransId="{45495DA8-8707-41E3-A12B-FA5766269C44}"/>
    <dgm:cxn modelId="{179FAFCF-F878-464E-A8A6-1185EFA0E380}" srcId="{0DD8915E-DC14-41D6-9BB5-F49E1C265163}" destId="{A2322D3A-7AC2-4C5C-9D7E-EAB2313D47D4}" srcOrd="2" destOrd="0" parTransId="{4A8C15D4-B36F-4764-B4FF-F2AF790D3E17}" sibTransId="{84DE1C3A-3FC7-4DB3-88ED-33F65A71557A}"/>
    <dgm:cxn modelId="{BF1349D4-34AE-476D-8D7B-F3ABAB74304F}" type="presOf" srcId="{50418D2B-9486-42DE-AFDD-1D31420040FF}" destId="{4FEB85EB-D046-4CDB-8A62-BBCE260C4490}" srcOrd="0" destOrd="0" presId="urn:microsoft.com/office/officeart/2016/7/layout/HorizontalActionList"/>
    <dgm:cxn modelId="{825BC9D8-F515-4FBF-8CF8-23CD32968E1D}" type="presOf" srcId="{0DD8915E-DC14-41D6-9BB5-F49E1C265163}" destId="{E4B4F7C4-5024-45F0-9FD7-C5068A1AE6C4}" srcOrd="0" destOrd="0" presId="urn:microsoft.com/office/officeart/2016/7/layout/HorizontalActionList"/>
    <dgm:cxn modelId="{858573F0-B679-4837-92EF-475A0B26A4C3}" srcId="{73D947E0-108F-4D20-A71E-3CF329F97212}" destId="{2496719B-8A47-4263-AB06-4D2C00F94DC6}" srcOrd="2" destOrd="0" parTransId="{3FF236BC-3C30-4299-B78D-E1B3F0EFD05A}" sibTransId="{5A5B5FF6-F806-4D64-9CD6-EAD23FF7E752}"/>
    <dgm:cxn modelId="{02564FF2-FD79-4C6D-949E-2EBE4129A39D}" type="presOf" srcId="{A6DD75E8-3260-4B94-BB80-C73582A09158}" destId="{4FEB85EB-D046-4CDB-8A62-BBCE260C4490}" srcOrd="0" destOrd="2" presId="urn:microsoft.com/office/officeart/2016/7/layout/HorizontalActionList"/>
    <dgm:cxn modelId="{E9D2B9D9-3B26-471C-AF45-E02D1C258CD3}" type="presParOf" srcId="{E4B4F7C4-5024-45F0-9FD7-C5068A1AE6C4}" destId="{473E2436-1BC1-4A6C-8568-5C38418F52D1}" srcOrd="0" destOrd="0" presId="urn:microsoft.com/office/officeart/2016/7/layout/HorizontalActionList"/>
    <dgm:cxn modelId="{A151C920-5872-4C88-8534-922E9C800B9B}" type="presParOf" srcId="{473E2436-1BC1-4A6C-8568-5C38418F52D1}" destId="{BDBD7220-3F85-45D2-BED6-5BBFBC23EAE3}" srcOrd="0" destOrd="0" presId="urn:microsoft.com/office/officeart/2016/7/layout/HorizontalActionList"/>
    <dgm:cxn modelId="{45373909-AB37-4D9A-936C-DC8447BC111D}" type="presParOf" srcId="{473E2436-1BC1-4A6C-8568-5C38418F52D1}" destId="{22359DD7-1BFB-4900-BAE6-6084F2F57988}" srcOrd="1" destOrd="0" presId="urn:microsoft.com/office/officeart/2016/7/layout/HorizontalActionList"/>
    <dgm:cxn modelId="{CFC7E7C1-85BC-47FC-BC11-D0BACA8440B9}" type="presParOf" srcId="{E4B4F7C4-5024-45F0-9FD7-C5068A1AE6C4}" destId="{38C65349-0C40-499F-9765-B6F38C2DC3C3}" srcOrd="1" destOrd="0" presId="urn:microsoft.com/office/officeart/2016/7/layout/HorizontalActionList"/>
    <dgm:cxn modelId="{86FF1107-69E9-4310-A0D8-2BF61292A72B}" type="presParOf" srcId="{E4B4F7C4-5024-45F0-9FD7-C5068A1AE6C4}" destId="{C6650FDC-3601-45F5-9125-6E3F90A53F8A}" srcOrd="2" destOrd="0" presId="urn:microsoft.com/office/officeart/2016/7/layout/HorizontalActionList"/>
    <dgm:cxn modelId="{1C7F1C64-2F3D-4695-A56C-92B1B848B0C2}" type="presParOf" srcId="{C6650FDC-3601-45F5-9125-6E3F90A53F8A}" destId="{C4F84DEA-2002-4D32-8E80-70EEE05E345A}" srcOrd="0" destOrd="0" presId="urn:microsoft.com/office/officeart/2016/7/layout/HorizontalActionList"/>
    <dgm:cxn modelId="{DC59A3FF-666D-48A7-B3BE-98A9F829402D}" type="presParOf" srcId="{C6650FDC-3601-45F5-9125-6E3F90A53F8A}" destId="{4FEB85EB-D046-4CDB-8A62-BBCE260C4490}" srcOrd="1" destOrd="0" presId="urn:microsoft.com/office/officeart/2016/7/layout/HorizontalActionList"/>
    <dgm:cxn modelId="{AAE65B9C-F662-4FAA-8FDB-82E7FB86BB24}" type="presParOf" srcId="{E4B4F7C4-5024-45F0-9FD7-C5068A1AE6C4}" destId="{40F59683-723F-44D1-8379-95635EED1AA8}" srcOrd="3" destOrd="0" presId="urn:microsoft.com/office/officeart/2016/7/layout/HorizontalActionList"/>
    <dgm:cxn modelId="{2608DA2F-9259-4A20-98D1-9A5F5780B66F}" type="presParOf" srcId="{E4B4F7C4-5024-45F0-9FD7-C5068A1AE6C4}" destId="{647B2244-AC3A-441A-A6FB-6136FA04F429}" srcOrd="4" destOrd="0" presId="urn:microsoft.com/office/officeart/2016/7/layout/HorizontalActionList"/>
    <dgm:cxn modelId="{F55613FD-292F-4CCF-A44A-E9FC24D70E0E}" type="presParOf" srcId="{647B2244-AC3A-441A-A6FB-6136FA04F429}" destId="{59606EB9-9F10-4D12-A33F-A242FDCC0D0F}" srcOrd="0" destOrd="0" presId="urn:microsoft.com/office/officeart/2016/7/layout/HorizontalActionList"/>
    <dgm:cxn modelId="{7B4FE576-C66F-4D92-B6AC-DA1D068316E4}" type="presParOf" srcId="{647B2244-AC3A-441A-A6FB-6136FA04F429}" destId="{C8429E68-36DD-4F6A-A2F4-7CCDADCEFAD1}"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99107F2-304D-4647-B03E-C57A84ABDBC8}" type="doc">
      <dgm:prSet loTypeId="urn:microsoft.com/office/officeart/2018/2/layout/IconLabelDescriptionList" loCatId="icon" qsTypeId="urn:microsoft.com/office/officeart/2005/8/quickstyle/simple5" qsCatId="simple" csTypeId="urn:microsoft.com/office/officeart/2005/8/colors/accent1_4" csCatId="accent1" phldr="1"/>
      <dgm:spPr/>
      <dgm:t>
        <a:bodyPr/>
        <a:lstStyle/>
        <a:p>
          <a:endParaRPr lang="en-US"/>
        </a:p>
      </dgm:t>
    </dgm:pt>
    <dgm:pt modelId="{3C54F00C-1F7B-48A5-B733-767349517B4F}">
      <dgm:prSet custT="1"/>
      <dgm:spPr/>
      <dgm:t>
        <a:bodyPr/>
        <a:lstStyle/>
        <a:p>
          <a:pPr>
            <a:lnSpc>
              <a:spcPct val="100000"/>
            </a:lnSpc>
            <a:defRPr b="1"/>
          </a:pPr>
          <a:r>
            <a:rPr lang="en-US" sz="1100" b="1" dirty="0"/>
            <a:t>THE POWER OF MINDSET:</a:t>
          </a:r>
          <a:endParaRPr lang="en-US" sz="1100" dirty="0"/>
        </a:p>
      </dgm:t>
    </dgm:pt>
    <dgm:pt modelId="{A4C26C14-B09E-4709-B429-A9E36A86DBD9}" type="parTrans" cxnId="{71DA25E6-8585-405A-8075-77BDF06C0534}">
      <dgm:prSet/>
      <dgm:spPr/>
      <dgm:t>
        <a:bodyPr/>
        <a:lstStyle/>
        <a:p>
          <a:endParaRPr lang="en-US" sz="1100"/>
        </a:p>
      </dgm:t>
    </dgm:pt>
    <dgm:pt modelId="{38EB0D9E-20E9-4C48-B5BC-5A724F95ABA8}" type="sibTrans" cxnId="{71DA25E6-8585-405A-8075-77BDF06C0534}">
      <dgm:prSet/>
      <dgm:spPr/>
      <dgm:t>
        <a:bodyPr/>
        <a:lstStyle/>
        <a:p>
          <a:endParaRPr lang="en-US" sz="1100"/>
        </a:p>
      </dgm:t>
    </dgm:pt>
    <dgm:pt modelId="{E402838E-94F4-4E61-9E1B-3311897B7B24}">
      <dgm:prSet custT="1"/>
      <dgm:spPr/>
      <dgm:t>
        <a:bodyPr/>
        <a:lstStyle/>
        <a:p>
          <a:pPr>
            <a:lnSpc>
              <a:spcPct val="100000"/>
            </a:lnSpc>
          </a:pPr>
          <a:r>
            <a:rPr lang="en-US" sz="1100" dirty="0"/>
            <a:t>Innovation begins with how procurement teams think—</a:t>
          </a:r>
          <a:r>
            <a:rPr lang="en-US" sz="1100" dirty="0">
              <a:solidFill>
                <a:srgbClr val="1F12C8"/>
              </a:solidFill>
            </a:rPr>
            <a:t>being curious, open to change, and willing to experiment</a:t>
          </a:r>
          <a:r>
            <a:rPr lang="en-US" sz="1100" dirty="0"/>
            <a:t>. In the public sector, this means shifting from rigid processes to an </a:t>
          </a:r>
          <a:r>
            <a:rPr lang="en-US" sz="1100" dirty="0">
              <a:solidFill>
                <a:srgbClr val="1F12C8"/>
              </a:solidFill>
            </a:rPr>
            <a:t>entrepreneurial, problem-solving</a:t>
          </a:r>
          <a:r>
            <a:rPr lang="en-US" sz="1100" dirty="0"/>
            <a:t> approach.</a:t>
          </a:r>
        </a:p>
      </dgm:t>
    </dgm:pt>
    <dgm:pt modelId="{A0C7C7FC-B0CF-4969-AF95-EB753F5F8185}" type="parTrans" cxnId="{99D6FD95-3958-4C2B-9D52-D38E0A07F0E2}">
      <dgm:prSet/>
      <dgm:spPr/>
      <dgm:t>
        <a:bodyPr/>
        <a:lstStyle/>
        <a:p>
          <a:endParaRPr lang="en-US" sz="1100"/>
        </a:p>
      </dgm:t>
    </dgm:pt>
    <dgm:pt modelId="{C43F79A5-E73A-4FDB-8026-9E1E3CD1A348}" type="sibTrans" cxnId="{99D6FD95-3958-4C2B-9D52-D38E0A07F0E2}">
      <dgm:prSet/>
      <dgm:spPr/>
      <dgm:t>
        <a:bodyPr/>
        <a:lstStyle/>
        <a:p>
          <a:endParaRPr lang="en-US" sz="1100"/>
        </a:p>
      </dgm:t>
    </dgm:pt>
    <dgm:pt modelId="{F6CD95AD-BB3D-4C35-9733-809424113D90}">
      <dgm:prSet custT="1"/>
      <dgm:spPr/>
      <dgm:t>
        <a:bodyPr/>
        <a:lstStyle/>
        <a:p>
          <a:pPr>
            <a:lnSpc>
              <a:spcPct val="100000"/>
            </a:lnSpc>
            <a:defRPr b="1"/>
          </a:pPr>
          <a:r>
            <a:rPr lang="en-US" sz="1100" b="1" dirty="0"/>
            <a:t>HOW TO FOSTER INNOVATION:</a:t>
          </a:r>
          <a:endParaRPr lang="en-US" sz="1100" dirty="0"/>
        </a:p>
      </dgm:t>
    </dgm:pt>
    <dgm:pt modelId="{4C2196DE-1474-472A-BA31-3B84073AF633}" type="parTrans" cxnId="{5B12ED71-A0DC-4240-A283-69F3E68C7169}">
      <dgm:prSet/>
      <dgm:spPr/>
      <dgm:t>
        <a:bodyPr/>
        <a:lstStyle/>
        <a:p>
          <a:endParaRPr lang="en-US" sz="1100"/>
        </a:p>
      </dgm:t>
    </dgm:pt>
    <dgm:pt modelId="{6D95E44E-DD7F-483B-B24C-9F2E5768FFCA}" type="sibTrans" cxnId="{5B12ED71-A0DC-4240-A283-69F3E68C7169}">
      <dgm:prSet/>
      <dgm:spPr/>
      <dgm:t>
        <a:bodyPr/>
        <a:lstStyle/>
        <a:p>
          <a:endParaRPr lang="en-US" sz="1100"/>
        </a:p>
      </dgm:t>
    </dgm:pt>
    <dgm:pt modelId="{D7874FEA-83DB-4BD0-A543-9711B340EE77}">
      <dgm:prSet custT="1"/>
      <dgm:spPr/>
      <dgm:t>
        <a:bodyPr/>
        <a:lstStyle/>
        <a:p>
          <a:pPr>
            <a:lnSpc>
              <a:spcPct val="100000"/>
            </a:lnSpc>
          </a:pPr>
          <a:r>
            <a:rPr lang="en-US" sz="1100" dirty="0">
              <a:solidFill>
                <a:srgbClr val="1F12C8"/>
              </a:solidFill>
            </a:rPr>
            <a:t>Break Down Silos</a:t>
          </a:r>
          <a:r>
            <a:rPr lang="en-US" sz="1100" dirty="0"/>
            <a:t>: Encourage collaboration across procurement, finance, legal, and other teams to unlock diverse thinking.
</a:t>
          </a:r>
          <a:r>
            <a:rPr lang="en-US" sz="1100" dirty="0">
              <a:solidFill>
                <a:srgbClr val="1F12C8"/>
              </a:solidFill>
            </a:rPr>
            <a:t>Embrace Smart Risk-Taking</a:t>
          </a:r>
          <a:r>
            <a:rPr lang="en-US" sz="1100" dirty="0"/>
            <a:t>: Create a culture where it’s safe to experiment and learn from failure.
</a:t>
          </a:r>
          <a:r>
            <a:rPr lang="en-US" sz="1100" dirty="0">
              <a:solidFill>
                <a:srgbClr val="1F12C8"/>
              </a:solidFill>
            </a:rPr>
            <a:t>Lead by Example</a:t>
          </a:r>
          <a:r>
            <a:rPr lang="en-US" sz="1100" dirty="0"/>
            <a:t>: Innovation starts at the top. Leaders must model and support new ways of thinking.
</a:t>
          </a:r>
          <a:r>
            <a:rPr lang="en-US" sz="1100" dirty="0">
              <a:solidFill>
                <a:srgbClr val="1F12C8"/>
              </a:solidFill>
            </a:rPr>
            <a:t>Invest in People</a:t>
          </a:r>
          <a:r>
            <a:rPr lang="en-US" sz="1100" dirty="0"/>
            <a:t>: Offer training that builds creative thinking, leadership skills, and awareness of emerging trends—not just tech.</a:t>
          </a:r>
        </a:p>
      </dgm:t>
    </dgm:pt>
    <dgm:pt modelId="{F2E01329-C252-44D0-83BC-38474B96BF5B}" type="parTrans" cxnId="{91D9B98A-9851-4D60-A78F-9F8F4C790425}">
      <dgm:prSet/>
      <dgm:spPr/>
      <dgm:t>
        <a:bodyPr/>
        <a:lstStyle/>
        <a:p>
          <a:endParaRPr lang="en-US" sz="1100"/>
        </a:p>
      </dgm:t>
    </dgm:pt>
    <dgm:pt modelId="{BC1BD442-358F-4E3C-964A-B812A09B3683}" type="sibTrans" cxnId="{91D9B98A-9851-4D60-A78F-9F8F4C790425}">
      <dgm:prSet/>
      <dgm:spPr/>
      <dgm:t>
        <a:bodyPr/>
        <a:lstStyle/>
        <a:p>
          <a:endParaRPr lang="en-US" sz="1100"/>
        </a:p>
      </dgm:t>
    </dgm:pt>
    <dgm:pt modelId="{38E6C895-CE52-44BC-A3CC-E2AE91E71999}" type="pres">
      <dgm:prSet presAssocID="{E99107F2-304D-4647-B03E-C57A84ABDBC8}" presName="root" presStyleCnt="0">
        <dgm:presLayoutVars>
          <dgm:dir/>
          <dgm:resizeHandles val="exact"/>
        </dgm:presLayoutVars>
      </dgm:prSet>
      <dgm:spPr/>
    </dgm:pt>
    <dgm:pt modelId="{17A87387-209D-4534-AD50-7D3B4C14235D}" type="pres">
      <dgm:prSet presAssocID="{3C54F00C-1F7B-48A5-B733-767349517B4F}" presName="compNode" presStyleCnt="0"/>
      <dgm:spPr/>
    </dgm:pt>
    <dgm:pt modelId="{177EBBD5-B8D7-4BCF-A87B-33CE4851B2FB}" type="pres">
      <dgm:prSet presAssocID="{3C54F00C-1F7B-48A5-B733-767349517B4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E1E34188-D54B-45A7-A9C6-E0D8BC269975}" type="pres">
      <dgm:prSet presAssocID="{3C54F00C-1F7B-48A5-B733-767349517B4F}" presName="iconSpace" presStyleCnt="0"/>
      <dgm:spPr/>
    </dgm:pt>
    <dgm:pt modelId="{9AA8F048-0711-4900-98B2-EFB8DA0F1022}" type="pres">
      <dgm:prSet presAssocID="{3C54F00C-1F7B-48A5-B733-767349517B4F}" presName="parTx" presStyleLbl="revTx" presStyleIdx="0" presStyleCnt="4">
        <dgm:presLayoutVars>
          <dgm:chMax val="0"/>
          <dgm:chPref val="0"/>
        </dgm:presLayoutVars>
      </dgm:prSet>
      <dgm:spPr/>
    </dgm:pt>
    <dgm:pt modelId="{74997DA1-BD52-4CC3-87DD-4948DDFEE7CC}" type="pres">
      <dgm:prSet presAssocID="{3C54F00C-1F7B-48A5-B733-767349517B4F}" presName="txSpace" presStyleCnt="0"/>
      <dgm:spPr/>
    </dgm:pt>
    <dgm:pt modelId="{0A4F993D-561C-42BC-861A-0B595E74FBB5}" type="pres">
      <dgm:prSet presAssocID="{3C54F00C-1F7B-48A5-B733-767349517B4F}" presName="desTx" presStyleLbl="revTx" presStyleIdx="1" presStyleCnt="4" custScaleX="86378" custLinFactNeighborX="-6807" custLinFactNeighborY="-21699">
        <dgm:presLayoutVars/>
      </dgm:prSet>
      <dgm:spPr/>
    </dgm:pt>
    <dgm:pt modelId="{8DEE846B-344F-4644-B427-344F941F6C72}" type="pres">
      <dgm:prSet presAssocID="{38EB0D9E-20E9-4C48-B5BC-5A724F95ABA8}" presName="sibTrans" presStyleCnt="0"/>
      <dgm:spPr/>
    </dgm:pt>
    <dgm:pt modelId="{B2F135CE-C9C2-4EC3-903A-5518E2ECAED4}" type="pres">
      <dgm:prSet presAssocID="{F6CD95AD-BB3D-4C35-9733-809424113D90}" presName="compNode" presStyleCnt="0"/>
      <dgm:spPr/>
    </dgm:pt>
    <dgm:pt modelId="{EAFBA4CE-9631-4D94-9D2B-EFF7E289EC28}" type="pres">
      <dgm:prSet presAssocID="{F6CD95AD-BB3D-4C35-9733-809424113D9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ers"/>
        </a:ext>
      </dgm:extLst>
    </dgm:pt>
    <dgm:pt modelId="{49FA0FC1-5830-4D73-B2A0-1B5451568907}" type="pres">
      <dgm:prSet presAssocID="{F6CD95AD-BB3D-4C35-9733-809424113D90}" presName="iconSpace" presStyleCnt="0"/>
      <dgm:spPr/>
    </dgm:pt>
    <dgm:pt modelId="{983595B3-7264-43F7-94A1-0CDCE15F1E6F}" type="pres">
      <dgm:prSet presAssocID="{F6CD95AD-BB3D-4C35-9733-809424113D90}" presName="parTx" presStyleLbl="revTx" presStyleIdx="2" presStyleCnt="4" custLinFactNeighborX="-4694" custLinFactNeighborY="-26573">
        <dgm:presLayoutVars>
          <dgm:chMax val="0"/>
          <dgm:chPref val="0"/>
        </dgm:presLayoutVars>
      </dgm:prSet>
      <dgm:spPr/>
    </dgm:pt>
    <dgm:pt modelId="{AFC40655-8C57-444D-B2D3-0588A77E756E}" type="pres">
      <dgm:prSet presAssocID="{F6CD95AD-BB3D-4C35-9733-809424113D90}" presName="txSpace" presStyleCnt="0"/>
      <dgm:spPr/>
    </dgm:pt>
    <dgm:pt modelId="{B051C5EF-5315-4B7D-AEE9-21AE9DC2D908}" type="pres">
      <dgm:prSet presAssocID="{F6CD95AD-BB3D-4C35-9733-809424113D90}" presName="desTx" presStyleLbl="revTx" presStyleIdx="3" presStyleCnt="4" custLinFactNeighborX="-5535" custLinFactNeighborY="-27237">
        <dgm:presLayoutVars/>
      </dgm:prSet>
      <dgm:spPr/>
    </dgm:pt>
  </dgm:ptLst>
  <dgm:cxnLst>
    <dgm:cxn modelId="{4A551B2F-9B77-46A8-9D35-C3A6F7862D73}" type="presOf" srcId="{E402838E-94F4-4E61-9E1B-3311897B7B24}" destId="{0A4F993D-561C-42BC-861A-0B595E74FBB5}" srcOrd="0" destOrd="0" presId="urn:microsoft.com/office/officeart/2018/2/layout/IconLabelDescriptionList"/>
    <dgm:cxn modelId="{5B12ED71-A0DC-4240-A283-69F3E68C7169}" srcId="{E99107F2-304D-4647-B03E-C57A84ABDBC8}" destId="{F6CD95AD-BB3D-4C35-9733-809424113D90}" srcOrd="1" destOrd="0" parTransId="{4C2196DE-1474-472A-BA31-3B84073AF633}" sibTransId="{6D95E44E-DD7F-483B-B24C-9F2E5768FFCA}"/>
    <dgm:cxn modelId="{91D9B98A-9851-4D60-A78F-9F8F4C790425}" srcId="{F6CD95AD-BB3D-4C35-9733-809424113D90}" destId="{D7874FEA-83DB-4BD0-A543-9711B340EE77}" srcOrd="0" destOrd="0" parTransId="{F2E01329-C252-44D0-83BC-38474B96BF5B}" sibTransId="{BC1BD442-358F-4E3C-964A-B812A09B3683}"/>
    <dgm:cxn modelId="{99D6FD95-3958-4C2B-9D52-D38E0A07F0E2}" srcId="{3C54F00C-1F7B-48A5-B733-767349517B4F}" destId="{E402838E-94F4-4E61-9E1B-3311897B7B24}" srcOrd="0" destOrd="0" parTransId="{A0C7C7FC-B0CF-4969-AF95-EB753F5F8185}" sibTransId="{C43F79A5-E73A-4FDB-8026-9E1E3CD1A348}"/>
    <dgm:cxn modelId="{3F642F96-46B3-4895-9E90-C7CE01ECF39C}" type="presOf" srcId="{3C54F00C-1F7B-48A5-B733-767349517B4F}" destId="{9AA8F048-0711-4900-98B2-EFB8DA0F1022}" srcOrd="0" destOrd="0" presId="urn:microsoft.com/office/officeart/2018/2/layout/IconLabelDescriptionList"/>
    <dgm:cxn modelId="{A60EE1A6-1D81-44C2-98BE-8048D1ED289C}" type="presOf" srcId="{F6CD95AD-BB3D-4C35-9733-809424113D90}" destId="{983595B3-7264-43F7-94A1-0CDCE15F1E6F}" srcOrd="0" destOrd="0" presId="urn:microsoft.com/office/officeart/2018/2/layout/IconLabelDescriptionList"/>
    <dgm:cxn modelId="{3B765DCD-FF3E-4F45-805A-39C9F9D020CD}" type="presOf" srcId="{E99107F2-304D-4647-B03E-C57A84ABDBC8}" destId="{38E6C895-CE52-44BC-A3CC-E2AE91E71999}" srcOrd="0" destOrd="0" presId="urn:microsoft.com/office/officeart/2018/2/layout/IconLabelDescriptionList"/>
    <dgm:cxn modelId="{C4988CE4-C241-4B1E-A75B-2784806B0681}" type="presOf" srcId="{D7874FEA-83DB-4BD0-A543-9711B340EE77}" destId="{B051C5EF-5315-4B7D-AEE9-21AE9DC2D908}" srcOrd="0" destOrd="0" presId="urn:microsoft.com/office/officeart/2018/2/layout/IconLabelDescriptionList"/>
    <dgm:cxn modelId="{71DA25E6-8585-405A-8075-77BDF06C0534}" srcId="{E99107F2-304D-4647-B03E-C57A84ABDBC8}" destId="{3C54F00C-1F7B-48A5-B733-767349517B4F}" srcOrd="0" destOrd="0" parTransId="{A4C26C14-B09E-4709-B429-A9E36A86DBD9}" sibTransId="{38EB0D9E-20E9-4C48-B5BC-5A724F95ABA8}"/>
    <dgm:cxn modelId="{E0B6EF36-071A-4CBB-98CD-10B9A2E4953E}" type="presParOf" srcId="{38E6C895-CE52-44BC-A3CC-E2AE91E71999}" destId="{17A87387-209D-4534-AD50-7D3B4C14235D}" srcOrd="0" destOrd="0" presId="urn:microsoft.com/office/officeart/2018/2/layout/IconLabelDescriptionList"/>
    <dgm:cxn modelId="{25CDEAD2-0DB9-4B6A-934D-7510D977C77D}" type="presParOf" srcId="{17A87387-209D-4534-AD50-7D3B4C14235D}" destId="{177EBBD5-B8D7-4BCF-A87B-33CE4851B2FB}" srcOrd="0" destOrd="0" presId="urn:microsoft.com/office/officeart/2018/2/layout/IconLabelDescriptionList"/>
    <dgm:cxn modelId="{B5796C81-3B88-4A04-AE0F-C40DB672AE87}" type="presParOf" srcId="{17A87387-209D-4534-AD50-7D3B4C14235D}" destId="{E1E34188-D54B-45A7-A9C6-E0D8BC269975}" srcOrd="1" destOrd="0" presId="urn:microsoft.com/office/officeart/2018/2/layout/IconLabelDescriptionList"/>
    <dgm:cxn modelId="{6811652C-554B-42FA-AA6E-B9BC1FE55DD2}" type="presParOf" srcId="{17A87387-209D-4534-AD50-7D3B4C14235D}" destId="{9AA8F048-0711-4900-98B2-EFB8DA0F1022}" srcOrd="2" destOrd="0" presId="urn:microsoft.com/office/officeart/2018/2/layout/IconLabelDescriptionList"/>
    <dgm:cxn modelId="{1C42FFD3-DA9C-4A59-9C00-404D3A3136FB}" type="presParOf" srcId="{17A87387-209D-4534-AD50-7D3B4C14235D}" destId="{74997DA1-BD52-4CC3-87DD-4948DDFEE7CC}" srcOrd="3" destOrd="0" presId="urn:microsoft.com/office/officeart/2018/2/layout/IconLabelDescriptionList"/>
    <dgm:cxn modelId="{2C4DEF5B-595F-4DEA-99AE-9012DF1C9BDC}" type="presParOf" srcId="{17A87387-209D-4534-AD50-7D3B4C14235D}" destId="{0A4F993D-561C-42BC-861A-0B595E74FBB5}" srcOrd="4" destOrd="0" presId="urn:microsoft.com/office/officeart/2018/2/layout/IconLabelDescriptionList"/>
    <dgm:cxn modelId="{E88832D2-5F54-4EAD-8692-DE4563B30623}" type="presParOf" srcId="{38E6C895-CE52-44BC-A3CC-E2AE91E71999}" destId="{8DEE846B-344F-4644-B427-344F941F6C72}" srcOrd="1" destOrd="0" presId="urn:microsoft.com/office/officeart/2018/2/layout/IconLabelDescriptionList"/>
    <dgm:cxn modelId="{F86B1B9F-1D85-462F-8494-53A7D403BAB1}" type="presParOf" srcId="{38E6C895-CE52-44BC-A3CC-E2AE91E71999}" destId="{B2F135CE-C9C2-4EC3-903A-5518E2ECAED4}" srcOrd="2" destOrd="0" presId="urn:microsoft.com/office/officeart/2018/2/layout/IconLabelDescriptionList"/>
    <dgm:cxn modelId="{6FAE4AEE-45F1-4907-8040-240E8BCDD59E}" type="presParOf" srcId="{B2F135CE-C9C2-4EC3-903A-5518E2ECAED4}" destId="{EAFBA4CE-9631-4D94-9D2B-EFF7E289EC28}" srcOrd="0" destOrd="0" presId="urn:microsoft.com/office/officeart/2018/2/layout/IconLabelDescriptionList"/>
    <dgm:cxn modelId="{FBEDDF2D-3D11-442C-9D3C-A13917BD73E2}" type="presParOf" srcId="{B2F135CE-C9C2-4EC3-903A-5518E2ECAED4}" destId="{49FA0FC1-5830-4D73-B2A0-1B5451568907}" srcOrd="1" destOrd="0" presId="urn:microsoft.com/office/officeart/2018/2/layout/IconLabelDescriptionList"/>
    <dgm:cxn modelId="{3EF44A03-854E-4006-AF83-1C4E67B2A308}" type="presParOf" srcId="{B2F135CE-C9C2-4EC3-903A-5518E2ECAED4}" destId="{983595B3-7264-43F7-94A1-0CDCE15F1E6F}" srcOrd="2" destOrd="0" presId="urn:microsoft.com/office/officeart/2018/2/layout/IconLabelDescriptionList"/>
    <dgm:cxn modelId="{ADB2C6FD-FDE1-4591-BDB8-421E148C63C0}" type="presParOf" srcId="{B2F135CE-C9C2-4EC3-903A-5518E2ECAED4}" destId="{AFC40655-8C57-444D-B2D3-0588A77E756E}" srcOrd="3" destOrd="0" presId="urn:microsoft.com/office/officeart/2018/2/layout/IconLabelDescriptionList"/>
    <dgm:cxn modelId="{42D528A4-DB7A-40E6-B9CE-F5113C9ECF9D}" type="presParOf" srcId="{B2F135CE-C9C2-4EC3-903A-5518E2ECAED4}" destId="{B051C5EF-5315-4B7D-AEE9-21AE9DC2D908}"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FAB43A5-3D72-4F79-B24A-3CFB813D2E24}" type="doc">
      <dgm:prSet loTypeId="urn:microsoft.com/office/officeart/2016/7/layout/BasicLinearProcessNumbered" loCatId="process" qsTypeId="urn:microsoft.com/office/officeart/2005/8/quickstyle/3d1" qsCatId="3D" csTypeId="urn:microsoft.com/office/officeart/2005/8/colors/accent0_3" csCatId="mainScheme" phldr="1"/>
      <dgm:spPr/>
      <dgm:t>
        <a:bodyPr/>
        <a:lstStyle/>
        <a:p>
          <a:endParaRPr lang="en-US"/>
        </a:p>
      </dgm:t>
    </dgm:pt>
    <dgm:pt modelId="{A4108D7D-4525-449D-803A-86F18E8199CE}">
      <dgm:prSet/>
      <dgm:spPr/>
      <dgm:t>
        <a:bodyPr/>
        <a:lstStyle/>
        <a:p>
          <a:r>
            <a:rPr lang="en-US" b="1" dirty="0">
              <a:latin typeface="Century Gothic" panose="020B0502020202020204" pitchFamily="34" charset="0"/>
            </a:rPr>
            <a:t>1. Collaborative Sourcing:</a:t>
          </a:r>
          <a:r>
            <a:rPr lang="en-US" dirty="0">
              <a:latin typeface="Century Gothic" panose="020B0502020202020204" pitchFamily="34" charset="0"/>
            </a:rPr>
            <a:t> Involve stakeholders early to co-create solutions and build stronger supplier partnerships.</a:t>
          </a:r>
        </a:p>
      </dgm:t>
    </dgm:pt>
    <dgm:pt modelId="{5B81A99D-23A3-4D55-A600-49B83BE0E869}" type="parTrans" cxnId="{E1C81C57-C357-4E4F-BE81-322D2C855986}">
      <dgm:prSet/>
      <dgm:spPr/>
      <dgm:t>
        <a:bodyPr/>
        <a:lstStyle/>
        <a:p>
          <a:endParaRPr lang="en-US">
            <a:latin typeface="Century Gothic" panose="020B0502020202020204" pitchFamily="34" charset="0"/>
          </a:endParaRPr>
        </a:p>
      </dgm:t>
    </dgm:pt>
    <dgm:pt modelId="{08FE7A2E-296A-4F8E-A16F-5F708FAB0219}" type="sibTrans" cxnId="{E1C81C57-C357-4E4F-BE81-322D2C855986}">
      <dgm:prSet phldrT="1" phldr="0"/>
      <dgm:spPr/>
      <dgm:t>
        <a:bodyPr/>
        <a:lstStyle/>
        <a:p>
          <a:r>
            <a:rPr lang="en-US">
              <a:latin typeface="Century Gothic" panose="020B0502020202020204" pitchFamily="34" charset="0"/>
            </a:rPr>
            <a:t>1</a:t>
          </a:r>
        </a:p>
      </dgm:t>
    </dgm:pt>
    <dgm:pt modelId="{979AF126-AF80-4D8A-8B73-4023E16CF05B}">
      <dgm:prSet/>
      <dgm:spPr/>
      <dgm:t>
        <a:bodyPr/>
        <a:lstStyle/>
        <a:p>
          <a:r>
            <a:rPr lang="en-US" b="1" dirty="0">
              <a:latin typeface="Century Gothic" panose="020B0502020202020204" pitchFamily="34" charset="0"/>
            </a:rPr>
            <a:t>2. Supplier Development:</a:t>
          </a:r>
          <a:r>
            <a:rPr lang="en-US" dirty="0">
              <a:latin typeface="Century Gothic" panose="020B0502020202020204" pitchFamily="34" charset="0"/>
            </a:rPr>
            <a:t> Help suppliers improve performance to reduce delays and boost quality.</a:t>
          </a:r>
        </a:p>
      </dgm:t>
    </dgm:pt>
    <dgm:pt modelId="{5239B328-8170-40C4-BDED-3D67DD3AED6F}" type="parTrans" cxnId="{250F2BB8-A421-4DC7-BB99-2A8BA46E93C4}">
      <dgm:prSet/>
      <dgm:spPr/>
      <dgm:t>
        <a:bodyPr/>
        <a:lstStyle/>
        <a:p>
          <a:endParaRPr lang="en-US">
            <a:latin typeface="Century Gothic" panose="020B0502020202020204" pitchFamily="34" charset="0"/>
          </a:endParaRPr>
        </a:p>
      </dgm:t>
    </dgm:pt>
    <dgm:pt modelId="{D72F4965-2AF7-421F-A9B8-9A4F7B6F85AE}" type="sibTrans" cxnId="{250F2BB8-A421-4DC7-BB99-2A8BA46E93C4}">
      <dgm:prSet phldrT="2" phldr="0"/>
      <dgm:spPr/>
      <dgm:t>
        <a:bodyPr/>
        <a:lstStyle/>
        <a:p>
          <a:r>
            <a:rPr lang="en-US">
              <a:latin typeface="Century Gothic" panose="020B0502020202020204" pitchFamily="34" charset="0"/>
            </a:rPr>
            <a:t>2</a:t>
          </a:r>
        </a:p>
      </dgm:t>
    </dgm:pt>
    <dgm:pt modelId="{D5B06785-3188-4B6B-B5C9-73E050ACF89A}">
      <dgm:prSet/>
      <dgm:spPr/>
      <dgm:t>
        <a:bodyPr/>
        <a:lstStyle/>
        <a:p>
          <a:r>
            <a:rPr lang="en-US" b="1">
              <a:latin typeface="Century Gothic" panose="020B0502020202020204" pitchFamily="34" charset="0"/>
            </a:rPr>
            <a:t>3.Lean Procurement:</a:t>
          </a:r>
          <a:r>
            <a:rPr lang="en-US">
              <a:latin typeface="Century Gothic" panose="020B0502020202020204" pitchFamily="34" charset="0"/>
            </a:rPr>
            <a:t> Cut out waste and focus on what truly adds value.</a:t>
          </a:r>
        </a:p>
      </dgm:t>
    </dgm:pt>
    <dgm:pt modelId="{08D707B4-6146-4F8A-83C0-E4F152444AD8}" type="parTrans" cxnId="{7A59CA14-7EEF-4ED9-992B-22483F2F4A48}">
      <dgm:prSet/>
      <dgm:spPr/>
      <dgm:t>
        <a:bodyPr/>
        <a:lstStyle/>
        <a:p>
          <a:endParaRPr lang="en-US">
            <a:latin typeface="Century Gothic" panose="020B0502020202020204" pitchFamily="34" charset="0"/>
          </a:endParaRPr>
        </a:p>
      </dgm:t>
    </dgm:pt>
    <dgm:pt modelId="{256A9C3C-8E6C-4650-9DD4-58FD59CB8241}" type="sibTrans" cxnId="{7A59CA14-7EEF-4ED9-992B-22483F2F4A48}">
      <dgm:prSet phldrT="3" phldr="0"/>
      <dgm:spPr/>
      <dgm:t>
        <a:bodyPr/>
        <a:lstStyle/>
        <a:p>
          <a:r>
            <a:rPr lang="en-US">
              <a:latin typeface="Century Gothic" panose="020B0502020202020204" pitchFamily="34" charset="0"/>
            </a:rPr>
            <a:t>3</a:t>
          </a:r>
        </a:p>
      </dgm:t>
    </dgm:pt>
    <dgm:pt modelId="{E40B75FA-744E-4527-A180-2491B9A5699B}">
      <dgm:prSet/>
      <dgm:spPr/>
      <dgm:t>
        <a:bodyPr/>
        <a:lstStyle/>
        <a:p>
          <a:r>
            <a:rPr lang="en-US" b="1">
              <a:latin typeface="Century Gothic" panose="020B0502020202020204" pitchFamily="34" charset="0"/>
            </a:rPr>
            <a:t>4. Simplified Engagement:</a:t>
          </a:r>
          <a:r>
            <a:rPr lang="en-US">
              <a:latin typeface="Century Gothic" panose="020B0502020202020204" pitchFamily="34" charset="0"/>
            </a:rPr>
            <a:t> Make it easier for suppliers to work with you through faster, clearer communication.</a:t>
          </a:r>
        </a:p>
      </dgm:t>
    </dgm:pt>
    <dgm:pt modelId="{2DA472D6-3BC7-46B8-B4BF-E935C1FE0501}" type="parTrans" cxnId="{8C06E1DD-1B7E-4331-8C1D-75EC0B7517E2}">
      <dgm:prSet/>
      <dgm:spPr/>
      <dgm:t>
        <a:bodyPr/>
        <a:lstStyle/>
        <a:p>
          <a:endParaRPr lang="en-US">
            <a:latin typeface="Century Gothic" panose="020B0502020202020204" pitchFamily="34" charset="0"/>
          </a:endParaRPr>
        </a:p>
      </dgm:t>
    </dgm:pt>
    <dgm:pt modelId="{0C2DEEC8-5C0E-4BC1-8666-BF24F0EB5D24}" type="sibTrans" cxnId="{8C06E1DD-1B7E-4331-8C1D-75EC0B7517E2}">
      <dgm:prSet phldrT="4" phldr="0"/>
      <dgm:spPr/>
      <dgm:t>
        <a:bodyPr/>
        <a:lstStyle/>
        <a:p>
          <a:r>
            <a:rPr lang="en-US">
              <a:latin typeface="Century Gothic" panose="020B0502020202020204" pitchFamily="34" charset="0"/>
            </a:rPr>
            <a:t>4</a:t>
          </a:r>
        </a:p>
      </dgm:t>
    </dgm:pt>
    <dgm:pt modelId="{DA3DAFF6-3FF0-4B6A-8F83-390B32C87D78}" type="pres">
      <dgm:prSet presAssocID="{8FAB43A5-3D72-4F79-B24A-3CFB813D2E24}" presName="Name0" presStyleCnt="0">
        <dgm:presLayoutVars>
          <dgm:animLvl val="lvl"/>
          <dgm:resizeHandles val="exact"/>
        </dgm:presLayoutVars>
      </dgm:prSet>
      <dgm:spPr/>
    </dgm:pt>
    <dgm:pt modelId="{C3EDA893-02A0-483C-80F2-531536A938D6}" type="pres">
      <dgm:prSet presAssocID="{A4108D7D-4525-449D-803A-86F18E8199CE}" presName="compositeNode" presStyleCnt="0">
        <dgm:presLayoutVars>
          <dgm:bulletEnabled val="1"/>
        </dgm:presLayoutVars>
      </dgm:prSet>
      <dgm:spPr/>
    </dgm:pt>
    <dgm:pt modelId="{F0FF6435-946C-40AA-A1C2-2199CAFDC788}" type="pres">
      <dgm:prSet presAssocID="{A4108D7D-4525-449D-803A-86F18E8199CE}" presName="bgRect" presStyleLbl="bgAccFollowNode1" presStyleIdx="0" presStyleCnt="4"/>
      <dgm:spPr/>
    </dgm:pt>
    <dgm:pt modelId="{A51CA4ED-9970-4C51-B00E-CC3B8B99CB91}" type="pres">
      <dgm:prSet presAssocID="{08FE7A2E-296A-4F8E-A16F-5F708FAB0219}" presName="sibTransNodeCircle" presStyleLbl="alignNode1" presStyleIdx="0" presStyleCnt="8">
        <dgm:presLayoutVars>
          <dgm:chMax val="0"/>
          <dgm:bulletEnabled/>
        </dgm:presLayoutVars>
      </dgm:prSet>
      <dgm:spPr/>
    </dgm:pt>
    <dgm:pt modelId="{6FDE3484-F2E0-4638-9B6E-15C67F2EAAFA}" type="pres">
      <dgm:prSet presAssocID="{A4108D7D-4525-449D-803A-86F18E8199CE}" presName="bottomLine" presStyleLbl="alignNode1" presStyleIdx="1" presStyleCnt="8">
        <dgm:presLayoutVars/>
      </dgm:prSet>
      <dgm:spPr/>
    </dgm:pt>
    <dgm:pt modelId="{338904BD-F49C-4869-800E-676ABCCC0195}" type="pres">
      <dgm:prSet presAssocID="{A4108D7D-4525-449D-803A-86F18E8199CE}" presName="nodeText" presStyleLbl="bgAccFollowNode1" presStyleIdx="0" presStyleCnt="4">
        <dgm:presLayoutVars>
          <dgm:bulletEnabled val="1"/>
        </dgm:presLayoutVars>
      </dgm:prSet>
      <dgm:spPr/>
    </dgm:pt>
    <dgm:pt modelId="{2DEB90CB-79C5-4A69-823B-5DA44C0E50AA}" type="pres">
      <dgm:prSet presAssocID="{08FE7A2E-296A-4F8E-A16F-5F708FAB0219}" presName="sibTrans" presStyleCnt="0"/>
      <dgm:spPr/>
    </dgm:pt>
    <dgm:pt modelId="{EA128E8D-253F-44FB-8BEC-34DE52E7EFEB}" type="pres">
      <dgm:prSet presAssocID="{979AF126-AF80-4D8A-8B73-4023E16CF05B}" presName="compositeNode" presStyleCnt="0">
        <dgm:presLayoutVars>
          <dgm:bulletEnabled val="1"/>
        </dgm:presLayoutVars>
      </dgm:prSet>
      <dgm:spPr/>
    </dgm:pt>
    <dgm:pt modelId="{DAB6EF16-85FC-47CB-A850-A07E7AD69722}" type="pres">
      <dgm:prSet presAssocID="{979AF126-AF80-4D8A-8B73-4023E16CF05B}" presName="bgRect" presStyleLbl="bgAccFollowNode1" presStyleIdx="1" presStyleCnt="4"/>
      <dgm:spPr/>
    </dgm:pt>
    <dgm:pt modelId="{361BCD6C-52C1-418D-AC71-8CB3ED2F6081}" type="pres">
      <dgm:prSet presAssocID="{D72F4965-2AF7-421F-A9B8-9A4F7B6F85AE}" presName="sibTransNodeCircle" presStyleLbl="alignNode1" presStyleIdx="2" presStyleCnt="8">
        <dgm:presLayoutVars>
          <dgm:chMax val="0"/>
          <dgm:bulletEnabled/>
        </dgm:presLayoutVars>
      </dgm:prSet>
      <dgm:spPr/>
    </dgm:pt>
    <dgm:pt modelId="{F5410F6A-E8CD-4F44-B8EB-4BCCFF87AEF3}" type="pres">
      <dgm:prSet presAssocID="{979AF126-AF80-4D8A-8B73-4023E16CF05B}" presName="bottomLine" presStyleLbl="alignNode1" presStyleIdx="3" presStyleCnt="8">
        <dgm:presLayoutVars/>
      </dgm:prSet>
      <dgm:spPr/>
    </dgm:pt>
    <dgm:pt modelId="{6316F352-5A36-4D30-A29D-84287872E45D}" type="pres">
      <dgm:prSet presAssocID="{979AF126-AF80-4D8A-8B73-4023E16CF05B}" presName="nodeText" presStyleLbl="bgAccFollowNode1" presStyleIdx="1" presStyleCnt="4">
        <dgm:presLayoutVars>
          <dgm:bulletEnabled val="1"/>
        </dgm:presLayoutVars>
      </dgm:prSet>
      <dgm:spPr/>
    </dgm:pt>
    <dgm:pt modelId="{24A8F864-980E-4700-9BFF-694B28D6B483}" type="pres">
      <dgm:prSet presAssocID="{D72F4965-2AF7-421F-A9B8-9A4F7B6F85AE}" presName="sibTrans" presStyleCnt="0"/>
      <dgm:spPr/>
    </dgm:pt>
    <dgm:pt modelId="{60570620-980E-4274-B927-57F2F87B12EE}" type="pres">
      <dgm:prSet presAssocID="{D5B06785-3188-4B6B-B5C9-73E050ACF89A}" presName="compositeNode" presStyleCnt="0">
        <dgm:presLayoutVars>
          <dgm:bulletEnabled val="1"/>
        </dgm:presLayoutVars>
      </dgm:prSet>
      <dgm:spPr/>
    </dgm:pt>
    <dgm:pt modelId="{8F648DEA-945E-478D-BE4E-4A04D46EE662}" type="pres">
      <dgm:prSet presAssocID="{D5B06785-3188-4B6B-B5C9-73E050ACF89A}" presName="bgRect" presStyleLbl="bgAccFollowNode1" presStyleIdx="2" presStyleCnt="4"/>
      <dgm:spPr/>
    </dgm:pt>
    <dgm:pt modelId="{7F3CC0A8-23A9-4ADF-81C1-CC2F7953430E}" type="pres">
      <dgm:prSet presAssocID="{256A9C3C-8E6C-4650-9DD4-58FD59CB8241}" presName="sibTransNodeCircle" presStyleLbl="alignNode1" presStyleIdx="4" presStyleCnt="8">
        <dgm:presLayoutVars>
          <dgm:chMax val="0"/>
          <dgm:bulletEnabled/>
        </dgm:presLayoutVars>
      </dgm:prSet>
      <dgm:spPr/>
    </dgm:pt>
    <dgm:pt modelId="{77753A81-DE2B-4384-A8DB-F7AD671A9D4E}" type="pres">
      <dgm:prSet presAssocID="{D5B06785-3188-4B6B-B5C9-73E050ACF89A}" presName="bottomLine" presStyleLbl="alignNode1" presStyleIdx="5" presStyleCnt="8">
        <dgm:presLayoutVars/>
      </dgm:prSet>
      <dgm:spPr/>
    </dgm:pt>
    <dgm:pt modelId="{F0566514-CA03-4116-AD84-EECBE8E25A26}" type="pres">
      <dgm:prSet presAssocID="{D5B06785-3188-4B6B-B5C9-73E050ACF89A}" presName="nodeText" presStyleLbl="bgAccFollowNode1" presStyleIdx="2" presStyleCnt="4">
        <dgm:presLayoutVars>
          <dgm:bulletEnabled val="1"/>
        </dgm:presLayoutVars>
      </dgm:prSet>
      <dgm:spPr/>
    </dgm:pt>
    <dgm:pt modelId="{BE5799CE-807D-49D3-8C92-F1437D051EF9}" type="pres">
      <dgm:prSet presAssocID="{256A9C3C-8E6C-4650-9DD4-58FD59CB8241}" presName="sibTrans" presStyleCnt="0"/>
      <dgm:spPr/>
    </dgm:pt>
    <dgm:pt modelId="{5B990563-F358-48E5-9E6C-F05E279A1EA5}" type="pres">
      <dgm:prSet presAssocID="{E40B75FA-744E-4527-A180-2491B9A5699B}" presName="compositeNode" presStyleCnt="0">
        <dgm:presLayoutVars>
          <dgm:bulletEnabled val="1"/>
        </dgm:presLayoutVars>
      </dgm:prSet>
      <dgm:spPr/>
    </dgm:pt>
    <dgm:pt modelId="{D2EA967D-08F0-44CA-A88A-DBD5A1BA42F1}" type="pres">
      <dgm:prSet presAssocID="{E40B75FA-744E-4527-A180-2491B9A5699B}" presName="bgRect" presStyleLbl="bgAccFollowNode1" presStyleIdx="3" presStyleCnt="4"/>
      <dgm:spPr/>
    </dgm:pt>
    <dgm:pt modelId="{DF820295-11D4-416A-867C-6695C8027629}" type="pres">
      <dgm:prSet presAssocID="{0C2DEEC8-5C0E-4BC1-8666-BF24F0EB5D24}" presName="sibTransNodeCircle" presStyleLbl="alignNode1" presStyleIdx="6" presStyleCnt="8">
        <dgm:presLayoutVars>
          <dgm:chMax val="0"/>
          <dgm:bulletEnabled/>
        </dgm:presLayoutVars>
      </dgm:prSet>
      <dgm:spPr/>
    </dgm:pt>
    <dgm:pt modelId="{89FEC038-7592-4C40-AED4-00BEC49D65FB}" type="pres">
      <dgm:prSet presAssocID="{E40B75FA-744E-4527-A180-2491B9A5699B}" presName="bottomLine" presStyleLbl="alignNode1" presStyleIdx="7" presStyleCnt="8">
        <dgm:presLayoutVars/>
      </dgm:prSet>
      <dgm:spPr/>
    </dgm:pt>
    <dgm:pt modelId="{7D252373-511C-4E7F-953C-A8C0D8BF532B}" type="pres">
      <dgm:prSet presAssocID="{E40B75FA-744E-4527-A180-2491B9A5699B}" presName="nodeText" presStyleLbl="bgAccFollowNode1" presStyleIdx="3" presStyleCnt="4">
        <dgm:presLayoutVars>
          <dgm:bulletEnabled val="1"/>
        </dgm:presLayoutVars>
      </dgm:prSet>
      <dgm:spPr/>
    </dgm:pt>
  </dgm:ptLst>
  <dgm:cxnLst>
    <dgm:cxn modelId="{062F0A03-0068-418D-9879-A4DB180F1FD7}" type="presOf" srcId="{D5B06785-3188-4B6B-B5C9-73E050ACF89A}" destId="{F0566514-CA03-4116-AD84-EECBE8E25A26}" srcOrd="1" destOrd="0" presId="urn:microsoft.com/office/officeart/2016/7/layout/BasicLinearProcessNumbered"/>
    <dgm:cxn modelId="{BB226F03-BD93-4614-AC01-EEBD7B809325}" type="presOf" srcId="{08FE7A2E-296A-4F8E-A16F-5F708FAB0219}" destId="{A51CA4ED-9970-4C51-B00E-CC3B8B99CB91}" srcOrd="0" destOrd="0" presId="urn:microsoft.com/office/officeart/2016/7/layout/BasicLinearProcessNumbered"/>
    <dgm:cxn modelId="{7A59CA14-7EEF-4ED9-992B-22483F2F4A48}" srcId="{8FAB43A5-3D72-4F79-B24A-3CFB813D2E24}" destId="{D5B06785-3188-4B6B-B5C9-73E050ACF89A}" srcOrd="2" destOrd="0" parTransId="{08D707B4-6146-4F8A-83C0-E4F152444AD8}" sibTransId="{256A9C3C-8E6C-4650-9DD4-58FD59CB8241}"/>
    <dgm:cxn modelId="{C7F87428-AF3B-4211-B21F-D1A4188590FE}" type="presOf" srcId="{E40B75FA-744E-4527-A180-2491B9A5699B}" destId="{D2EA967D-08F0-44CA-A88A-DBD5A1BA42F1}" srcOrd="0" destOrd="0" presId="urn:microsoft.com/office/officeart/2016/7/layout/BasicLinearProcessNumbered"/>
    <dgm:cxn modelId="{8787AE3A-D5B8-4E2A-803A-E42F51E2547A}" type="presOf" srcId="{0C2DEEC8-5C0E-4BC1-8666-BF24F0EB5D24}" destId="{DF820295-11D4-416A-867C-6695C8027629}" srcOrd="0" destOrd="0" presId="urn:microsoft.com/office/officeart/2016/7/layout/BasicLinearProcessNumbered"/>
    <dgm:cxn modelId="{13B2E243-EE9F-46A0-9F12-46EDAE6D058E}" type="presOf" srcId="{A4108D7D-4525-449D-803A-86F18E8199CE}" destId="{F0FF6435-946C-40AA-A1C2-2199CAFDC788}" srcOrd="0" destOrd="0" presId="urn:microsoft.com/office/officeart/2016/7/layout/BasicLinearProcessNumbered"/>
    <dgm:cxn modelId="{664F4F46-4846-48D4-8FE8-6595784ECBD8}" type="presOf" srcId="{256A9C3C-8E6C-4650-9DD4-58FD59CB8241}" destId="{7F3CC0A8-23A9-4ADF-81C1-CC2F7953430E}" srcOrd="0" destOrd="0" presId="urn:microsoft.com/office/officeart/2016/7/layout/BasicLinearProcessNumbered"/>
    <dgm:cxn modelId="{8552AC6C-D773-411F-8A0C-EBD191B64C6D}" type="presOf" srcId="{979AF126-AF80-4D8A-8B73-4023E16CF05B}" destId="{6316F352-5A36-4D30-A29D-84287872E45D}" srcOrd="1" destOrd="0" presId="urn:microsoft.com/office/officeart/2016/7/layout/BasicLinearProcessNumbered"/>
    <dgm:cxn modelId="{005E4F4E-F882-4CF9-A4D7-EE266C14A94D}" type="presOf" srcId="{A4108D7D-4525-449D-803A-86F18E8199CE}" destId="{338904BD-F49C-4869-800E-676ABCCC0195}" srcOrd="1" destOrd="0" presId="urn:microsoft.com/office/officeart/2016/7/layout/BasicLinearProcessNumbered"/>
    <dgm:cxn modelId="{794CA776-9682-41AD-B834-A4BDBC5696D2}" type="presOf" srcId="{E40B75FA-744E-4527-A180-2491B9A5699B}" destId="{7D252373-511C-4E7F-953C-A8C0D8BF532B}" srcOrd="1" destOrd="0" presId="urn:microsoft.com/office/officeart/2016/7/layout/BasicLinearProcessNumbered"/>
    <dgm:cxn modelId="{E1C81C57-C357-4E4F-BE81-322D2C855986}" srcId="{8FAB43A5-3D72-4F79-B24A-3CFB813D2E24}" destId="{A4108D7D-4525-449D-803A-86F18E8199CE}" srcOrd="0" destOrd="0" parTransId="{5B81A99D-23A3-4D55-A600-49B83BE0E869}" sibTransId="{08FE7A2E-296A-4F8E-A16F-5F708FAB0219}"/>
    <dgm:cxn modelId="{D74C428F-F037-4701-87E0-DA16DE43C955}" type="presOf" srcId="{979AF126-AF80-4D8A-8B73-4023E16CF05B}" destId="{DAB6EF16-85FC-47CB-A850-A07E7AD69722}" srcOrd="0" destOrd="0" presId="urn:microsoft.com/office/officeart/2016/7/layout/BasicLinearProcessNumbered"/>
    <dgm:cxn modelId="{753416AC-C56C-4ACC-9EA2-C1DBF12B0D9B}" type="presOf" srcId="{D72F4965-2AF7-421F-A9B8-9A4F7B6F85AE}" destId="{361BCD6C-52C1-418D-AC71-8CB3ED2F6081}" srcOrd="0" destOrd="0" presId="urn:microsoft.com/office/officeart/2016/7/layout/BasicLinearProcessNumbered"/>
    <dgm:cxn modelId="{250F2BB8-A421-4DC7-BB99-2A8BA46E93C4}" srcId="{8FAB43A5-3D72-4F79-B24A-3CFB813D2E24}" destId="{979AF126-AF80-4D8A-8B73-4023E16CF05B}" srcOrd="1" destOrd="0" parTransId="{5239B328-8170-40C4-BDED-3D67DD3AED6F}" sibTransId="{D72F4965-2AF7-421F-A9B8-9A4F7B6F85AE}"/>
    <dgm:cxn modelId="{539D69B9-24D7-4565-9EDB-BAA9DB9C2E3F}" type="presOf" srcId="{8FAB43A5-3D72-4F79-B24A-3CFB813D2E24}" destId="{DA3DAFF6-3FF0-4B6A-8F83-390B32C87D78}" srcOrd="0" destOrd="0" presId="urn:microsoft.com/office/officeart/2016/7/layout/BasicLinearProcessNumbered"/>
    <dgm:cxn modelId="{C3E581D3-F16B-42A7-BB0B-69EE1D881302}" type="presOf" srcId="{D5B06785-3188-4B6B-B5C9-73E050ACF89A}" destId="{8F648DEA-945E-478D-BE4E-4A04D46EE662}" srcOrd="0" destOrd="0" presId="urn:microsoft.com/office/officeart/2016/7/layout/BasicLinearProcessNumbered"/>
    <dgm:cxn modelId="{8C06E1DD-1B7E-4331-8C1D-75EC0B7517E2}" srcId="{8FAB43A5-3D72-4F79-B24A-3CFB813D2E24}" destId="{E40B75FA-744E-4527-A180-2491B9A5699B}" srcOrd="3" destOrd="0" parTransId="{2DA472D6-3BC7-46B8-B4BF-E935C1FE0501}" sibTransId="{0C2DEEC8-5C0E-4BC1-8666-BF24F0EB5D24}"/>
    <dgm:cxn modelId="{3C704E84-0A20-45B2-B322-C4B85B953E82}" type="presParOf" srcId="{DA3DAFF6-3FF0-4B6A-8F83-390B32C87D78}" destId="{C3EDA893-02A0-483C-80F2-531536A938D6}" srcOrd="0" destOrd="0" presId="urn:microsoft.com/office/officeart/2016/7/layout/BasicLinearProcessNumbered"/>
    <dgm:cxn modelId="{891E69B8-0A30-4833-9503-B4269C99F948}" type="presParOf" srcId="{C3EDA893-02A0-483C-80F2-531536A938D6}" destId="{F0FF6435-946C-40AA-A1C2-2199CAFDC788}" srcOrd="0" destOrd="0" presId="urn:microsoft.com/office/officeart/2016/7/layout/BasicLinearProcessNumbered"/>
    <dgm:cxn modelId="{5D631401-EC0C-4685-ACD9-A0473EF6CDF8}" type="presParOf" srcId="{C3EDA893-02A0-483C-80F2-531536A938D6}" destId="{A51CA4ED-9970-4C51-B00E-CC3B8B99CB91}" srcOrd="1" destOrd="0" presId="urn:microsoft.com/office/officeart/2016/7/layout/BasicLinearProcessNumbered"/>
    <dgm:cxn modelId="{25FCC6FE-4369-4766-A272-C4B3B623494E}" type="presParOf" srcId="{C3EDA893-02A0-483C-80F2-531536A938D6}" destId="{6FDE3484-F2E0-4638-9B6E-15C67F2EAAFA}" srcOrd="2" destOrd="0" presId="urn:microsoft.com/office/officeart/2016/7/layout/BasicLinearProcessNumbered"/>
    <dgm:cxn modelId="{25DE1626-651E-4CD2-9838-BDD6306AC3C1}" type="presParOf" srcId="{C3EDA893-02A0-483C-80F2-531536A938D6}" destId="{338904BD-F49C-4869-800E-676ABCCC0195}" srcOrd="3" destOrd="0" presId="urn:microsoft.com/office/officeart/2016/7/layout/BasicLinearProcessNumbered"/>
    <dgm:cxn modelId="{A7735F54-FCB5-4CA7-A3B0-FE473FDAB95B}" type="presParOf" srcId="{DA3DAFF6-3FF0-4B6A-8F83-390B32C87D78}" destId="{2DEB90CB-79C5-4A69-823B-5DA44C0E50AA}" srcOrd="1" destOrd="0" presId="urn:microsoft.com/office/officeart/2016/7/layout/BasicLinearProcessNumbered"/>
    <dgm:cxn modelId="{10AC9FDF-92B8-4871-9859-30C22B862295}" type="presParOf" srcId="{DA3DAFF6-3FF0-4B6A-8F83-390B32C87D78}" destId="{EA128E8D-253F-44FB-8BEC-34DE52E7EFEB}" srcOrd="2" destOrd="0" presId="urn:microsoft.com/office/officeart/2016/7/layout/BasicLinearProcessNumbered"/>
    <dgm:cxn modelId="{72952FBD-0B7E-441A-9A70-1E6BE0A948D2}" type="presParOf" srcId="{EA128E8D-253F-44FB-8BEC-34DE52E7EFEB}" destId="{DAB6EF16-85FC-47CB-A850-A07E7AD69722}" srcOrd="0" destOrd="0" presId="urn:microsoft.com/office/officeart/2016/7/layout/BasicLinearProcessNumbered"/>
    <dgm:cxn modelId="{D45F58CE-BE9B-4310-A394-AD9D566E0EA9}" type="presParOf" srcId="{EA128E8D-253F-44FB-8BEC-34DE52E7EFEB}" destId="{361BCD6C-52C1-418D-AC71-8CB3ED2F6081}" srcOrd="1" destOrd="0" presId="urn:microsoft.com/office/officeart/2016/7/layout/BasicLinearProcessNumbered"/>
    <dgm:cxn modelId="{B6EB1CE5-0C46-4CB8-B15B-83CCD8573F1C}" type="presParOf" srcId="{EA128E8D-253F-44FB-8BEC-34DE52E7EFEB}" destId="{F5410F6A-E8CD-4F44-B8EB-4BCCFF87AEF3}" srcOrd="2" destOrd="0" presId="urn:microsoft.com/office/officeart/2016/7/layout/BasicLinearProcessNumbered"/>
    <dgm:cxn modelId="{647A1647-9E49-4864-9931-E8CF0646F033}" type="presParOf" srcId="{EA128E8D-253F-44FB-8BEC-34DE52E7EFEB}" destId="{6316F352-5A36-4D30-A29D-84287872E45D}" srcOrd="3" destOrd="0" presId="urn:microsoft.com/office/officeart/2016/7/layout/BasicLinearProcessNumbered"/>
    <dgm:cxn modelId="{C3CCA306-7736-4330-B4A9-B991206D9CC6}" type="presParOf" srcId="{DA3DAFF6-3FF0-4B6A-8F83-390B32C87D78}" destId="{24A8F864-980E-4700-9BFF-694B28D6B483}" srcOrd="3" destOrd="0" presId="urn:microsoft.com/office/officeart/2016/7/layout/BasicLinearProcessNumbered"/>
    <dgm:cxn modelId="{4E4F2AC9-DEE0-487C-926D-E16E618DCFBC}" type="presParOf" srcId="{DA3DAFF6-3FF0-4B6A-8F83-390B32C87D78}" destId="{60570620-980E-4274-B927-57F2F87B12EE}" srcOrd="4" destOrd="0" presId="urn:microsoft.com/office/officeart/2016/7/layout/BasicLinearProcessNumbered"/>
    <dgm:cxn modelId="{33A80F45-B248-4C5C-894E-56ADC9D56E48}" type="presParOf" srcId="{60570620-980E-4274-B927-57F2F87B12EE}" destId="{8F648DEA-945E-478D-BE4E-4A04D46EE662}" srcOrd="0" destOrd="0" presId="urn:microsoft.com/office/officeart/2016/7/layout/BasicLinearProcessNumbered"/>
    <dgm:cxn modelId="{18E4594B-C288-49BF-B9C0-5867C480F4FD}" type="presParOf" srcId="{60570620-980E-4274-B927-57F2F87B12EE}" destId="{7F3CC0A8-23A9-4ADF-81C1-CC2F7953430E}" srcOrd="1" destOrd="0" presId="urn:microsoft.com/office/officeart/2016/7/layout/BasicLinearProcessNumbered"/>
    <dgm:cxn modelId="{FE8112AE-9D12-44AE-AEA1-90CD5A2EF741}" type="presParOf" srcId="{60570620-980E-4274-B927-57F2F87B12EE}" destId="{77753A81-DE2B-4384-A8DB-F7AD671A9D4E}" srcOrd="2" destOrd="0" presId="urn:microsoft.com/office/officeart/2016/7/layout/BasicLinearProcessNumbered"/>
    <dgm:cxn modelId="{3378BD85-E9C6-418A-B4BA-7900E8B63229}" type="presParOf" srcId="{60570620-980E-4274-B927-57F2F87B12EE}" destId="{F0566514-CA03-4116-AD84-EECBE8E25A26}" srcOrd="3" destOrd="0" presId="urn:microsoft.com/office/officeart/2016/7/layout/BasicLinearProcessNumbered"/>
    <dgm:cxn modelId="{02110B70-3613-4C6C-8133-81664CC82CE3}" type="presParOf" srcId="{DA3DAFF6-3FF0-4B6A-8F83-390B32C87D78}" destId="{BE5799CE-807D-49D3-8C92-F1437D051EF9}" srcOrd="5" destOrd="0" presId="urn:microsoft.com/office/officeart/2016/7/layout/BasicLinearProcessNumbered"/>
    <dgm:cxn modelId="{FB9804FA-36C9-480E-AC50-6DB4FA30D2C2}" type="presParOf" srcId="{DA3DAFF6-3FF0-4B6A-8F83-390B32C87D78}" destId="{5B990563-F358-48E5-9E6C-F05E279A1EA5}" srcOrd="6" destOrd="0" presId="urn:microsoft.com/office/officeart/2016/7/layout/BasicLinearProcessNumbered"/>
    <dgm:cxn modelId="{5E5A10D2-1624-4CD9-8E98-7C30270413D9}" type="presParOf" srcId="{5B990563-F358-48E5-9E6C-F05E279A1EA5}" destId="{D2EA967D-08F0-44CA-A88A-DBD5A1BA42F1}" srcOrd="0" destOrd="0" presId="urn:microsoft.com/office/officeart/2016/7/layout/BasicLinearProcessNumbered"/>
    <dgm:cxn modelId="{D7ECECE1-FEB5-44A7-93CD-0875E3370642}" type="presParOf" srcId="{5B990563-F358-48E5-9E6C-F05E279A1EA5}" destId="{DF820295-11D4-416A-867C-6695C8027629}" srcOrd="1" destOrd="0" presId="urn:microsoft.com/office/officeart/2016/7/layout/BasicLinearProcessNumbered"/>
    <dgm:cxn modelId="{C2856F2B-FDEA-42B4-97E0-43ED611D6D15}" type="presParOf" srcId="{5B990563-F358-48E5-9E6C-F05E279A1EA5}" destId="{89FEC038-7592-4C40-AED4-00BEC49D65FB}" srcOrd="2" destOrd="0" presId="urn:microsoft.com/office/officeart/2016/7/layout/BasicLinearProcessNumbered"/>
    <dgm:cxn modelId="{210277B8-6524-402A-98E5-8516A3C68EC1}" type="presParOf" srcId="{5B990563-F358-48E5-9E6C-F05E279A1EA5}" destId="{7D252373-511C-4E7F-953C-A8C0D8BF532B}"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70A28F2-E2D9-4D9A-B027-9C9FF670073A}" type="doc">
      <dgm:prSet loTypeId="urn:microsoft.com/office/officeart/2016/7/layout/BasicLinearProcessNumbered" loCatId="process" qsTypeId="urn:microsoft.com/office/officeart/2005/8/quickstyle/3d1" qsCatId="3D" csTypeId="urn:microsoft.com/office/officeart/2005/8/colors/colorful2" csCatId="colorful" phldr="1"/>
      <dgm:spPr/>
      <dgm:t>
        <a:bodyPr/>
        <a:lstStyle/>
        <a:p>
          <a:endParaRPr lang="en-US"/>
        </a:p>
      </dgm:t>
    </dgm:pt>
    <dgm:pt modelId="{01CFF54B-2C42-4123-84C4-0432A3DF6395}">
      <dgm:prSet/>
      <dgm:spPr/>
      <dgm:t>
        <a:bodyPr/>
        <a:lstStyle/>
        <a:p>
          <a:r>
            <a:rPr lang="en-US" dirty="0">
              <a:latin typeface="Century Gothic" panose="020B0502020202020204" pitchFamily="34" charset="0"/>
            </a:rPr>
            <a:t>Cultivating an innovative mindset requires a shift from fear of failure to a culture of experimentation, creativity, and learning.</a:t>
          </a:r>
        </a:p>
      </dgm:t>
    </dgm:pt>
    <dgm:pt modelId="{A3303685-1D4E-426A-90F3-B12D36572CE5}" type="parTrans" cxnId="{F8FA50E1-1690-459D-83EA-A1A609813E3C}">
      <dgm:prSet/>
      <dgm:spPr/>
      <dgm:t>
        <a:bodyPr/>
        <a:lstStyle/>
        <a:p>
          <a:endParaRPr lang="en-US">
            <a:latin typeface="Century Gothic" panose="020B0502020202020204" pitchFamily="34" charset="0"/>
          </a:endParaRPr>
        </a:p>
      </dgm:t>
    </dgm:pt>
    <dgm:pt modelId="{0E25FA60-D3FB-4543-8197-1D3CEF1984B6}" type="sibTrans" cxnId="{F8FA50E1-1690-459D-83EA-A1A609813E3C}">
      <dgm:prSet phldrT="1" phldr="0"/>
      <dgm:spPr/>
      <dgm:t>
        <a:bodyPr/>
        <a:lstStyle/>
        <a:p>
          <a:r>
            <a:rPr lang="en-US">
              <a:latin typeface="Century Gothic" panose="020B0502020202020204" pitchFamily="34" charset="0"/>
            </a:rPr>
            <a:t>1</a:t>
          </a:r>
        </a:p>
      </dgm:t>
    </dgm:pt>
    <dgm:pt modelId="{9ECCB872-AD1B-4445-B9BF-B2BDD172C4A5}">
      <dgm:prSet/>
      <dgm:spPr/>
      <dgm:t>
        <a:bodyPr/>
        <a:lstStyle/>
        <a:p>
          <a:r>
            <a:rPr lang="en-US" dirty="0">
              <a:latin typeface="Century Gothic" panose="020B0502020202020204" pitchFamily="34" charset="0"/>
            </a:rPr>
            <a:t>Not all innovation is technology-driven—streamlining processes and fostering collaboration can drive as much impact as technological change.</a:t>
          </a:r>
        </a:p>
      </dgm:t>
    </dgm:pt>
    <dgm:pt modelId="{6CB1EE26-2BDA-467E-B96E-DD697F5EC077}" type="parTrans" cxnId="{9825ABD6-E31C-480B-A107-E734499C8B77}">
      <dgm:prSet/>
      <dgm:spPr/>
      <dgm:t>
        <a:bodyPr/>
        <a:lstStyle/>
        <a:p>
          <a:endParaRPr lang="en-US">
            <a:latin typeface="Century Gothic" panose="020B0502020202020204" pitchFamily="34" charset="0"/>
          </a:endParaRPr>
        </a:p>
      </dgm:t>
    </dgm:pt>
    <dgm:pt modelId="{D11D84F4-BCEA-46E4-8070-6E4B26E596BB}" type="sibTrans" cxnId="{9825ABD6-E31C-480B-A107-E734499C8B77}">
      <dgm:prSet phldrT="2" phldr="0"/>
      <dgm:spPr/>
      <dgm:t>
        <a:bodyPr/>
        <a:lstStyle/>
        <a:p>
          <a:r>
            <a:rPr lang="en-US">
              <a:latin typeface="Century Gothic" panose="020B0502020202020204" pitchFamily="34" charset="0"/>
            </a:rPr>
            <a:t>2</a:t>
          </a:r>
        </a:p>
      </dgm:t>
    </dgm:pt>
    <dgm:pt modelId="{99F48810-3AD7-4E85-A690-0E41946E635E}">
      <dgm:prSet/>
      <dgm:spPr/>
      <dgm:t>
        <a:bodyPr/>
        <a:lstStyle/>
        <a:p>
          <a:r>
            <a:rPr lang="en-US" dirty="0">
              <a:latin typeface="Century Gothic" panose="020B0502020202020204" pitchFamily="34" charset="0"/>
            </a:rPr>
            <a:t>Reducing administrative burdens can be achieved through simplification, automation, and empowerment, enabling procurement professionals to focus on value-driven decisions.</a:t>
          </a:r>
        </a:p>
      </dgm:t>
    </dgm:pt>
    <dgm:pt modelId="{2DDD8062-9434-4384-B6B1-86A8448A2F1E}" type="parTrans" cxnId="{46B779D4-5CB2-4041-8CE1-757300BE9CB3}">
      <dgm:prSet/>
      <dgm:spPr/>
      <dgm:t>
        <a:bodyPr/>
        <a:lstStyle/>
        <a:p>
          <a:endParaRPr lang="en-US">
            <a:latin typeface="Century Gothic" panose="020B0502020202020204" pitchFamily="34" charset="0"/>
          </a:endParaRPr>
        </a:p>
      </dgm:t>
    </dgm:pt>
    <dgm:pt modelId="{B8F256B3-C330-4813-8DCC-51669B5D810A}" type="sibTrans" cxnId="{46B779D4-5CB2-4041-8CE1-757300BE9CB3}">
      <dgm:prSet phldrT="3" phldr="0"/>
      <dgm:spPr/>
      <dgm:t>
        <a:bodyPr/>
        <a:lstStyle/>
        <a:p>
          <a:r>
            <a:rPr lang="en-US">
              <a:latin typeface="Century Gothic" panose="020B0502020202020204" pitchFamily="34" charset="0"/>
            </a:rPr>
            <a:t>3</a:t>
          </a:r>
        </a:p>
      </dgm:t>
    </dgm:pt>
    <dgm:pt modelId="{86A7AABB-8C50-4711-8F10-BB9961F90F05}" type="pres">
      <dgm:prSet presAssocID="{D70A28F2-E2D9-4D9A-B027-9C9FF670073A}" presName="Name0" presStyleCnt="0">
        <dgm:presLayoutVars>
          <dgm:animLvl val="lvl"/>
          <dgm:resizeHandles val="exact"/>
        </dgm:presLayoutVars>
      </dgm:prSet>
      <dgm:spPr/>
    </dgm:pt>
    <dgm:pt modelId="{FC296ED0-BE11-4BC5-BFDE-2D3CC30E7DEF}" type="pres">
      <dgm:prSet presAssocID="{01CFF54B-2C42-4123-84C4-0432A3DF6395}" presName="compositeNode" presStyleCnt="0">
        <dgm:presLayoutVars>
          <dgm:bulletEnabled val="1"/>
        </dgm:presLayoutVars>
      </dgm:prSet>
      <dgm:spPr/>
    </dgm:pt>
    <dgm:pt modelId="{371D9EDC-6F08-4819-9AE9-E9D137A8E45D}" type="pres">
      <dgm:prSet presAssocID="{01CFF54B-2C42-4123-84C4-0432A3DF6395}" presName="bgRect" presStyleLbl="bgAccFollowNode1" presStyleIdx="0" presStyleCnt="3"/>
      <dgm:spPr/>
    </dgm:pt>
    <dgm:pt modelId="{F6CEB41B-7CE7-46F5-B43E-6A273D09C442}" type="pres">
      <dgm:prSet presAssocID="{0E25FA60-D3FB-4543-8197-1D3CEF1984B6}" presName="sibTransNodeCircle" presStyleLbl="alignNode1" presStyleIdx="0" presStyleCnt="6">
        <dgm:presLayoutVars>
          <dgm:chMax val="0"/>
          <dgm:bulletEnabled/>
        </dgm:presLayoutVars>
      </dgm:prSet>
      <dgm:spPr/>
    </dgm:pt>
    <dgm:pt modelId="{B11E00E4-6F51-4849-ACC3-5D398C490E32}" type="pres">
      <dgm:prSet presAssocID="{01CFF54B-2C42-4123-84C4-0432A3DF6395}" presName="bottomLine" presStyleLbl="alignNode1" presStyleIdx="1" presStyleCnt="6">
        <dgm:presLayoutVars/>
      </dgm:prSet>
      <dgm:spPr/>
    </dgm:pt>
    <dgm:pt modelId="{C0CB3922-66B7-4C16-9113-064BD50BD812}" type="pres">
      <dgm:prSet presAssocID="{01CFF54B-2C42-4123-84C4-0432A3DF6395}" presName="nodeText" presStyleLbl="bgAccFollowNode1" presStyleIdx="0" presStyleCnt="3">
        <dgm:presLayoutVars>
          <dgm:bulletEnabled val="1"/>
        </dgm:presLayoutVars>
      </dgm:prSet>
      <dgm:spPr/>
    </dgm:pt>
    <dgm:pt modelId="{3962FB0D-1339-44FD-B221-CE774BC282F3}" type="pres">
      <dgm:prSet presAssocID="{0E25FA60-D3FB-4543-8197-1D3CEF1984B6}" presName="sibTrans" presStyleCnt="0"/>
      <dgm:spPr/>
    </dgm:pt>
    <dgm:pt modelId="{28807CCC-0C34-4DD1-A331-A0B4472C158F}" type="pres">
      <dgm:prSet presAssocID="{9ECCB872-AD1B-4445-B9BF-B2BDD172C4A5}" presName="compositeNode" presStyleCnt="0">
        <dgm:presLayoutVars>
          <dgm:bulletEnabled val="1"/>
        </dgm:presLayoutVars>
      </dgm:prSet>
      <dgm:spPr/>
    </dgm:pt>
    <dgm:pt modelId="{8BD11FED-2536-4CBF-85BE-B9886777C5FD}" type="pres">
      <dgm:prSet presAssocID="{9ECCB872-AD1B-4445-B9BF-B2BDD172C4A5}" presName="bgRect" presStyleLbl="bgAccFollowNode1" presStyleIdx="1" presStyleCnt="3"/>
      <dgm:spPr/>
    </dgm:pt>
    <dgm:pt modelId="{0821E8E0-5C9F-4312-806C-9FC1C702E9B9}" type="pres">
      <dgm:prSet presAssocID="{D11D84F4-BCEA-46E4-8070-6E4B26E596BB}" presName="sibTransNodeCircle" presStyleLbl="alignNode1" presStyleIdx="2" presStyleCnt="6">
        <dgm:presLayoutVars>
          <dgm:chMax val="0"/>
          <dgm:bulletEnabled/>
        </dgm:presLayoutVars>
      </dgm:prSet>
      <dgm:spPr/>
    </dgm:pt>
    <dgm:pt modelId="{A282974A-DC74-41D7-A3CD-4B3628BADE95}" type="pres">
      <dgm:prSet presAssocID="{9ECCB872-AD1B-4445-B9BF-B2BDD172C4A5}" presName="bottomLine" presStyleLbl="alignNode1" presStyleIdx="3" presStyleCnt="6">
        <dgm:presLayoutVars/>
      </dgm:prSet>
      <dgm:spPr/>
    </dgm:pt>
    <dgm:pt modelId="{39351DE3-3455-4AAB-BAF4-242035D17C2A}" type="pres">
      <dgm:prSet presAssocID="{9ECCB872-AD1B-4445-B9BF-B2BDD172C4A5}" presName="nodeText" presStyleLbl="bgAccFollowNode1" presStyleIdx="1" presStyleCnt="3">
        <dgm:presLayoutVars>
          <dgm:bulletEnabled val="1"/>
        </dgm:presLayoutVars>
      </dgm:prSet>
      <dgm:spPr/>
    </dgm:pt>
    <dgm:pt modelId="{E8BDDB70-431A-4E82-BDA1-4746E7814ACA}" type="pres">
      <dgm:prSet presAssocID="{D11D84F4-BCEA-46E4-8070-6E4B26E596BB}" presName="sibTrans" presStyleCnt="0"/>
      <dgm:spPr/>
    </dgm:pt>
    <dgm:pt modelId="{A83FC249-D530-4170-A0D5-1AE6CB663287}" type="pres">
      <dgm:prSet presAssocID="{99F48810-3AD7-4E85-A690-0E41946E635E}" presName="compositeNode" presStyleCnt="0">
        <dgm:presLayoutVars>
          <dgm:bulletEnabled val="1"/>
        </dgm:presLayoutVars>
      </dgm:prSet>
      <dgm:spPr/>
    </dgm:pt>
    <dgm:pt modelId="{E1F5E8D4-27CF-4981-BCF1-1445FA928DC7}" type="pres">
      <dgm:prSet presAssocID="{99F48810-3AD7-4E85-A690-0E41946E635E}" presName="bgRect" presStyleLbl="bgAccFollowNode1" presStyleIdx="2" presStyleCnt="3"/>
      <dgm:spPr/>
    </dgm:pt>
    <dgm:pt modelId="{4D17D9F8-CFB2-4257-AD32-8ED82A71F31D}" type="pres">
      <dgm:prSet presAssocID="{B8F256B3-C330-4813-8DCC-51669B5D810A}" presName="sibTransNodeCircle" presStyleLbl="alignNode1" presStyleIdx="4" presStyleCnt="6">
        <dgm:presLayoutVars>
          <dgm:chMax val="0"/>
          <dgm:bulletEnabled/>
        </dgm:presLayoutVars>
      </dgm:prSet>
      <dgm:spPr/>
    </dgm:pt>
    <dgm:pt modelId="{C86494D9-B466-4AA5-BF5D-05606C1AF784}" type="pres">
      <dgm:prSet presAssocID="{99F48810-3AD7-4E85-A690-0E41946E635E}" presName="bottomLine" presStyleLbl="alignNode1" presStyleIdx="5" presStyleCnt="6">
        <dgm:presLayoutVars/>
      </dgm:prSet>
      <dgm:spPr/>
    </dgm:pt>
    <dgm:pt modelId="{2E3327EE-0868-4FEB-81F6-B49E0EBDCC60}" type="pres">
      <dgm:prSet presAssocID="{99F48810-3AD7-4E85-A690-0E41946E635E}" presName="nodeText" presStyleLbl="bgAccFollowNode1" presStyleIdx="2" presStyleCnt="3">
        <dgm:presLayoutVars>
          <dgm:bulletEnabled val="1"/>
        </dgm:presLayoutVars>
      </dgm:prSet>
      <dgm:spPr/>
    </dgm:pt>
  </dgm:ptLst>
  <dgm:cxnLst>
    <dgm:cxn modelId="{B7753A2E-1D16-423C-B711-48411AA75575}" type="presOf" srcId="{9ECCB872-AD1B-4445-B9BF-B2BDD172C4A5}" destId="{8BD11FED-2536-4CBF-85BE-B9886777C5FD}" srcOrd="0" destOrd="0" presId="urn:microsoft.com/office/officeart/2016/7/layout/BasicLinearProcessNumbered"/>
    <dgm:cxn modelId="{85ADE236-C637-44D4-93AA-21A412937D7E}" type="presOf" srcId="{99F48810-3AD7-4E85-A690-0E41946E635E}" destId="{2E3327EE-0868-4FEB-81F6-B49E0EBDCC60}" srcOrd="1" destOrd="0" presId="urn:microsoft.com/office/officeart/2016/7/layout/BasicLinearProcessNumbered"/>
    <dgm:cxn modelId="{BD39FD37-20BF-453C-8CB8-EAEE1A8D6F08}" type="presOf" srcId="{B8F256B3-C330-4813-8DCC-51669B5D810A}" destId="{4D17D9F8-CFB2-4257-AD32-8ED82A71F31D}" srcOrd="0" destOrd="0" presId="urn:microsoft.com/office/officeart/2016/7/layout/BasicLinearProcessNumbered"/>
    <dgm:cxn modelId="{04C25A3C-552B-4C3B-AD4C-975CE4DCEA4F}" type="presOf" srcId="{D11D84F4-BCEA-46E4-8070-6E4B26E596BB}" destId="{0821E8E0-5C9F-4312-806C-9FC1C702E9B9}" srcOrd="0" destOrd="0" presId="urn:microsoft.com/office/officeart/2016/7/layout/BasicLinearProcessNumbered"/>
    <dgm:cxn modelId="{98F5356A-0A63-4E66-ACA6-A5831B677669}" type="presOf" srcId="{01CFF54B-2C42-4123-84C4-0432A3DF6395}" destId="{C0CB3922-66B7-4C16-9113-064BD50BD812}" srcOrd="1" destOrd="0" presId="urn:microsoft.com/office/officeart/2016/7/layout/BasicLinearProcessNumbered"/>
    <dgm:cxn modelId="{54EB4A4C-C327-4503-A592-DFDAC8906B37}" type="presOf" srcId="{0E25FA60-D3FB-4543-8197-1D3CEF1984B6}" destId="{F6CEB41B-7CE7-46F5-B43E-6A273D09C442}" srcOrd="0" destOrd="0" presId="urn:microsoft.com/office/officeart/2016/7/layout/BasicLinearProcessNumbered"/>
    <dgm:cxn modelId="{92A067A7-0A23-447A-AC25-4906459777E6}" type="presOf" srcId="{01CFF54B-2C42-4123-84C4-0432A3DF6395}" destId="{371D9EDC-6F08-4819-9AE9-E9D137A8E45D}" srcOrd="0" destOrd="0" presId="urn:microsoft.com/office/officeart/2016/7/layout/BasicLinearProcessNumbered"/>
    <dgm:cxn modelId="{700778C6-1F87-41BF-AAC8-1BCE81880660}" type="presOf" srcId="{9ECCB872-AD1B-4445-B9BF-B2BDD172C4A5}" destId="{39351DE3-3455-4AAB-BAF4-242035D17C2A}" srcOrd="1" destOrd="0" presId="urn:microsoft.com/office/officeart/2016/7/layout/BasicLinearProcessNumbered"/>
    <dgm:cxn modelId="{46B779D4-5CB2-4041-8CE1-757300BE9CB3}" srcId="{D70A28F2-E2D9-4D9A-B027-9C9FF670073A}" destId="{99F48810-3AD7-4E85-A690-0E41946E635E}" srcOrd="2" destOrd="0" parTransId="{2DDD8062-9434-4384-B6B1-86A8448A2F1E}" sibTransId="{B8F256B3-C330-4813-8DCC-51669B5D810A}"/>
    <dgm:cxn modelId="{9825ABD6-E31C-480B-A107-E734499C8B77}" srcId="{D70A28F2-E2D9-4D9A-B027-9C9FF670073A}" destId="{9ECCB872-AD1B-4445-B9BF-B2BDD172C4A5}" srcOrd="1" destOrd="0" parTransId="{6CB1EE26-2BDA-467E-B96E-DD697F5EC077}" sibTransId="{D11D84F4-BCEA-46E4-8070-6E4B26E596BB}"/>
    <dgm:cxn modelId="{F8FA50E1-1690-459D-83EA-A1A609813E3C}" srcId="{D70A28F2-E2D9-4D9A-B027-9C9FF670073A}" destId="{01CFF54B-2C42-4123-84C4-0432A3DF6395}" srcOrd="0" destOrd="0" parTransId="{A3303685-1D4E-426A-90F3-B12D36572CE5}" sibTransId="{0E25FA60-D3FB-4543-8197-1D3CEF1984B6}"/>
    <dgm:cxn modelId="{26F7EDF7-E92F-4D1B-930C-F468A12566DF}" type="presOf" srcId="{D70A28F2-E2D9-4D9A-B027-9C9FF670073A}" destId="{86A7AABB-8C50-4711-8F10-BB9961F90F05}" srcOrd="0" destOrd="0" presId="urn:microsoft.com/office/officeart/2016/7/layout/BasicLinearProcessNumbered"/>
    <dgm:cxn modelId="{2416FEFD-E88D-411C-9FA9-E8B2D64F4C44}" type="presOf" srcId="{99F48810-3AD7-4E85-A690-0E41946E635E}" destId="{E1F5E8D4-27CF-4981-BCF1-1445FA928DC7}" srcOrd="0" destOrd="0" presId="urn:microsoft.com/office/officeart/2016/7/layout/BasicLinearProcessNumbered"/>
    <dgm:cxn modelId="{DE7764F9-7478-4B40-9B6E-A8E6E13EBF30}" type="presParOf" srcId="{86A7AABB-8C50-4711-8F10-BB9961F90F05}" destId="{FC296ED0-BE11-4BC5-BFDE-2D3CC30E7DEF}" srcOrd="0" destOrd="0" presId="urn:microsoft.com/office/officeart/2016/7/layout/BasicLinearProcessNumbered"/>
    <dgm:cxn modelId="{E8646F0B-A9C3-4773-8AC0-9CE12DF6A04D}" type="presParOf" srcId="{FC296ED0-BE11-4BC5-BFDE-2D3CC30E7DEF}" destId="{371D9EDC-6F08-4819-9AE9-E9D137A8E45D}" srcOrd="0" destOrd="0" presId="urn:microsoft.com/office/officeart/2016/7/layout/BasicLinearProcessNumbered"/>
    <dgm:cxn modelId="{E8F0093B-BB4F-4C4F-8003-CAA9C6468B75}" type="presParOf" srcId="{FC296ED0-BE11-4BC5-BFDE-2D3CC30E7DEF}" destId="{F6CEB41B-7CE7-46F5-B43E-6A273D09C442}" srcOrd="1" destOrd="0" presId="urn:microsoft.com/office/officeart/2016/7/layout/BasicLinearProcessNumbered"/>
    <dgm:cxn modelId="{4159F899-CB2B-48CB-846C-D78B43656DDE}" type="presParOf" srcId="{FC296ED0-BE11-4BC5-BFDE-2D3CC30E7DEF}" destId="{B11E00E4-6F51-4849-ACC3-5D398C490E32}" srcOrd="2" destOrd="0" presId="urn:microsoft.com/office/officeart/2016/7/layout/BasicLinearProcessNumbered"/>
    <dgm:cxn modelId="{6571F915-3A5E-4E1C-A6B3-FDC2501878A7}" type="presParOf" srcId="{FC296ED0-BE11-4BC5-BFDE-2D3CC30E7DEF}" destId="{C0CB3922-66B7-4C16-9113-064BD50BD812}" srcOrd="3" destOrd="0" presId="urn:microsoft.com/office/officeart/2016/7/layout/BasicLinearProcessNumbered"/>
    <dgm:cxn modelId="{C96C8D3B-2DE7-491B-B8EC-F4FE6C964503}" type="presParOf" srcId="{86A7AABB-8C50-4711-8F10-BB9961F90F05}" destId="{3962FB0D-1339-44FD-B221-CE774BC282F3}" srcOrd="1" destOrd="0" presId="urn:microsoft.com/office/officeart/2016/7/layout/BasicLinearProcessNumbered"/>
    <dgm:cxn modelId="{51678D54-01D1-4839-B4D8-5BB4BDFC677C}" type="presParOf" srcId="{86A7AABB-8C50-4711-8F10-BB9961F90F05}" destId="{28807CCC-0C34-4DD1-A331-A0B4472C158F}" srcOrd="2" destOrd="0" presId="urn:microsoft.com/office/officeart/2016/7/layout/BasicLinearProcessNumbered"/>
    <dgm:cxn modelId="{C956BE93-F144-4A3B-9D39-EC147CF8016F}" type="presParOf" srcId="{28807CCC-0C34-4DD1-A331-A0B4472C158F}" destId="{8BD11FED-2536-4CBF-85BE-B9886777C5FD}" srcOrd="0" destOrd="0" presId="urn:microsoft.com/office/officeart/2016/7/layout/BasicLinearProcessNumbered"/>
    <dgm:cxn modelId="{0C43EFFF-EEBB-4FEA-B9E2-EC040B9FFFE4}" type="presParOf" srcId="{28807CCC-0C34-4DD1-A331-A0B4472C158F}" destId="{0821E8E0-5C9F-4312-806C-9FC1C702E9B9}" srcOrd="1" destOrd="0" presId="urn:microsoft.com/office/officeart/2016/7/layout/BasicLinearProcessNumbered"/>
    <dgm:cxn modelId="{B18EDA63-6B44-47CD-8EDF-488E531E9201}" type="presParOf" srcId="{28807CCC-0C34-4DD1-A331-A0B4472C158F}" destId="{A282974A-DC74-41D7-A3CD-4B3628BADE95}" srcOrd="2" destOrd="0" presId="urn:microsoft.com/office/officeart/2016/7/layout/BasicLinearProcessNumbered"/>
    <dgm:cxn modelId="{F76E6CBC-4F99-4590-95BF-811B28CFA97C}" type="presParOf" srcId="{28807CCC-0C34-4DD1-A331-A0B4472C158F}" destId="{39351DE3-3455-4AAB-BAF4-242035D17C2A}" srcOrd="3" destOrd="0" presId="urn:microsoft.com/office/officeart/2016/7/layout/BasicLinearProcessNumbered"/>
    <dgm:cxn modelId="{9E316FA9-8D28-4391-9F56-C47FD6B8D02D}" type="presParOf" srcId="{86A7AABB-8C50-4711-8F10-BB9961F90F05}" destId="{E8BDDB70-431A-4E82-BDA1-4746E7814ACA}" srcOrd="3" destOrd="0" presId="urn:microsoft.com/office/officeart/2016/7/layout/BasicLinearProcessNumbered"/>
    <dgm:cxn modelId="{1E0A97DE-BAE5-40B8-89AD-C8033760EF50}" type="presParOf" srcId="{86A7AABB-8C50-4711-8F10-BB9961F90F05}" destId="{A83FC249-D530-4170-A0D5-1AE6CB663287}" srcOrd="4" destOrd="0" presId="urn:microsoft.com/office/officeart/2016/7/layout/BasicLinearProcessNumbered"/>
    <dgm:cxn modelId="{66023F6A-8023-40BB-8508-112733BFD361}" type="presParOf" srcId="{A83FC249-D530-4170-A0D5-1AE6CB663287}" destId="{E1F5E8D4-27CF-4981-BCF1-1445FA928DC7}" srcOrd="0" destOrd="0" presId="urn:microsoft.com/office/officeart/2016/7/layout/BasicLinearProcessNumbered"/>
    <dgm:cxn modelId="{C6E9D271-93C6-42BF-9D5A-03F07A611EC1}" type="presParOf" srcId="{A83FC249-D530-4170-A0D5-1AE6CB663287}" destId="{4D17D9F8-CFB2-4257-AD32-8ED82A71F31D}" srcOrd="1" destOrd="0" presId="urn:microsoft.com/office/officeart/2016/7/layout/BasicLinearProcessNumbered"/>
    <dgm:cxn modelId="{E183BBE4-6014-45D7-8C91-8E106B4E6CAB}" type="presParOf" srcId="{A83FC249-D530-4170-A0D5-1AE6CB663287}" destId="{C86494D9-B466-4AA5-BF5D-05606C1AF784}" srcOrd="2" destOrd="0" presId="urn:microsoft.com/office/officeart/2016/7/layout/BasicLinearProcessNumbered"/>
    <dgm:cxn modelId="{C59C0869-726B-4E69-B9B5-639A61B3B66B}" type="presParOf" srcId="{A83FC249-D530-4170-A0D5-1AE6CB663287}" destId="{2E3327EE-0868-4FEB-81F6-B49E0EBDCC60}"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8F736-5807-4ACB-B738-A631C36CD1B5}">
      <dsp:nvSpPr>
        <dsp:cNvPr id="0" name=""/>
        <dsp:cNvSpPr/>
      </dsp:nvSpPr>
      <dsp:spPr>
        <a:xfrm>
          <a:off x="0" y="295245"/>
          <a:ext cx="10396330" cy="4284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32F5B4D-ABDF-4BC2-9B6E-51F2CB3D27BE}">
      <dsp:nvSpPr>
        <dsp:cNvPr id="0" name=""/>
        <dsp:cNvSpPr/>
      </dsp:nvSpPr>
      <dsp:spPr>
        <a:xfrm>
          <a:off x="519816" y="44325"/>
          <a:ext cx="7277431" cy="50184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5070" tIns="0" rIns="275070" bIns="0" numCol="1" spcCol="1270" anchor="ctr" anchorCtr="0">
          <a:noAutofit/>
        </a:bodyPr>
        <a:lstStyle/>
        <a:p>
          <a:pPr marL="0" lvl="0" indent="0" algn="l" defTabSz="755650">
            <a:lnSpc>
              <a:spcPct val="90000"/>
            </a:lnSpc>
            <a:spcBef>
              <a:spcPct val="0"/>
            </a:spcBef>
            <a:spcAft>
              <a:spcPct val="35000"/>
            </a:spcAft>
            <a:buNone/>
          </a:pPr>
          <a:r>
            <a:rPr lang="en-US" sz="1700" b="1" kern="1200"/>
            <a:t>Introduction</a:t>
          </a:r>
          <a:endParaRPr lang="en-US" sz="1700" kern="1200"/>
        </a:p>
      </dsp:txBody>
      <dsp:txXfrm>
        <a:off x="544314" y="68823"/>
        <a:ext cx="7228435" cy="452844"/>
      </dsp:txXfrm>
    </dsp:sp>
    <dsp:sp modelId="{02218844-9F5E-475E-BF0E-4A6FDEA074E9}">
      <dsp:nvSpPr>
        <dsp:cNvPr id="0" name=""/>
        <dsp:cNvSpPr/>
      </dsp:nvSpPr>
      <dsp:spPr>
        <a:xfrm>
          <a:off x="0" y="1066365"/>
          <a:ext cx="10396330" cy="4284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2B2E45D-6CA9-4612-A715-24C5C6112286}">
      <dsp:nvSpPr>
        <dsp:cNvPr id="0" name=""/>
        <dsp:cNvSpPr/>
      </dsp:nvSpPr>
      <dsp:spPr>
        <a:xfrm>
          <a:off x="519816" y="815445"/>
          <a:ext cx="7277431" cy="50184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5070" tIns="0" rIns="275070" bIns="0" numCol="1" spcCol="1270" anchor="ctr" anchorCtr="0">
          <a:noAutofit/>
        </a:bodyPr>
        <a:lstStyle/>
        <a:p>
          <a:pPr marL="0" lvl="0" indent="0" algn="l" defTabSz="755650">
            <a:lnSpc>
              <a:spcPct val="90000"/>
            </a:lnSpc>
            <a:spcBef>
              <a:spcPct val="0"/>
            </a:spcBef>
            <a:spcAft>
              <a:spcPct val="35000"/>
            </a:spcAft>
            <a:buNone/>
          </a:pPr>
          <a:r>
            <a:rPr lang="en-US" sz="1700" b="1" kern="1200" dirty="0"/>
            <a:t>The Need for Innovation</a:t>
          </a:r>
          <a:endParaRPr lang="en-US" sz="1700" kern="1200" dirty="0"/>
        </a:p>
      </dsp:txBody>
      <dsp:txXfrm>
        <a:off x="544314" y="839943"/>
        <a:ext cx="7228435" cy="452844"/>
      </dsp:txXfrm>
    </dsp:sp>
    <dsp:sp modelId="{C88BE528-C58E-4712-A5C1-0B936B0A8B9F}">
      <dsp:nvSpPr>
        <dsp:cNvPr id="0" name=""/>
        <dsp:cNvSpPr/>
      </dsp:nvSpPr>
      <dsp:spPr>
        <a:xfrm>
          <a:off x="0" y="1837485"/>
          <a:ext cx="10396330" cy="4284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2EBB9C6-2A45-47CE-88E6-C5C08B99B5F1}">
      <dsp:nvSpPr>
        <dsp:cNvPr id="0" name=""/>
        <dsp:cNvSpPr/>
      </dsp:nvSpPr>
      <dsp:spPr>
        <a:xfrm>
          <a:off x="519816" y="1586565"/>
          <a:ext cx="7277431" cy="501840"/>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5070" tIns="0" rIns="275070" bIns="0" numCol="1" spcCol="1270" anchor="ctr" anchorCtr="0">
          <a:noAutofit/>
        </a:bodyPr>
        <a:lstStyle/>
        <a:p>
          <a:pPr marL="0" lvl="0" indent="0" algn="l" defTabSz="755650">
            <a:lnSpc>
              <a:spcPct val="90000"/>
            </a:lnSpc>
            <a:spcBef>
              <a:spcPct val="0"/>
            </a:spcBef>
            <a:spcAft>
              <a:spcPct val="35000"/>
            </a:spcAft>
            <a:buNone/>
          </a:pPr>
          <a:r>
            <a:rPr lang="en-US" sz="1700" b="1" kern="1200" dirty="0"/>
            <a:t>Emerging Technologies</a:t>
          </a:r>
          <a:endParaRPr lang="en-US" sz="1700" kern="1200" dirty="0"/>
        </a:p>
      </dsp:txBody>
      <dsp:txXfrm>
        <a:off x="544314" y="1611063"/>
        <a:ext cx="7228435" cy="452844"/>
      </dsp:txXfrm>
    </dsp:sp>
    <dsp:sp modelId="{D233F184-8203-4C43-83FF-1796687BAAAC}">
      <dsp:nvSpPr>
        <dsp:cNvPr id="0" name=""/>
        <dsp:cNvSpPr/>
      </dsp:nvSpPr>
      <dsp:spPr>
        <a:xfrm>
          <a:off x="0" y="2608605"/>
          <a:ext cx="10396330" cy="4284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287C0BF-F1DE-4B1F-B532-2C427110A5C6}">
      <dsp:nvSpPr>
        <dsp:cNvPr id="0" name=""/>
        <dsp:cNvSpPr/>
      </dsp:nvSpPr>
      <dsp:spPr>
        <a:xfrm>
          <a:off x="519816" y="2357685"/>
          <a:ext cx="7277431" cy="50184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5070" tIns="0" rIns="275070" bIns="0" numCol="1" spcCol="1270" anchor="ctr" anchorCtr="0">
          <a:noAutofit/>
        </a:bodyPr>
        <a:lstStyle/>
        <a:p>
          <a:pPr marL="0" lvl="0" indent="0" algn="l" defTabSz="755650">
            <a:lnSpc>
              <a:spcPct val="90000"/>
            </a:lnSpc>
            <a:spcBef>
              <a:spcPct val="0"/>
            </a:spcBef>
            <a:spcAft>
              <a:spcPct val="35000"/>
            </a:spcAft>
            <a:buNone/>
          </a:pPr>
          <a:r>
            <a:rPr lang="en-US" sz="1700" b="1" kern="1200" dirty="0"/>
            <a:t>Cultivating an Innovative Mindset</a:t>
          </a:r>
          <a:endParaRPr lang="en-US" sz="1700" kern="1200" dirty="0"/>
        </a:p>
      </dsp:txBody>
      <dsp:txXfrm>
        <a:off x="544314" y="2382183"/>
        <a:ext cx="7228435" cy="452844"/>
      </dsp:txXfrm>
    </dsp:sp>
    <dsp:sp modelId="{D7BB4614-18FD-4FF0-8E76-D917317C401F}">
      <dsp:nvSpPr>
        <dsp:cNvPr id="0" name=""/>
        <dsp:cNvSpPr/>
      </dsp:nvSpPr>
      <dsp:spPr>
        <a:xfrm>
          <a:off x="0" y="3379725"/>
          <a:ext cx="10396330" cy="428400"/>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AB6AEB4-8FCC-4678-B49C-8F4E0AAB5A7E}">
      <dsp:nvSpPr>
        <dsp:cNvPr id="0" name=""/>
        <dsp:cNvSpPr/>
      </dsp:nvSpPr>
      <dsp:spPr>
        <a:xfrm>
          <a:off x="519816" y="3128805"/>
          <a:ext cx="7277431" cy="501840"/>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5070" tIns="0" rIns="275070" bIns="0" numCol="1" spcCol="1270" anchor="ctr" anchorCtr="0">
          <a:noAutofit/>
        </a:bodyPr>
        <a:lstStyle/>
        <a:p>
          <a:pPr marL="0" lvl="0" indent="0" algn="l" defTabSz="755650">
            <a:lnSpc>
              <a:spcPct val="90000"/>
            </a:lnSpc>
            <a:spcBef>
              <a:spcPct val="0"/>
            </a:spcBef>
            <a:spcAft>
              <a:spcPct val="35000"/>
            </a:spcAft>
            <a:buNone/>
          </a:pPr>
          <a:r>
            <a:rPr lang="en-US" sz="1700" b="1" kern="1200" dirty="0"/>
            <a:t>Reducing Red Tape</a:t>
          </a:r>
          <a:endParaRPr lang="en-US" sz="1700" kern="1200" dirty="0"/>
        </a:p>
      </dsp:txBody>
      <dsp:txXfrm>
        <a:off x="544314" y="3153303"/>
        <a:ext cx="7228435" cy="452844"/>
      </dsp:txXfrm>
    </dsp:sp>
    <dsp:sp modelId="{7204FD3C-9259-49EA-85A8-0FA9882F3555}">
      <dsp:nvSpPr>
        <dsp:cNvPr id="0" name=""/>
        <dsp:cNvSpPr/>
      </dsp:nvSpPr>
      <dsp:spPr>
        <a:xfrm>
          <a:off x="0" y="4150845"/>
          <a:ext cx="10396330" cy="4284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F971725-35F4-49C6-9B9C-A3A23DC9B3F4}">
      <dsp:nvSpPr>
        <dsp:cNvPr id="0" name=""/>
        <dsp:cNvSpPr/>
      </dsp:nvSpPr>
      <dsp:spPr>
        <a:xfrm>
          <a:off x="519816" y="3899925"/>
          <a:ext cx="7277431" cy="50184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5070" tIns="0" rIns="275070" bIns="0" numCol="1" spcCol="1270" anchor="ctr" anchorCtr="0">
          <a:noAutofit/>
        </a:bodyPr>
        <a:lstStyle/>
        <a:p>
          <a:pPr marL="0" lvl="0" indent="0" algn="l" defTabSz="755650">
            <a:lnSpc>
              <a:spcPct val="90000"/>
            </a:lnSpc>
            <a:spcBef>
              <a:spcPct val="0"/>
            </a:spcBef>
            <a:spcAft>
              <a:spcPct val="35000"/>
            </a:spcAft>
            <a:buNone/>
          </a:pPr>
          <a:r>
            <a:rPr lang="en-US" sz="1700" b="1" kern="1200" dirty="0"/>
            <a:t>Key Takeaway</a:t>
          </a:r>
          <a:endParaRPr lang="en-US" sz="1700" kern="1200" dirty="0"/>
        </a:p>
      </dsp:txBody>
      <dsp:txXfrm>
        <a:off x="544314" y="3924423"/>
        <a:ext cx="7228435" cy="45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8F097-ADD4-4BAD-A2C7-86CD5757D621}">
      <dsp:nvSpPr>
        <dsp:cNvPr id="0" name=""/>
        <dsp:cNvSpPr/>
      </dsp:nvSpPr>
      <dsp:spPr>
        <a:xfrm>
          <a:off x="0" y="0"/>
          <a:ext cx="7399933" cy="2222071"/>
        </a:xfrm>
        <a:prstGeom prst="roundRect">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t>"Guiding Through the Dark: Procurement's Role in Navigating Complexity</a:t>
          </a:r>
          <a:r>
            <a:rPr lang="en-US" sz="4500" b="1" kern="1200" dirty="0"/>
            <a:t>"</a:t>
          </a:r>
          <a:endParaRPr lang="en-US" sz="4500" kern="1200" dirty="0"/>
        </a:p>
      </dsp:txBody>
      <dsp:txXfrm>
        <a:off x="108473" y="108473"/>
        <a:ext cx="7182987" cy="2005125"/>
      </dsp:txXfrm>
    </dsp:sp>
    <dsp:sp modelId="{7D03AA41-597A-43A0-B5A1-23EE0B962155}">
      <dsp:nvSpPr>
        <dsp:cNvPr id="0" name=""/>
        <dsp:cNvSpPr/>
      </dsp:nvSpPr>
      <dsp:spPr>
        <a:xfrm>
          <a:off x="0" y="2526571"/>
          <a:ext cx="7399933" cy="2758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948" tIns="25400" rIns="142240" bIns="25400" numCol="1" spcCol="1270" anchor="t" anchorCtr="0">
          <a:noAutofit/>
        </a:bodyPr>
        <a:lstStyle/>
        <a:p>
          <a:pPr marL="228600" lvl="1" indent="-228600" algn="just" defTabSz="889000">
            <a:lnSpc>
              <a:spcPct val="90000"/>
            </a:lnSpc>
            <a:spcBef>
              <a:spcPct val="0"/>
            </a:spcBef>
            <a:spcAft>
              <a:spcPct val="20000"/>
            </a:spcAft>
            <a:buClr>
              <a:srgbClr val="001484"/>
            </a:buClr>
            <a:buFont typeface="Wingdings" panose="05000000000000000000" pitchFamily="2" charset="2"/>
            <a:buChar char="v"/>
          </a:pPr>
          <a:r>
            <a:rPr lang="en-US" sz="2000" b="1" kern="1200" dirty="0"/>
            <a:t>Stars as Guides</a:t>
          </a:r>
          <a:r>
            <a:rPr lang="en-US" sz="2000" kern="1200" dirty="0"/>
            <a:t>: Just as stars have guided explorers through the night, procurement professionals lead organizations through complex, ever-changing landscapes.</a:t>
          </a:r>
        </a:p>
        <a:p>
          <a:pPr marL="228600" lvl="1" indent="-228600" algn="just" defTabSz="889000">
            <a:lnSpc>
              <a:spcPct val="90000"/>
            </a:lnSpc>
            <a:spcBef>
              <a:spcPct val="0"/>
            </a:spcBef>
            <a:spcAft>
              <a:spcPct val="20000"/>
            </a:spcAft>
            <a:buFont typeface="Wingdings" panose="05000000000000000000" pitchFamily="2" charset="2"/>
            <a:buChar char="ü"/>
          </a:pPr>
          <a:endParaRPr lang="en-US" sz="2000" kern="1200" dirty="0"/>
        </a:p>
        <a:p>
          <a:pPr marL="228600" lvl="1" indent="-228600" algn="just" defTabSz="889000">
            <a:lnSpc>
              <a:spcPct val="90000"/>
            </a:lnSpc>
            <a:spcBef>
              <a:spcPct val="0"/>
            </a:spcBef>
            <a:spcAft>
              <a:spcPct val="20000"/>
            </a:spcAft>
            <a:buClr>
              <a:srgbClr val="001484"/>
            </a:buClr>
            <a:buFont typeface="Wingdings" panose="05000000000000000000" pitchFamily="2" charset="2"/>
            <a:buChar char="v"/>
          </a:pPr>
          <a:r>
            <a:rPr lang="en-US" sz="2000" b="1" kern="1200" dirty="0"/>
            <a:t>Procurement as a Navigator</a:t>
          </a:r>
          <a:r>
            <a:rPr lang="en-US" sz="2000" kern="1200" dirty="0"/>
            <a:t>: Procurement professionals light the path forward, helping businesses and public sector organizations reduce inefficiencies, cut red tape, and deliver impact.</a:t>
          </a:r>
        </a:p>
      </dsp:txBody>
      <dsp:txXfrm>
        <a:off x="0" y="2526571"/>
        <a:ext cx="7399933" cy="27582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CA992-42F5-4A3A-9C82-A08FDA3EE8C9}">
      <dsp:nvSpPr>
        <dsp:cNvPr id="0" name=""/>
        <dsp:cNvSpPr/>
      </dsp:nvSpPr>
      <dsp:spPr>
        <a:xfrm>
          <a:off x="2187" y="1094972"/>
          <a:ext cx="4664357" cy="2798614"/>
        </a:xfrm>
        <a:prstGeom prst="roundRect">
          <a:avLst>
            <a:gd name="adj" fmla="val 10000"/>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dirty="0"/>
            <a:t>Breaking Through Red Tape in Public Sector Procurement</a:t>
          </a:r>
          <a:endParaRPr lang="en-US" sz="2200" kern="1200" dirty="0"/>
        </a:p>
        <a:p>
          <a:pPr marL="171450" lvl="1" indent="-171450" algn="l" defTabSz="755650">
            <a:lnSpc>
              <a:spcPct val="90000"/>
            </a:lnSpc>
            <a:spcBef>
              <a:spcPct val="0"/>
            </a:spcBef>
            <a:spcAft>
              <a:spcPct val="15000"/>
            </a:spcAft>
            <a:buChar char="•"/>
          </a:pPr>
          <a:r>
            <a:rPr lang="en-US" sz="1700" b="1" kern="1200"/>
            <a:t>Current Challenges</a:t>
          </a:r>
          <a:r>
            <a:rPr lang="en-US" sz="1700" kern="1200"/>
            <a:t>: Slow, cumbersome processes; opaque decision-making; fragmented systems.</a:t>
          </a:r>
        </a:p>
        <a:p>
          <a:pPr marL="171450" lvl="1" indent="-171450" algn="l" defTabSz="755650">
            <a:lnSpc>
              <a:spcPct val="90000"/>
            </a:lnSpc>
            <a:spcBef>
              <a:spcPct val="0"/>
            </a:spcBef>
            <a:spcAft>
              <a:spcPct val="15000"/>
            </a:spcAft>
            <a:buChar char="•"/>
          </a:pPr>
          <a:r>
            <a:rPr lang="en-US" sz="1700" b="1" kern="1200"/>
            <a:t>Impact on Public Services</a:t>
          </a:r>
          <a:r>
            <a:rPr lang="en-US" sz="1700" kern="1200"/>
            <a:t>: Delayed projects, missed opportunities for innovation, and increased costs.</a:t>
          </a:r>
        </a:p>
      </dsp:txBody>
      <dsp:txXfrm>
        <a:off x="84156" y="1176941"/>
        <a:ext cx="4500419" cy="2634676"/>
      </dsp:txXfrm>
    </dsp:sp>
    <dsp:sp modelId="{01211F58-F74A-4F65-B0DE-39BB1BEAA09F}">
      <dsp:nvSpPr>
        <dsp:cNvPr id="0" name=""/>
        <dsp:cNvSpPr/>
      </dsp:nvSpPr>
      <dsp:spPr>
        <a:xfrm>
          <a:off x="5077007" y="1915899"/>
          <a:ext cx="988843" cy="1156760"/>
        </a:xfrm>
        <a:prstGeom prst="rightArrow">
          <a:avLst>
            <a:gd name="adj1" fmla="val 60000"/>
            <a:gd name="adj2" fmla="val 50000"/>
          </a:avLst>
        </a:prstGeom>
        <a:solidFill>
          <a:srgbClr val="E6AF00"/>
        </a:solidFill>
        <a:ln>
          <a:solidFill>
            <a:srgbClr val="E6AF00"/>
          </a:solid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5077007" y="2147251"/>
        <a:ext cx="692190" cy="694056"/>
      </dsp:txXfrm>
    </dsp:sp>
    <dsp:sp modelId="{BF8F39D5-EB39-4D25-9F2D-050D12DD9F7B}">
      <dsp:nvSpPr>
        <dsp:cNvPr id="0" name=""/>
        <dsp:cNvSpPr/>
      </dsp:nvSpPr>
      <dsp:spPr>
        <a:xfrm>
          <a:off x="6532287" y="1094972"/>
          <a:ext cx="4664357" cy="2798614"/>
        </a:xfrm>
        <a:prstGeom prst="roundRect">
          <a:avLst>
            <a:gd name="adj" fmla="val 10000"/>
          </a:avLst>
        </a:prstGeom>
        <a:gradFill rotWithShape="0">
          <a:gsLst>
            <a:gs pos="0">
              <a:schemeClr val="accent1">
                <a:shade val="80000"/>
                <a:hueOff val="263879"/>
                <a:satOff val="-11792"/>
                <a:lumOff val="27316"/>
                <a:alphaOff val="0"/>
                <a:shade val="51000"/>
                <a:satMod val="130000"/>
              </a:schemeClr>
            </a:gs>
            <a:gs pos="80000">
              <a:schemeClr val="accent1">
                <a:shade val="80000"/>
                <a:hueOff val="263879"/>
                <a:satOff val="-11792"/>
                <a:lumOff val="27316"/>
                <a:alphaOff val="0"/>
                <a:shade val="93000"/>
                <a:satMod val="130000"/>
              </a:schemeClr>
            </a:gs>
            <a:gs pos="100000">
              <a:schemeClr val="accent1">
                <a:shade val="80000"/>
                <a:hueOff val="263879"/>
                <a:satOff val="-11792"/>
                <a:lumOff val="2731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The Opportunity</a:t>
          </a:r>
          <a:r>
            <a:rPr lang="en-US" sz="2200" kern="1200"/>
            <a:t>: Innovative strategies and technologies can streamline procurement, increase transparency, and unlock greater public sector impact.</a:t>
          </a:r>
        </a:p>
      </dsp:txBody>
      <dsp:txXfrm>
        <a:off x="6614256" y="1176941"/>
        <a:ext cx="4500419" cy="26346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D7220-3F85-45D2-BED6-5BBFBC23EAE3}">
      <dsp:nvSpPr>
        <dsp:cNvPr id="0" name=""/>
        <dsp:cNvSpPr/>
      </dsp:nvSpPr>
      <dsp:spPr>
        <a:xfrm>
          <a:off x="16273" y="19075"/>
          <a:ext cx="3688307" cy="1106492"/>
        </a:xfrm>
        <a:prstGeom prst="rect">
          <a:avLst/>
        </a:prstGeom>
        <a:no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458" tIns="291458" rIns="291458" bIns="291458" numCol="1" spcCol="1270" anchor="ctr" anchorCtr="0">
          <a:noAutofit/>
        </a:bodyPr>
        <a:lstStyle/>
        <a:p>
          <a:pPr marL="0" lvl="0" indent="0" algn="ctr" defTabSz="889000" rtl="0">
            <a:lnSpc>
              <a:spcPct val="90000"/>
            </a:lnSpc>
            <a:spcBef>
              <a:spcPct val="0"/>
            </a:spcBef>
            <a:spcAft>
              <a:spcPct val="35000"/>
            </a:spcAft>
            <a:buNone/>
          </a:pPr>
          <a:r>
            <a:rPr lang="en-US" sz="2000" b="1" kern="1200" dirty="0">
              <a:solidFill>
                <a:schemeClr val="tx1"/>
              </a:solidFill>
              <a:latin typeface="+mj-lt"/>
            </a:rPr>
            <a:t>AI in Procurement</a:t>
          </a:r>
          <a:endParaRPr lang="en-US" sz="2000" kern="1200" cap="all" baseline="0" dirty="0">
            <a:solidFill>
              <a:schemeClr val="tx1"/>
            </a:solidFill>
            <a:latin typeface="+mj-lt"/>
          </a:endParaRPr>
        </a:p>
      </dsp:txBody>
      <dsp:txXfrm>
        <a:off x="16273" y="19075"/>
        <a:ext cx="3688307" cy="1106492"/>
      </dsp:txXfrm>
    </dsp:sp>
    <dsp:sp modelId="{22359DD7-1BFB-4900-BAE6-6084F2F57988}">
      <dsp:nvSpPr>
        <dsp:cNvPr id="0" name=""/>
        <dsp:cNvSpPr/>
      </dsp:nvSpPr>
      <dsp:spPr>
        <a:xfrm>
          <a:off x="16273" y="1125567"/>
          <a:ext cx="3688307" cy="2884431"/>
        </a:xfrm>
        <a:prstGeom prst="rect">
          <a:avLst/>
        </a:prstGeom>
        <a:noFill/>
        <a:ln w="25400" cap="flat" cmpd="sng" algn="ctr">
          <a:solidFill>
            <a:schemeClr val="accent1">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4323" tIns="364323" rIns="364323" bIns="364323" numCol="1" spcCol="1270" anchor="t" anchorCtr="0">
          <a:noAutofit/>
        </a:bodyPr>
        <a:lstStyle/>
        <a:p>
          <a:pPr marL="0" lvl="0" indent="0" algn="just" defTabSz="53340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Risk: </a:t>
          </a:r>
          <a:r>
            <a:rPr lang="en-US" sz="1200" kern="1200" dirty="0">
              <a:solidFill>
                <a:schemeClr val="tx1"/>
              </a:solidFill>
              <a:latin typeface="+mj-lt"/>
            </a:rPr>
            <a:t>Bias in AI algorithms; over-reliance on automation - errors or inefficiencies.</a:t>
          </a:r>
        </a:p>
        <a:p>
          <a:pPr marL="0" lvl="0" indent="0" algn="just" defTabSz="53340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Risk Mitigation: </a:t>
          </a:r>
          <a:r>
            <a:rPr lang="en-US" sz="1200" kern="1200" dirty="0">
              <a:solidFill>
                <a:schemeClr val="tx1"/>
              </a:solidFill>
              <a:latin typeface="+mj-lt"/>
            </a:rPr>
            <a:t>Ensure AI systems are transparent, ethical, and regularly reviewed for bias. Train procurement teams to understand and interpret AI-generated insights.</a:t>
          </a:r>
        </a:p>
        <a:p>
          <a:pPr marL="0" lvl="0" indent="0" algn="just" defTabSz="53340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Risk-Averse Culture:</a:t>
          </a:r>
          <a:r>
            <a:rPr lang="en-US" sz="1200" kern="1200" dirty="0">
              <a:solidFill>
                <a:schemeClr val="tx1"/>
              </a:solidFill>
              <a:latin typeface="+mj-lt"/>
            </a:rPr>
            <a:t> Experiment with AI in controlled pilots- test and adapt before full-scale implementation.</a:t>
          </a:r>
        </a:p>
      </dsp:txBody>
      <dsp:txXfrm>
        <a:off x="16273" y="1125567"/>
        <a:ext cx="3688307" cy="2884431"/>
      </dsp:txXfrm>
    </dsp:sp>
    <dsp:sp modelId="{C4F84DEA-2002-4D32-8E80-70EEE05E345A}">
      <dsp:nvSpPr>
        <dsp:cNvPr id="0" name=""/>
        <dsp:cNvSpPr/>
      </dsp:nvSpPr>
      <dsp:spPr>
        <a:xfrm>
          <a:off x="3812370" y="19075"/>
          <a:ext cx="3688307" cy="1106492"/>
        </a:xfrm>
        <a:prstGeom prst="rect">
          <a:avLst/>
        </a:prstGeom>
        <a:no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458" tIns="291458" rIns="291458" bIns="291458"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mj-lt"/>
            </a:rPr>
            <a:t>Blockchain for Transparency</a:t>
          </a:r>
          <a:endParaRPr lang="en-US" sz="2000" b="1" kern="1200" cap="all" baseline="0" dirty="0">
            <a:solidFill>
              <a:schemeClr val="tx1"/>
            </a:solidFill>
            <a:latin typeface="+mj-lt"/>
          </a:endParaRPr>
        </a:p>
      </dsp:txBody>
      <dsp:txXfrm>
        <a:off x="3812370" y="19075"/>
        <a:ext cx="3688307" cy="1106492"/>
      </dsp:txXfrm>
    </dsp:sp>
    <dsp:sp modelId="{4FEB85EB-D046-4CDB-8A62-BBCE260C4490}">
      <dsp:nvSpPr>
        <dsp:cNvPr id="0" name=""/>
        <dsp:cNvSpPr/>
      </dsp:nvSpPr>
      <dsp:spPr>
        <a:xfrm>
          <a:off x="3814140" y="1125567"/>
          <a:ext cx="3688307" cy="2884431"/>
        </a:xfrm>
        <a:prstGeom prst="rect">
          <a:avLst/>
        </a:prstGeom>
        <a:noFill/>
        <a:ln w="25400" cap="flat" cmpd="sng" algn="ctr">
          <a:solidFill>
            <a:schemeClr val="accent1">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4323" tIns="364323" rIns="364323" bIns="364323" numCol="1" spcCol="1270" anchor="t" anchorCtr="0">
          <a:noAutofit/>
        </a:bodyPr>
        <a:lstStyle/>
        <a:p>
          <a:pPr marL="0" lvl="0" indent="0" algn="just" defTabSz="53340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Risk: </a:t>
          </a:r>
          <a:r>
            <a:rPr lang="en-US" sz="1200" b="0" kern="1200" dirty="0">
              <a:solidFill>
                <a:schemeClr val="tx1"/>
              </a:solidFill>
              <a:latin typeface="+mj-lt"/>
            </a:rPr>
            <a:t>T</a:t>
          </a:r>
          <a:r>
            <a:rPr lang="en-US" sz="1200" kern="1200" dirty="0">
              <a:solidFill>
                <a:schemeClr val="tx1"/>
              </a:solidFill>
              <a:latin typeface="+mj-lt"/>
            </a:rPr>
            <a:t>echnology complexity and the initial cost of integration in legacy systems.</a:t>
          </a:r>
        </a:p>
        <a:p>
          <a:pPr marL="0" lvl="0" indent="0" algn="just" defTabSz="53340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Risk Mitigation: </a:t>
          </a:r>
          <a:r>
            <a:rPr lang="en-US" sz="1200" kern="1200" dirty="0">
              <a:solidFill>
                <a:schemeClr val="tx1"/>
              </a:solidFill>
              <a:latin typeface="+mj-lt"/>
            </a:rPr>
            <a:t>Start small with specific, high-value use cases (e.g., contract transparency or traceability) before scaling.</a:t>
          </a:r>
        </a:p>
        <a:p>
          <a:pPr marL="0" lvl="0" indent="0" algn="just" defTabSz="53340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Risk-Averse Culture</a:t>
          </a:r>
          <a:r>
            <a:rPr lang="en-US" sz="1200" kern="1200" dirty="0">
              <a:solidFill>
                <a:schemeClr val="tx1"/>
              </a:solidFill>
              <a:latin typeface="+mj-lt"/>
            </a:rPr>
            <a:t>: Advocate for a growth mindset—help users to see blockchain’s value as a strategic investment in efficiency and security.</a:t>
          </a:r>
        </a:p>
      </dsp:txBody>
      <dsp:txXfrm>
        <a:off x="3814140" y="1125567"/>
        <a:ext cx="3688307" cy="2884431"/>
      </dsp:txXfrm>
    </dsp:sp>
    <dsp:sp modelId="{59606EB9-9F10-4D12-A33F-A242FDCC0D0F}">
      <dsp:nvSpPr>
        <dsp:cNvPr id="0" name=""/>
        <dsp:cNvSpPr/>
      </dsp:nvSpPr>
      <dsp:spPr>
        <a:xfrm>
          <a:off x="7608467" y="19075"/>
          <a:ext cx="3688307" cy="1106492"/>
        </a:xfrm>
        <a:prstGeom prst="rect">
          <a:avLst/>
        </a:prstGeom>
        <a:no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458" tIns="291458" rIns="291458" bIns="291458"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mj-lt"/>
            </a:rPr>
            <a:t>Sustainability in Procurement</a:t>
          </a:r>
          <a:endParaRPr lang="en-US" sz="2000" kern="1200" cap="all" baseline="0" dirty="0">
            <a:solidFill>
              <a:schemeClr val="tx1"/>
            </a:solidFill>
            <a:latin typeface="+mj-lt"/>
          </a:endParaRPr>
        </a:p>
      </dsp:txBody>
      <dsp:txXfrm>
        <a:off x="7608467" y="19075"/>
        <a:ext cx="3688307" cy="1106492"/>
      </dsp:txXfrm>
    </dsp:sp>
    <dsp:sp modelId="{C8429E68-36DD-4F6A-A2F4-7CCDADCEFAD1}">
      <dsp:nvSpPr>
        <dsp:cNvPr id="0" name=""/>
        <dsp:cNvSpPr/>
      </dsp:nvSpPr>
      <dsp:spPr>
        <a:xfrm>
          <a:off x="7608467" y="1125567"/>
          <a:ext cx="3688307" cy="2884431"/>
        </a:xfrm>
        <a:prstGeom prst="rect">
          <a:avLst/>
        </a:prstGeom>
        <a:noFill/>
        <a:ln w="25400" cap="flat" cmpd="sng" algn="ctr">
          <a:solidFill>
            <a:schemeClr val="accent1">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4323" tIns="364323" rIns="364323" bIns="364323" numCol="1" spcCol="1270" anchor="t" anchorCtr="0">
          <a:noAutofit/>
        </a:bodyPr>
        <a:lstStyle/>
        <a:p>
          <a:pPr marL="0" lvl="0" indent="0" algn="just" defTabSz="533400" rtl="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Risk: </a:t>
          </a:r>
          <a:r>
            <a:rPr lang="en-US" sz="1200" kern="1200" dirty="0">
              <a:solidFill>
                <a:schemeClr val="tx1"/>
              </a:solidFill>
              <a:latin typeface="+mj-lt"/>
            </a:rPr>
            <a:t>Uncertain long-term financial benefits of decisions, especially in the short term.</a:t>
          </a:r>
        </a:p>
        <a:p>
          <a:pPr marL="0" lvl="0" indent="0" algn="just" defTabSz="533400" rtl="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Risk Mitigation: </a:t>
          </a:r>
          <a:r>
            <a:rPr lang="en-US" sz="1200" kern="1200" dirty="0">
              <a:solidFill>
                <a:schemeClr val="tx1"/>
              </a:solidFill>
              <a:latin typeface="+mj-lt"/>
            </a:rPr>
            <a:t>Use data analytics to measure potential ROI e.g., reduced energy consumption / supplier diversification.</a:t>
          </a:r>
        </a:p>
        <a:p>
          <a:pPr marL="0" lvl="0" indent="0" algn="just" defTabSz="533400" rtl="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Risk-Averse Culture: </a:t>
          </a:r>
          <a:r>
            <a:rPr lang="en-US" sz="1200" b="0" kern="1200" dirty="0">
              <a:solidFill>
                <a:schemeClr val="tx1"/>
              </a:solidFill>
              <a:latin typeface="+mj-lt"/>
            </a:rPr>
            <a:t>Al</a:t>
          </a:r>
          <a:r>
            <a:rPr lang="en-US" sz="1200" kern="1200" dirty="0">
              <a:solidFill>
                <a:schemeClr val="tx1"/>
              </a:solidFill>
              <a:latin typeface="+mj-lt"/>
            </a:rPr>
            <a:t>ign with public sector goals (e.g., carbon neutrality, community well-being) and foster collaboration across departments to support initiatives.</a:t>
          </a:r>
        </a:p>
      </dsp:txBody>
      <dsp:txXfrm>
        <a:off x="7608467" y="1125567"/>
        <a:ext cx="3688307" cy="28844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3AC5E-A86A-44BA-B6B6-4903A4CB687D}">
      <dsp:nvSpPr>
        <dsp:cNvPr id="0" name=""/>
        <dsp:cNvSpPr/>
      </dsp:nvSpPr>
      <dsp:spPr>
        <a:xfrm>
          <a:off x="605255" y="646232"/>
          <a:ext cx="1502483" cy="15024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A94DE9-1A55-4C25-8EEE-29DA7BCC1749}">
      <dsp:nvSpPr>
        <dsp:cNvPr id="0" name=""/>
        <dsp:cNvSpPr/>
      </dsp:nvSpPr>
      <dsp:spPr>
        <a:xfrm>
          <a:off x="201519" y="2553665"/>
          <a:ext cx="3084335" cy="1641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b="1" kern="1200" dirty="0"/>
            <a:t>Procurement Comes with Risk — But Risk Can Be Managed</a:t>
          </a:r>
          <a:r>
            <a:rPr lang="en-US" sz="1300" kern="1200" dirty="0"/>
            <a:t>.</a:t>
          </a:r>
        </a:p>
        <a:p>
          <a:pPr marL="0" lvl="0" indent="0" algn="ctr" defTabSz="577850">
            <a:lnSpc>
              <a:spcPct val="100000"/>
            </a:lnSpc>
            <a:spcBef>
              <a:spcPct val="0"/>
            </a:spcBef>
            <a:spcAft>
              <a:spcPct val="35000"/>
            </a:spcAft>
            <a:buNone/>
          </a:pPr>
          <a:r>
            <a:rPr lang="en-US" sz="1300" kern="1200" dirty="0"/>
            <a:t>Types of Risk: Financial (cost overruns), reputational (supplier issues), operational (disruptions), and compliance (regulatory missteps).</a:t>
          </a:r>
        </a:p>
      </dsp:txBody>
      <dsp:txXfrm>
        <a:off x="201519" y="2553665"/>
        <a:ext cx="3084335" cy="1641992"/>
      </dsp:txXfrm>
    </dsp:sp>
    <dsp:sp modelId="{97493E3B-EC33-4A35-9D70-C5CF88FD651D}">
      <dsp:nvSpPr>
        <dsp:cNvPr id="0" name=""/>
        <dsp:cNvSpPr/>
      </dsp:nvSpPr>
      <dsp:spPr>
        <a:xfrm>
          <a:off x="5073088" y="650004"/>
          <a:ext cx="1502483" cy="15024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B21C7D-2FA5-4367-AE30-B4D5BBD02E89}">
      <dsp:nvSpPr>
        <dsp:cNvPr id="0" name=""/>
        <dsp:cNvSpPr/>
      </dsp:nvSpPr>
      <dsp:spPr>
        <a:xfrm>
          <a:off x="4377137" y="2597030"/>
          <a:ext cx="3559417" cy="1641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b="1" kern="1200" dirty="0"/>
            <a:t>Smart Strategies: </a:t>
          </a:r>
        </a:p>
        <a:p>
          <a:pPr marL="0" lvl="0" indent="0" algn="ctr" defTabSz="577850">
            <a:lnSpc>
              <a:spcPct val="100000"/>
            </a:lnSpc>
            <a:spcBef>
              <a:spcPct val="0"/>
            </a:spcBef>
            <a:spcAft>
              <a:spcPct val="35000"/>
            </a:spcAft>
            <a:buNone/>
          </a:pPr>
          <a:r>
            <a:rPr lang="en-US" sz="1300" kern="1200" dirty="0"/>
            <a:t>Diversify: Don’t rely on one supplier — balance cost, reliability, and sustainability. </a:t>
          </a:r>
        </a:p>
        <a:p>
          <a:pPr marL="0" lvl="0" indent="0" algn="ctr" defTabSz="577850">
            <a:lnSpc>
              <a:spcPct val="100000"/>
            </a:lnSpc>
            <a:spcBef>
              <a:spcPct val="0"/>
            </a:spcBef>
            <a:spcAft>
              <a:spcPct val="35000"/>
            </a:spcAft>
            <a:buNone/>
          </a:pPr>
          <a:r>
            <a:rPr lang="en-US" sz="1300" kern="1200" dirty="0"/>
            <a:t>Do Your Homework: Vet suppliers carefully to avoid fraud or failure. </a:t>
          </a:r>
        </a:p>
        <a:p>
          <a:pPr marL="0" lvl="0" indent="0" algn="ctr" defTabSz="577850">
            <a:lnSpc>
              <a:spcPct val="100000"/>
            </a:lnSpc>
            <a:spcBef>
              <a:spcPct val="0"/>
            </a:spcBef>
            <a:spcAft>
              <a:spcPct val="35000"/>
            </a:spcAft>
            <a:buNone/>
          </a:pPr>
          <a:r>
            <a:rPr lang="en-US" sz="1300" kern="1200" dirty="0"/>
            <a:t>Plan for the Unexpected: Include contract flexibility and backup supply options.</a:t>
          </a:r>
        </a:p>
      </dsp:txBody>
      <dsp:txXfrm>
        <a:off x="4377137" y="2597030"/>
        <a:ext cx="3559417" cy="1641992"/>
      </dsp:txXfrm>
    </dsp:sp>
    <dsp:sp modelId="{C7E8A5F4-5825-4634-87F6-5ECE061CFB79}">
      <dsp:nvSpPr>
        <dsp:cNvPr id="0" name=""/>
        <dsp:cNvSpPr/>
      </dsp:nvSpPr>
      <dsp:spPr>
        <a:xfrm>
          <a:off x="9118558" y="709547"/>
          <a:ext cx="1502483" cy="150248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D99F21-4F90-4CC1-B878-F0EAF98E31AF}">
      <dsp:nvSpPr>
        <dsp:cNvPr id="0" name=""/>
        <dsp:cNvSpPr/>
      </dsp:nvSpPr>
      <dsp:spPr>
        <a:xfrm>
          <a:off x="8709653" y="2605864"/>
          <a:ext cx="2929783" cy="1641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b="1" kern="1200" dirty="0"/>
            <a:t>Avoiding a Culture of Fear:</a:t>
          </a:r>
        </a:p>
        <a:p>
          <a:pPr marL="0" lvl="0" indent="0" algn="ctr" defTabSz="577850">
            <a:lnSpc>
              <a:spcPct val="100000"/>
            </a:lnSpc>
            <a:spcBef>
              <a:spcPct val="0"/>
            </a:spcBef>
            <a:spcAft>
              <a:spcPct val="35000"/>
            </a:spcAft>
            <a:buNone/>
          </a:pPr>
          <a:r>
            <a:rPr lang="en-US" sz="1300" b="1" kern="1200" dirty="0"/>
            <a:t> </a:t>
          </a:r>
          <a:r>
            <a:rPr lang="en-US" sz="1300" kern="1200" dirty="0"/>
            <a:t>Make Space for Innovation: </a:t>
          </a:r>
        </a:p>
        <a:p>
          <a:pPr marL="0" lvl="0" indent="0" algn="ctr" defTabSz="577850">
            <a:lnSpc>
              <a:spcPct val="100000"/>
            </a:lnSpc>
            <a:spcBef>
              <a:spcPct val="0"/>
            </a:spcBef>
            <a:spcAft>
              <a:spcPct val="35000"/>
            </a:spcAft>
            <a:buNone/>
          </a:pPr>
          <a:r>
            <a:rPr lang="en-US" sz="1300" kern="1200" dirty="0"/>
            <a:t>Encourage trying new ideas, even if they don’t work out right away.</a:t>
          </a:r>
        </a:p>
        <a:p>
          <a:pPr marL="0" lvl="0" indent="0" algn="ctr" defTabSz="577850">
            <a:lnSpc>
              <a:spcPct val="100000"/>
            </a:lnSpc>
            <a:spcBef>
              <a:spcPct val="0"/>
            </a:spcBef>
            <a:spcAft>
              <a:spcPct val="35000"/>
            </a:spcAft>
            <a:buNone/>
          </a:pPr>
          <a:r>
            <a:rPr lang="en-US" sz="1300" kern="1200" dirty="0"/>
            <a:t> Safe-to-Fail Pilots: Start small with new tech or suppliers. </a:t>
          </a:r>
        </a:p>
        <a:p>
          <a:pPr marL="0" lvl="0" indent="0" algn="ctr" defTabSz="577850">
            <a:lnSpc>
              <a:spcPct val="100000"/>
            </a:lnSpc>
            <a:spcBef>
              <a:spcPct val="0"/>
            </a:spcBef>
            <a:spcAft>
              <a:spcPct val="35000"/>
            </a:spcAft>
            <a:buNone/>
          </a:pPr>
          <a:r>
            <a:rPr lang="en-US" sz="1300" kern="1200" dirty="0"/>
            <a:t>Learn, adapt, and scale what works.</a:t>
          </a:r>
        </a:p>
      </dsp:txBody>
      <dsp:txXfrm>
        <a:off x="8709653" y="2605864"/>
        <a:ext cx="2929783" cy="16419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B333F4-B530-496F-9A61-80D7CFB067AD}">
      <dsp:nvSpPr>
        <dsp:cNvPr id="0" name=""/>
        <dsp:cNvSpPr/>
      </dsp:nvSpPr>
      <dsp:spPr>
        <a:xfrm>
          <a:off x="1112708" y="2788"/>
          <a:ext cx="2274663" cy="1364797"/>
        </a:xfrm>
        <a:prstGeom prst="rect">
          <a:avLst/>
        </a:prstGeom>
        <a:gradFill rotWithShape="0">
          <a:gsLst>
            <a:gs pos="0">
              <a:schemeClr val="accent1">
                <a:shade val="50000"/>
                <a:hueOff val="0"/>
                <a:satOff val="0"/>
                <a:lumOff val="0"/>
                <a:alphaOff val="0"/>
                <a:shade val="51000"/>
                <a:satMod val="130000"/>
              </a:schemeClr>
            </a:gs>
            <a:gs pos="80000">
              <a:schemeClr val="accent1">
                <a:shade val="50000"/>
                <a:hueOff val="0"/>
                <a:satOff val="0"/>
                <a:lumOff val="0"/>
                <a:alphaOff val="0"/>
                <a:shade val="93000"/>
                <a:satMod val="130000"/>
              </a:schemeClr>
            </a:gs>
            <a:gs pos="100000">
              <a:schemeClr val="accent1">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SAP Ariba</a:t>
          </a:r>
          <a:r>
            <a:rPr lang="en-US" sz="1000" kern="1200" dirty="0"/>
            <a:t>: </a:t>
          </a:r>
        </a:p>
        <a:p>
          <a:pPr marL="0" lvl="0" indent="0" algn="ctr" defTabSz="444500">
            <a:lnSpc>
              <a:spcPct val="90000"/>
            </a:lnSpc>
            <a:spcBef>
              <a:spcPct val="0"/>
            </a:spcBef>
            <a:spcAft>
              <a:spcPct val="35000"/>
            </a:spcAft>
            <a:buNone/>
          </a:pPr>
          <a:r>
            <a:rPr lang="en-US" sz="1000" kern="1200" dirty="0"/>
            <a:t>Leading with AI, blockchain, and data-driven procurement processes.</a:t>
          </a:r>
        </a:p>
      </dsp:txBody>
      <dsp:txXfrm>
        <a:off x="1112708" y="2788"/>
        <a:ext cx="2274663" cy="1364797"/>
      </dsp:txXfrm>
    </dsp:sp>
    <dsp:sp modelId="{BB3DD7DA-716C-4EF9-B42E-9B9B4E9DF0F0}">
      <dsp:nvSpPr>
        <dsp:cNvPr id="0" name=""/>
        <dsp:cNvSpPr/>
      </dsp:nvSpPr>
      <dsp:spPr>
        <a:xfrm>
          <a:off x="3675890" y="21418"/>
          <a:ext cx="2274663" cy="1364797"/>
        </a:xfrm>
        <a:prstGeom prst="rect">
          <a:avLst/>
        </a:prstGeom>
        <a:gradFill rotWithShape="0">
          <a:gsLst>
            <a:gs pos="0">
              <a:schemeClr val="accent1">
                <a:shade val="50000"/>
                <a:hueOff val="59943"/>
                <a:satOff val="-2972"/>
                <a:lumOff val="8737"/>
                <a:alphaOff val="0"/>
                <a:shade val="51000"/>
                <a:satMod val="130000"/>
              </a:schemeClr>
            </a:gs>
            <a:gs pos="80000">
              <a:schemeClr val="accent1">
                <a:shade val="50000"/>
                <a:hueOff val="59943"/>
                <a:satOff val="-2972"/>
                <a:lumOff val="8737"/>
                <a:alphaOff val="0"/>
                <a:shade val="93000"/>
                <a:satMod val="130000"/>
              </a:schemeClr>
            </a:gs>
            <a:gs pos="100000">
              <a:schemeClr val="accent1">
                <a:shade val="50000"/>
                <a:hueOff val="59943"/>
                <a:satOff val="-2972"/>
                <a:lumOff val="87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Unilever</a:t>
          </a:r>
          <a:r>
            <a:rPr lang="en-US" sz="1000" kern="1200" dirty="0"/>
            <a:t>: </a:t>
          </a:r>
        </a:p>
        <a:p>
          <a:pPr marL="0" lvl="0" indent="0" algn="ctr" defTabSz="444500">
            <a:lnSpc>
              <a:spcPct val="90000"/>
            </a:lnSpc>
            <a:spcBef>
              <a:spcPct val="0"/>
            </a:spcBef>
            <a:spcAft>
              <a:spcPct val="35000"/>
            </a:spcAft>
            <a:buNone/>
          </a:pPr>
          <a:r>
            <a:rPr lang="en-US" sz="1000" kern="1200" dirty="0"/>
            <a:t>A champion of sustainable sourcing and transparency in procurement.</a:t>
          </a:r>
        </a:p>
      </dsp:txBody>
      <dsp:txXfrm>
        <a:off x="3675890" y="21418"/>
        <a:ext cx="2274663" cy="1364797"/>
      </dsp:txXfrm>
    </dsp:sp>
    <dsp:sp modelId="{4C55602D-6041-4AB6-96D0-C5DDD144B0C5}">
      <dsp:nvSpPr>
        <dsp:cNvPr id="0" name=""/>
        <dsp:cNvSpPr/>
      </dsp:nvSpPr>
      <dsp:spPr>
        <a:xfrm>
          <a:off x="6116968" y="2788"/>
          <a:ext cx="2274663" cy="1364797"/>
        </a:xfrm>
        <a:prstGeom prst="rect">
          <a:avLst/>
        </a:prstGeom>
        <a:gradFill rotWithShape="0">
          <a:gsLst>
            <a:gs pos="0">
              <a:schemeClr val="accent1">
                <a:shade val="50000"/>
                <a:hueOff val="119885"/>
                <a:satOff val="-5944"/>
                <a:lumOff val="17475"/>
                <a:alphaOff val="0"/>
                <a:shade val="51000"/>
                <a:satMod val="130000"/>
              </a:schemeClr>
            </a:gs>
            <a:gs pos="80000">
              <a:schemeClr val="accent1">
                <a:shade val="50000"/>
                <a:hueOff val="119885"/>
                <a:satOff val="-5944"/>
                <a:lumOff val="17475"/>
                <a:alphaOff val="0"/>
                <a:shade val="93000"/>
                <a:satMod val="130000"/>
              </a:schemeClr>
            </a:gs>
            <a:gs pos="100000">
              <a:schemeClr val="accent1">
                <a:shade val="50000"/>
                <a:hueOff val="119885"/>
                <a:satOff val="-5944"/>
                <a:lumOff val="1747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Amazon</a:t>
          </a:r>
          <a:r>
            <a:rPr lang="en-US" sz="1000" kern="1200" dirty="0"/>
            <a:t>:</a:t>
          </a:r>
        </a:p>
        <a:p>
          <a:pPr marL="0" lvl="0" indent="0" algn="ctr" defTabSz="444500">
            <a:lnSpc>
              <a:spcPct val="90000"/>
            </a:lnSpc>
            <a:spcBef>
              <a:spcPct val="0"/>
            </a:spcBef>
            <a:spcAft>
              <a:spcPct val="35000"/>
            </a:spcAft>
            <a:buNone/>
          </a:pPr>
          <a:r>
            <a:rPr lang="en-US" sz="1000" kern="1200" dirty="0"/>
            <a:t> Pioneering AI, robotics, and supply chain automation in procurement.</a:t>
          </a:r>
        </a:p>
      </dsp:txBody>
      <dsp:txXfrm>
        <a:off x="6116968" y="2788"/>
        <a:ext cx="2274663" cy="1364797"/>
      </dsp:txXfrm>
    </dsp:sp>
    <dsp:sp modelId="{D9B9FF3C-F50A-4B8C-80FF-3684E82A794B}">
      <dsp:nvSpPr>
        <dsp:cNvPr id="0" name=""/>
        <dsp:cNvSpPr/>
      </dsp:nvSpPr>
      <dsp:spPr>
        <a:xfrm>
          <a:off x="8619097" y="2788"/>
          <a:ext cx="2274663" cy="1364797"/>
        </a:xfrm>
        <a:prstGeom prst="rect">
          <a:avLst/>
        </a:prstGeom>
        <a:gradFill rotWithShape="0">
          <a:gsLst>
            <a:gs pos="0">
              <a:schemeClr val="accent1">
                <a:shade val="50000"/>
                <a:hueOff val="179828"/>
                <a:satOff val="-8915"/>
                <a:lumOff val="26212"/>
                <a:alphaOff val="0"/>
                <a:shade val="51000"/>
                <a:satMod val="130000"/>
              </a:schemeClr>
            </a:gs>
            <a:gs pos="80000">
              <a:schemeClr val="accent1">
                <a:shade val="50000"/>
                <a:hueOff val="179828"/>
                <a:satOff val="-8915"/>
                <a:lumOff val="26212"/>
                <a:alphaOff val="0"/>
                <a:shade val="93000"/>
                <a:satMod val="130000"/>
              </a:schemeClr>
            </a:gs>
            <a:gs pos="100000">
              <a:schemeClr val="accent1">
                <a:shade val="50000"/>
                <a:hueOff val="179828"/>
                <a:satOff val="-8915"/>
                <a:lumOff val="2621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t>The City of Toronto</a:t>
          </a:r>
          <a:r>
            <a:rPr lang="en-US" sz="1000" kern="1200"/>
            <a:t>: Using AI and predictive analytics for smarter, more responsive procurement.</a:t>
          </a:r>
        </a:p>
      </dsp:txBody>
      <dsp:txXfrm>
        <a:off x="8619097" y="2788"/>
        <a:ext cx="2274663" cy="1364797"/>
      </dsp:txXfrm>
    </dsp:sp>
    <dsp:sp modelId="{6543F737-ADBA-4236-A74B-68363822B00C}">
      <dsp:nvSpPr>
        <dsp:cNvPr id="0" name=""/>
        <dsp:cNvSpPr/>
      </dsp:nvSpPr>
      <dsp:spPr>
        <a:xfrm>
          <a:off x="1112708" y="1595053"/>
          <a:ext cx="2274663" cy="1364797"/>
        </a:xfrm>
        <a:prstGeom prst="rect">
          <a:avLst/>
        </a:prstGeom>
        <a:gradFill rotWithShape="0">
          <a:gsLst>
            <a:gs pos="0">
              <a:schemeClr val="accent1">
                <a:shade val="50000"/>
                <a:hueOff val="239770"/>
                <a:satOff val="-11887"/>
                <a:lumOff val="34950"/>
                <a:alphaOff val="0"/>
                <a:shade val="51000"/>
                <a:satMod val="130000"/>
              </a:schemeClr>
            </a:gs>
            <a:gs pos="80000">
              <a:schemeClr val="accent1">
                <a:shade val="50000"/>
                <a:hueOff val="239770"/>
                <a:satOff val="-11887"/>
                <a:lumOff val="34950"/>
                <a:alphaOff val="0"/>
                <a:shade val="93000"/>
                <a:satMod val="130000"/>
              </a:schemeClr>
            </a:gs>
            <a:gs pos="100000">
              <a:schemeClr val="accent1">
                <a:shade val="50000"/>
                <a:hueOff val="239770"/>
                <a:satOff val="-11887"/>
                <a:lumOff val="3495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UK Government</a:t>
          </a:r>
          <a:r>
            <a:rPr lang="en-US" sz="1000" kern="1200" dirty="0"/>
            <a:t>:</a:t>
          </a:r>
        </a:p>
        <a:p>
          <a:pPr marL="0" lvl="0" indent="0" algn="ctr" defTabSz="444500">
            <a:lnSpc>
              <a:spcPct val="90000"/>
            </a:lnSpc>
            <a:spcBef>
              <a:spcPct val="0"/>
            </a:spcBef>
            <a:spcAft>
              <a:spcPct val="35000"/>
            </a:spcAft>
            <a:buNone/>
          </a:pPr>
          <a:r>
            <a:rPr lang="en-US" sz="1000" kern="1200" dirty="0"/>
            <a:t> Modernized public procurement with digital platforms like the Digital Marketplace, reducing red tape. Prioritises agile procurement for fast, efficient public sector purchasing.</a:t>
          </a:r>
        </a:p>
      </dsp:txBody>
      <dsp:txXfrm>
        <a:off x="1112708" y="1595053"/>
        <a:ext cx="2274663" cy="1364797"/>
      </dsp:txXfrm>
    </dsp:sp>
    <dsp:sp modelId="{0F03FA1B-FC69-4484-9222-EBE43EFACF7F}">
      <dsp:nvSpPr>
        <dsp:cNvPr id="0" name=""/>
        <dsp:cNvSpPr/>
      </dsp:nvSpPr>
      <dsp:spPr>
        <a:xfrm>
          <a:off x="3614838" y="1595053"/>
          <a:ext cx="2274663" cy="1364797"/>
        </a:xfrm>
        <a:prstGeom prst="rect">
          <a:avLst/>
        </a:prstGeom>
        <a:gradFill rotWithShape="0">
          <a:gsLst>
            <a:gs pos="0">
              <a:schemeClr val="accent1">
                <a:shade val="50000"/>
                <a:hueOff val="299713"/>
                <a:satOff val="-14859"/>
                <a:lumOff val="43687"/>
                <a:alphaOff val="0"/>
                <a:shade val="51000"/>
                <a:satMod val="130000"/>
              </a:schemeClr>
            </a:gs>
            <a:gs pos="80000">
              <a:schemeClr val="accent1">
                <a:shade val="50000"/>
                <a:hueOff val="299713"/>
                <a:satOff val="-14859"/>
                <a:lumOff val="43687"/>
                <a:alphaOff val="0"/>
                <a:shade val="93000"/>
                <a:satMod val="130000"/>
              </a:schemeClr>
            </a:gs>
            <a:gs pos="100000">
              <a:schemeClr val="accent1">
                <a:shade val="50000"/>
                <a:hueOff val="299713"/>
                <a:satOff val="-14859"/>
                <a:lumOff val="4368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United Nations Procurement Division (UNPD)</a:t>
          </a:r>
          <a:r>
            <a:rPr lang="en-US" sz="1000" kern="1200" dirty="0"/>
            <a:t> </a:t>
          </a:r>
        </a:p>
        <a:p>
          <a:pPr marL="0" lvl="0" indent="0" algn="ctr" defTabSz="444500">
            <a:lnSpc>
              <a:spcPct val="90000"/>
            </a:lnSpc>
            <a:spcBef>
              <a:spcPct val="0"/>
            </a:spcBef>
            <a:spcAft>
              <a:spcPct val="35000"/>
            </a:spcAft>
            <a:buNone/>
          </a:pPr>
          <a:r>
            <a:rPr lang="en-US" sz="1000" kern="1200" dirty="0"/>
            <a:t>Manages procurement for UN agencies worldwide, emphasizing sustainability and transparency. Focuses on fair competition and supplier diversity.</a:t>
          </a:r>
        </a:p>
      </dsp:txBody>
      <dsp:txXfrm>
        <a:off x="3614838" y="1595053"/>
        <a:ext cx="2274663" cy="1364797"/>
      </dsp:txXfrm>
    </dsp:sp>
    <dsp:sp modelId="{88D3DBFB-8BF1-4A33-A7A1-3E9A3020387F}">
      <dsp:nvSpPr>
        <dsp:cNvPr id="0" name=""/>
        <dsp:cNvSpPr/>
      </dsp:nvSpPr>
      <dsp:spPr>
        <a:xfrm>
          <a:off x="6116968" y="1595053"/>
          <a:ext cx="2274663" cy="1364797"/>
        </a:xfrm>
        <a:prstGeom prst="rect">
          <a:avLst/>
        </a:prstGeom>
        <a:gradFill rotWithShape="0">
          <a:gsLst>
            <a:gs pos="0">
              <a:schemeClr val="accent1">
                <a:shade val="50000"/>
                <a:hueOff val="239770"/>
                <a:satOff val="-11887"/>
                <a:lumOff val="34950"/>
                <a:alphaOff val="0"/>
                <a:shade val="51000"/>
                <a:satMod val="130000"/>
              </a:schemeClr>
            </a:gs>
            <a:gs pos="80000">
              <a:schemeClr val="accent1">
                <a:shade val="50000"/>
                <a:hueOff val="239770"/>
                <a:satOff val="-11887"/>
                <a:lumOff val="34950"/>
                <a:alphaOff val="0"/>
                <a:shade val="93000"/>
                <a:satMod val="130000"/>
              </a:schemeClr>
            </a:gs>
            <a:gs pos="100000">
              <a:schemeClr val="accent1">
                <a:shade val="50000"/>
                <a:hueOff val="239770"/>
                <a:satOff val="-11887"/>
                <a:lumOff val="3495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European Union Public Procurement System: </a:t>
          </a:r>
        </a:p>
        <a:p>
          <a:pPr marL="0" lvl="0" indent="0" algn="ctr" defTabSz="444500">
            <a:lnSpc>
              <a:spcPct val="90000"/>
            </a:lnSpc>
            <a:spcBef>
              <a:spcPct val="0"/>
            </a:spcBef>
            <a:spcAft>
              <a:spcPct val="35000"/>
            </a:spcAft>
            <a:buNone/>
          </a:pPr>
          <a:r>
            <a:rPr lang="en-US" sz="1000" b="1" kern="1200" dirty="0"/>
            <a:t>I</a:t>
          </a:r>
          <a:r>
            <a:rPr lang="en-US" sz="1000" kern="1200" dirty="0"/>
            <a:t>ntegrates Green Public Procurement (GPP) to prioritize sustainability. Promotes cross-border digital procurement using blockchain and AI.</a:t>
          </a:r>
        </a:p>
      </dsp:txBody>
      <dsp:txXfrm>
        <a:off x="6116968" y="1595053"/>
        <a:ext cx="2274663" cy="1364797"/>
      </dsp:txXfrm>
    </dsp:sp>
    <dsp:sp modelId="{5AD88D41-C3C5-4EA4-BF82-EC0861CCA4B8}">
      <dsp:nvSpPr>
        <dsp:cNvPr id="0" name=""/>
        <dsp:cNvSpPr/>
      </dsp:nvSpPr>
      <dsp:spPr>
        <a:xfrm>
          <a:off x="8619097" y="1595053"/>
          <a:ext cx="2274663" cy="1364797"/>
        </a:xfrm>
        <a:prstGeom prst="rect">
          <a:avLst/>
        </a:prstGeom>
        <a:gradFill rotWithShape="0">
          <a:gsLst>
            <a:gs pos="0">
              <a:schemeClr val="accent1">
                <a:shade val="50000"/>
                <a:hueOff val="179828"/>
                <a:satOff val="-8915"/>
                <a:lumOff val="26212"/>
                <a:alphaOff val="0"/>
                <a:shade val="51000"/>
                <a:satMod val="130000"/>
              </a:schemeClr>
            </a:gs>
            <a:gs pos="80000">
              <a:schemeClr val="accent1">
                <a:shade val="50000"/>
                <a:hueOff val="179828"/>
                <a:satOff val="-8915"/>
                <a:lumOff val="26212"/>
                <a:alphaOff val="0"/>
                <a:shade val="93000"/>
                <a:satMod val="130000"/>
              </a:schemeClr>
            </a:gs>
            <a:gs pos="100000">
              <a:schemeClr val="accent1">
                <a:shade val="50000"/>
                <a:hueOff val="179828"/>
                <a:satOff val="-8915"/>
                <a:lumOff val="2621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Australian Government (Aus Tender &amp; Digital Sourcing Framework):</a:t>
          </a:r>
        </a:p>
        <a:p>
          <a:pPr marL="0" lvl="0" indent="0" algn="ctr" defTabSz="444500">
            <a:lnSpc>
              <a:spcPct val="90000"/>
            </a:lnSpc>
            <a:spcBef>
              <a:spcPct val="0"/>
            </a:spcBef>
            <a:spcAft>
              <a:spcPct val="35000"/>
            </a:spcAft>
            <a:buNone/>
          </a:pPr>
          <a:r>
            <a:rPr lang="en-US" sz="1000" b="1" kern="1200" dirty="0"/>
            <a:t> </a:t>
          </a:r>
          <a:r>
            <a:rPr lang="en-US" sz="1000" kern="1200" dirty="0"/>
            <a:t>Established digital procurement platforms for open, transparent bidding. Focuses on SME-friendly procurement processes through simplified contracts</a:t>
          </a:r>
        </a:p>
      </dsp:txBody>
      <dsp:txXfrm>
        <a:off x="8619097" y="1595053"/>
        <a:ext cx="2274663" cy="1364797"/>
      </dsp:txXfrm>
    </dsp:sp>
    <dsp:sp modelId="{3EE8CF3D-5DAD-4842-807F-AFB6CA701EBD}">
      <dsp:nvSpPr>
        <dsp:cNvPr id="0" name=""/>
        <dsp:cNvSpPr/>
      </dsp:nvSpPr>
      <dsp:spPr>
        <a:xfrm>
          <a:off x="3614838" y="3187317"/>
          <a:ext cx="2274663" cy="1364797"/>
        </a:xfrm>
        <a:prstGeom prst="rect">
          <a:avLst/>
        </a:prstGeom>
        <a:gradFill rotWithShape="0">
          <a:gsLst>
            <a:gs pos="0">
              <a:schemeClr val="accent1">
                <a:shade val="50000"/>
                <a:hueOff val="119885"/>
                <a:satOff val="-5944"/>
                <a:lumOff val="17475"/>
                <a:alphaOff val="0"/>
                <a:shade val="51000"/>
                <a:satMod val="130000"/>
              </a:schemeClr>
            </a:gs>
            <a:gs pos="80000">
              <a:schemeClr val="accent1">
                <a:shade val="50000"/>
                <a:hueOff val="119885"/>
                <a:satOff val="-5944"/>
                <a:lumOff val="17475"/>
                <a:alphaOff val="0"/>
                <a:shade val="93000"/>
                <a:satMod val="130000"/>
              </a:schemeClr>
            </a:gs>
            <a:gs pos="100000">
              <a:schemeClr val="accent1">
                <a:shade val="50000"/>
                <a:hueOff val="119885"/>
                <a:satOff val="-5944"/>
                <a:lumOff val="1747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RSA</a:t>
          </a:r>
        </a:p>
        <a:p>
          <a:pPr marL="0" lvl="0" indent="0" algn="ctr" defTabSz="444500">
            <a:lnSpc>
              <a:spcPct val="90000"/>
            </a:lnSpc>
            <a:spcBef>
              <a:spcPct val="0"/>
            </a:spcBef>
            <a:spcAft>
              <a:spcPct val="35000"/>
            </a:spcAft>
            <a:buNone/>
          </a:pPr>
          <a:r>
            <a:rPr lang="en-US" sz="1000" kern="1200" dirty="0"/>
            <a:t>National Treasury: Procurement Digitalization Efforts - Rolling out e-Tender portals to centralize procurement opportunities.</a:t>
          </a:r>
        </a:p>
      </dsp:txBody>
      <dsp:txXfrm>
        <a:off x="3614838" y="3187317"/>
        <a:ext cx="2274663" cy="1364797"/>
      </dsp:txXfrm>
    </dsp:sp>
    <dsp:sp modelId="{FEAC7D38-B51A-4026-AA25-E046FE6AB9C5}">
      <dsp:nvSpPr>
        <dsp:cNvPr id="0" name=""/>
        <dsp:cNvSpPr/>
      </dsp:nvSpPr>
      <dsp:spPr>
        <a:xfrm>
          <a:off x="6116968" y="3187317"/>
          <a:ext cx="2274663" cy="1364797"/>
        </a:xfrm>
        <a:prstGeom prst="rect">
          <a:avLst/>
        </a:prstGeom>
        <a:gradFill rotWithShape="0">
          <a:gsLst>
            <a:gs pos="0">
              <a:schemeClr val="accent1">
                <a:shade val="50000"/>
                <a:hueOff val="59943"/>
                <a:satOff val="-2972"/>
                <a:lumOff val="8737"/>
                <a:alphaOff val="0"/>
                <a:shade val="51000"/>
                <a:satMod val="130000"/>
              </a:schemeClr>
            </a:gs>
            <a:gs pos="80000">
              <a:schemeClr val="accent1">
                <a:shade val="50000"/>
                <a:hueOff val="59943"/>
                <a:satOff val="-2972"/>
                <a:lumOff val="8737"/>
                <a:alphaOff val="0"/>
                <a:shade val="93000"/>
                <a:satMod val="130000"/>
              </a:schemeClr>
            </a:gs>
            <a:gs pos="100000">
              <a:schemeClr val="accent1">
                <a:shade val="50000"/>
                <a:hueOff val="59943"/>
                <a:satOff val="-2972"/>
                <a:lumOff val="87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Western Cape Government’s eProcurement Solution (ePS):</a:t>
          </a:r>
        </a:p>
        <a:p>
          <a:pPr marL="0" lvl="0" indent="0" algn="ctr" defTabSz="444500">
            <a:lnSpc>
              <a:spcPct val="90000"/>
            </a:lnSpc>
            <a:spcBef>
              <a:spcPct val="0"/>
            </a:spcBef>
            <a:spcAft>
              <a:spcPct val="35000"/>
            </a:spcAft>
            <a:buNone/>
          </a:pPr>
          <a:r>
            <a:rPr lang="en-US" sz="1000" b="1" kern="1200" dirty="0"/>
            <a:t> </a:t>
          </a:r>
          <a:r>
            <a:rPr lang="en-US" sz="1000" kern="1200" dirty="0"/>
            <a:t>Digital procurement system reducing manual paperwork. Enhances transparency, efficiency, and supplier accessibility for public tenders.</a:t>
          </a:r>
        </a:p>
      </dsp:txBody>
      <dsp:txXfrm>
        <a:off x="6116968" y="3187317"/>
        <a:ext cx="2274663" cy="13647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518B3-02C8-438A-BD8E-AF432BC24A39}">
      <dsp:nvSpPr>
        <dsp:cNvPr id="0" name=""/>
        <dsp:cNvSpPr/>
      </dsp:nvSpPr>
      <dsp:spPr>
        <a:xfrm>
          <a:off x="0" y="0"/>
          <a:ext cx="3333749" cy="4553527"/>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9912" tIns="330200" rIns="259912" bIns="330200" numCol="1" spcCol="1270" anchor="t" anchorCtr="0">
          <a:noAutofit/>
        </a:bodyPr>
        <a:lstStyle/>
        <a:p>
          <a:pPr marL="0" lvl="0" indent="0" algn="l" defTabSz="711200">
            <a:lnSpc>
              <a:spcPct val="90000"/>
            </a:lnSpc>
            <a:spcBef>
              <a:spcPct val="0"/>
            </a:spcBef>
            <a:spcAft>
              <a:spcPct val="35000"/>
            </a:spcAft>
            <a:buNone/>
          </a:pPr>
          <a:r>
            <a:rPr lang="en-US" sz="1600" b="1" kern="1200" dirty="0">
              <a:solidFill>
                <a:srgbClr val="1F12C8"/>
              </a:solidFill>
              <a:latin typeface="+mn-lt"/>
              <a:ea typeface="+mn-ea"/>
              <a:cs typeface="+mn-cs"/>
            </a:rPr>
            <a:t>"Government as a Beacon of Change -</a:t>
          </a:r>
        </a:p>
        <a:p>
          <a:pPr marL="0" lvl="0" indent="0" algn="l" defTabSz="711200">
            <a:lnSpc>
              <a:spcPct val="90000"/>
            </a:lnSpc>
            <a:spcBef>
              <a:spcPct val="0"/>
            </a:spcBef>
            <a:spcAft>
              <a:spcPct val="35000"/>
            </a:spcAft>
            <a:buNone/>
          </a:pPr>
          <a:r>
            <a:rPr lang="en-US" sz="1600" b="1" kern="1200" dirty="0">
              <a:solidFill>
                <a:srgbClr val="1F12C8"/>
              </a:solidFill>
              <a:latin typeface="+mn-lt"/>
              <a:ea typeface="+mn-ea"/>
              <a:cs typeface="+mn-cs"/>
            </a:rPr>
            <a:t>Balancing Risk and Reward"</a:t>
          </a:r>
          <a:endParaRPr lang="en-US" sz="1600" kern="1200" dirty="0">
            <a:solidFill>
              <a:srgbClr val="1F12C8"/>
            </a:solidFill>
            <a:latin typeface="+mn-lt"/>
            <a:ea typeface="+mn-ea"/>
            <a:cs typeface="+mn-cs"/>
          </a:endParaRPr>
        </a:p>
      </dsp:txBody>
      <dsp:txXfrm>
        <a:off x="0" y="1730340"/>
        <a:ext cx="3333749" cy="2732116"/>
      </dsp:txXfrm>
    </dsp:sp>
    <dsp:sp modelId="{64F3CD82-D52C-4777-8B8C-6FDEE029D3C6}">
      <dsp:nvSpPr>
        <dsp:cNvPr id="0" name=""/>
        <dsp:cNvSpPr/>
      </dsp:nvSpPr>
      <dsp:spPr>
        <a:xfrm>
          <a:off x="1245364" y="66449"/>
          <a:ext cx="1366058" cy="1366058"/>
        </a:xfrm>
        <a:prstGeom prst="rightArrow">
          <a:avLst/>
        </a:prstGeom>
        <a:solidFill>
          <a:srgbClr val="E6AF00"/>
        </a:solidFill>
        <a:ln w="9525" cap="flat" cmpd="sng" algn="ctr">
          <a:solidFill>
            <a:srgbClr val="E6AF00"/>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06503" tIns="12700" rIns="106503" bIns="12700" numCol="1" spcCol="1270" anchor="ctr" anchorCtr="0">
          <a:noAutofit/>
        </a:bodyPr>
        <a:lstStyle/>
        <a:p>
          <a:pPr marL="0" lvl="0" indent="0" algn="ctr" defTabSz="2044700">
            <a:lnSpc>
              <a:spcPct val="90000"/>
            </a:lnSpc>
            <a:spcBef>
              <a:spcPct val="0"/>
            </a:spcBef>
            <a:spcAft>
              <a:spcPct val="35000"/>
            </a:spcAft>
            <a:buNone/>
          </a:pPr>
          <a:endParaRPr lang="en-US" sz="4600" kern="1200" dirty="0">
            <a:solidFill>
              <a:srgbClr val="E6AF00"/>
            </a:solidFill>
            <a:latin typeface="+mn-lt"/>
            <a:ea typeface="+mn-ea"/>
            <a:cs typeface="+mn-cs"/>
          </a:endParaRPr>
        </a:p>
      </dsp:txBody>
      <dsp:txXfrm>
        <a:off x="1245364" y="407964"/>
        <a:ext cx="1024544" cy="683029"/>
      </dsp:txXfrm>
    </dsp:sp>
    <dsp:sp modelId="{A73C71A7-56A3-4B22-8C96-BAF28C269EC7}">
      <dsp:nvSpPr>
        <dsp:cNvPr id="0" name=""/>
        <dsp:cNvSpPr/>
      </dsp:nvSpPr>
      <dsp:spPr>
        <a:xfrm>
          <a:off x="0" y="4553455"/>
          <a:ext cx="3333749" cy="7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F6C7A984-18F2-420C-9FA2-ACF787FA1681}">
      <dsp:nvSpPr>
        <dsp:cNvPr id="0" name=""/>
        <dsp:cNvSpPr/>
      </dsp:nvSpPr>
      <dsp:spPr>
        <a:xfrm>
          <a:off x="3667125" y="0"/>
          <a:ext cx="3333749" cy="4553527"/>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9912" tIns="330200" rIns="259912" bIns="330200" numCol="1" spcCol="1270" anchor="t" anchorCtr="0">
          <a:noAutofit/>
        </a:bodyPr>
        <a:lstStyle/>
        <a:p>
          <a:pPr marL="0" lvl="0" indent="0" algn="l" defTabSz="488950">
            <a:lnSpc>
              <a:spcPct val="90000"/>
            </a:lnSpc>
            <a:spcBef>
              <a:spcPct val="0"/>
            </a:spcBef>
            <a:spcAft>
              <a:spcPct val="35000"/>
            </a:spcAft>
            <a:buNone/>
          </a:pPr>
          <a:r>
            <a:rPr lang="en-US" sz="1100" b="1" kern="1200" dirty="0">
              <a:latin typeface="+mn-lt"/>
              <a:ea typeface="+mn-ea"/>
              <a:cs typeface="+mn-cs"/>
            </a:rPr>
            <a:t>GOVERNMENT DIGITAL SERVICES (GDS):</a:t>
          </a:r>
        </a:p>
        <a:p>
          <a:pPr marL="0" lvl="0" indent="0" algn="l" defTabSz="488950">
            <a:lnSpc>
              <a:spcPct val="90000"/>
            </a:lnSpc>
            <a:spcBef>
              <a:spcPct val="0"/>
            </a:spcBef>
            <a:spcAft>
              <a:spcPct val="35000"/>
            </a:spcAft>
            <a:buNone/>
          </a:pPr>
          <a:endParaRPr lang="en-US" sz="1100" b="1" kern="1200" dirty="0">
            <a:latin typeface="+mn-lt"/>
            <a:ea typeface="+mn-ea"/>
            <a:cs typeface="+mn-cs"/>
          </a:endParaRPr>
        </a:p>
        <a:p>
          <a:pPr marL="0" lvl="0" indent="0" algn="just" defTabSz="488950">
            <a:lnSpc>
              <a:spcPct val="90000"/>
            </a:lnSpc>
            <a:spcBef>
              <a:spcPct val="0"/>
            </a:spcBef>
            <a:spcAft>
              <a:spcPct val="35000"/>
            </a:spcAft>
            <a:buNone/>
          </a:pPr>
          <a:r>
            <a:rPr lang="en-US" sz="1100" b="0" kern="1200" dirty="0">
              <a:latin typeface="+mn-lt"/>
              <a:ea typeface="+mn-ea"/>
              <a:cs typeface="+mn-cs"/>
            </a:rPr>
            <a:t>Digital transformation can fail if not implemented properly</a:t>
          </a:r>
        </a:p>
        <a:p>
          <a:pPr marL="0" lvl="0" indent="0" algn="just" defTabSz="488950">
            <a:lnSpc>
              <a:spcPct val="90000"/>
            </a:lnSpc>
            <a:spcBef>
              <a:spcPct val="0"/>
            </a:spcBef>
            <a:spcAft>
              <a:spcPct val="35000"/>
            </a:spcAft>
            <a:buNone/>
          </a:pPr>
          <a:r>
            <a:rPr lang="en-US" sz="1100" b="0" kern="1200" dirty="0">
              <a:latin typeface="+mn-lt"/>
              <a:ea typeface="+mn-ea"/>
              <a:cs typeface="+mn-cs"/>
            </a:rPr>
            <a:t>Create change management programs and collaborate with consultants and key stakeholders to ensure smooth transitions.</a:t>
          </a:r>
        </a:p>
        <a:p>
          <a:pPr marL="0" lvl="0" indent="0" algn="just" defTabSz="488950">
            <a:lnSpc>
              <a:spcPct val="90000"/>
            </a:lnSpc>
            <a:spcBef>
              <a:spcPct val="0"/>
            </a:spcBef>
            <a:spcAft>
              <a:spcPct val="35000"/>
            </a:spcAft>
            <a:buNone/>
          </a:pPr>
          <a:r>
            <a:rPr lang="en-US" sz="1100" b="1" i="1" kern="1200" dirty="0">
              <a:latin typeface="+mn-lt"/>
              <a:ea typeface="+mn-ea"/>
              <a:cs typeface="+mn-cs"/>
            </a:rPr>
            <a:t>Prioritise building a culture of learning and innovation. Embrace digital tools in stages, maintaining flexibility and adaptability, and allowing employees to learn on the job</a:t>
          </a:r>
        </a:p>
      </dsp:txBody>
      <dsp:txXfrm>
        <a:off x="3667125" y="1730340"/>
        <a:ext cx="3333749" cy="2732116"/>
      </dsp:txXfrm>
    </dsp:sp>
    <dsp:sp modelId="{A6FE30BA-452F-4EF8-AE40-9A103CE375ED}">
      <dsp:nvSpPr>
        <dsp:cNvPr id="0" name=""/>
        <dsp:cNvSpPr/>
      </dsp:nvSpPr>
      <dsp:spPr>
        <a:xfrm>
          <a:off x="4650970" y="455352"/>
          <a:ext cx="1366058" cy="1366058"/>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06503" tIns="12700" rIns="106503" bIns="12700" numCol="1" spcCol="1270" anchor="ctr" anchorCtr="0">
          <a:noAutofit/>
        </a:bodyPr>
        <a:lstStyle/>
        <a:p>
          <a:pPr marL="0" lvl="0" indent="0" algn="ctr" defTabSz="2133600">
            <a:lnSpc>
              <a:spcPct val="90000"/>
            </a:lnSpc>
            <a:spcBef>
              <a:spcPct val="0"/>
            </a:spcBef>
            <a:spcAft>
              <a:spcPct val="35000"/>
            </a:spcAft>
            <a:buNone/>
          </a:pPr>
          <a:r>
            <a:rPr lang="en-US" sz="4800" kern="1200">
              <a:latin typeface="+mn-lt"/>
              <a:ea typeface="+mn-ea"/>
              <a:cs typeface="+mn-cs"/>
            </a:rPr>
            <a:t>1</a:t>
          </a:r>
          <a:endParaRPr lang="en-US" sz="4800" kern="1200" dirty="0">
            <a:latin typeface="+mn-lt"/>
            <a:ea typeface="+mn-ea"/>
            <a:cs typeface="+mn-cs"/>
          </a:endParaRPr>
        </a:p>
      </dsp:txBody>
      <dsp:txXfrm>
        <a:off x="4851025" y="655407"/>
        <a:ext cx="965948" cy="965948"/>
      </dsp:txXfrm>
    </dsp:sp>
    <dsp:sp modelId="{FFC8D281-D3C9-4F64-9C47-6130D4896824}">
      <dsp:nvSpPr>
        <dsp:cNvPr id="0" name=""/>
        <dsp:cNvSpPr/>
      </dsp:nvSpPr>
      <dsp:spPr>
        <a:xfrm>
          <a:off x="3667125" y="4553455"/>
          <a:ext cx="3333749" cy="7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731680B7-AF6F-4DC3-AB6B-C5D3C47ECB84}">
      <dsp:nvSpPr>
        <dsp:cNvPr id="0" name=""/>
        <dsp:cNvSpPr/>
      </dsp:nvSpPr>
      <dsp:spPr>
        <a:xfrm>
          <a:off x="7334250" y="0"/>
          <a:ext cx="3333749" cy="4553527"/>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9912" tIns="330200" rIns="259912" bIns="330200" numCol="1" spcCol="1270" anchor="t" anchorCtr="0">
          <a:noAutofit/>
        </a:bodyPr>
        <a:lstStyle/>
        <a:p>
          <a:pPr marL="0" lvl="0" indent="0" algn="l" defTabSz="488950">
            <a:lnSpc>
              <a:spcPct val="90000"/>
            </a:lnSpc>
            <a:spcBef>
              <a:spcPct val="0"/>
            </a:spcBef>
            <a:spcAft>
              <a:spcPct val="35000"/>
            </a:spcAft>
            <a:buNone/>
          </a:pPr>
          <a:r>
            <a:rPr lang="en-US" sz="1100" b="1" i="0" kern="1200" dirty="0">
              <a:latin typeface="+mn-lt"/>
              <a:ea typeface="+mn-ea"/>
              <a:cs typeface="+mn-cs"/>
            </a:rPr>
            <a:t>BLOCKCHAIN IN PUBLIC CONTRACTS:</a:t>
          </a:r>
        </a:p>
        <a:p>
          <a:pPr marL="0" lvl="0" indent="0" algn="l" defTabSz="488950">
            <a:lnSpc>
              <a:spcPct val="90000"/>
            </a:lnSpc>
            <a:spcBef>
              <a:spcPct val="0"/>
            </a:spcBef>
            <a:spcAft>
              <a:spcPct val="35000"/>
            </a:spcAft>
            <a:buNone/>
          </a:pPr>
          <a:endParaRPr lang="en-US" sz="1100" b="1" i="0" kern="1200" dirty="0">
            <a:latin typeface="+mn-lt"/>
            <a:ea typeface="+mn-ea"/>
            <a:cs typeface="+mn-cs"/>
          </a:endParaRPr>
        </a:p>
        <a:p>
          <a:pPr marL="0" lvl="0" indent="0" algn="just" defTabSz="488950">
            <a:lnSpc>
              <a:spcPct val="90000"/>
            </a:lnSpc>
            <a:spcBef>
              <a:spcPct val="0"/>
            </a:spcBef>
            <a:spcAft>
              <a:spcPct val="35000"/>
            </a:spcAft>
            <a:buNone/>
          </a:pPr>
          <a:r>
            <a:rPr lang="en-US" sz="1100" b="0" i="0" kern="1200" dirty="0">
              <a:latin typeface="+mn-lt"/>
              <a:ea typeface="+mn-ea"/>
              <a:cs typeface="+mn-cs"/>
            </a:rPr>
            <a:t>Uncertain scalability and integration with existing systems -  Start with small-scale blockchain applications, such as in specific contracts or pilot projects.</a:t>
          </a:r>
        </a:p>
        <a:p>
          <a:pPr marL="0" lvl="0" indent="0" algn="l" defTabSz="488950">
            <a:lnSpc>
              <a:spcPct val="90000"/>
            </a:lnSpc>
            <a:spcBef>
              <a:spcPct val="0"/>
            </a:spcBef>
            <a:spcAft>
              <a:spcPct val="35000"/>
            </a:spcAft>
            <a:buNone/>
          </a:pPr>
          <a:endParaRPr lang="en-US" sz="1100" b="0" i="0" kern="1200" dirty="0">
            <a:latin typeface="+mn-lt"/>
            <a:ea typeface="+mn-ea"/>
            <a:cs typeface="+mn-cs"/>
          </a:endParaRPr>
        </a:p>
        <a:p>
          <a:pPr marL="0" lvl="0" indent="0" algn="just" defTabSz="488950">
            <a:lnSpc>
              <a:spcPct val="90000"/>
            </a:lnSpc>
            <a:spcBef>
              <a:spcPct val="0"/>
            </a:spcBef>
            <a:spcAft>
              <a:spcPct val="35000"/>
            </a:spcAft>
            <a:buNone/>
          </a:pPr>
          <a:r>
            <a:rPr lang="en-US" sz="1100" b="1" i="1" kern="1200" dirty="0">
              <a:latin typeface="+mn-lt"/>
              <a:ea typeface="+mn-ea"/>
              <a:cs typeface="+mn-cs"/>
            </a:rPr>
            <a:t>Its important to view blockchain as a future-proof investment that brings both transparency and efficiency, making incremental adoption key to minimizing risks.</a:t>
          </a:r>
        </a:p>
        <a:p>
          <a:pPr marL="0" lvl="0" indent="0" algn="l" defTabSz="488950">
            <a:lnSpc>
              <a:spcPct val="90000"/>
            </a:lnSpc>
            <a:spcBef>
              <a:spcPct val="0"/>
            </a:spcBef>
            <a:spcAft>
              <a:spcPct val="35000"/>
            </a:spcAft>
            <a:buNone/>
          </a:pPr>
          <a:endParaRPr lang="en-US" sz="1100" b="1" i="0" kern="1200" dirty="0">
            <a:latin typeface="+mn-lt"/>
            <a:ea typeface="+mn-ea"/>
            <a:cs typeface="+mn-cs"/>
          </a:endParaRPr>
        </a:p>
        <a:p>
          <a:pPr marL="0" lvl="0" indent="0" algn="l" defTabSz="488950">
            <a:lnSpc>
              <a:spcPct val="90000"/>
            </a:lnSpc>
            <a:spcBef>
              <a:spcPct val="0"/>
            </a:spcBef>
            <a:spcAft>
              <a:spcPct val="35000"/>
            </a:spcAft>
            <a:buNone/>
          </a:pPr>
          <a:endParaRPr lang="en-US" sz="1100" kern="1200" dirty="0">
            <a:latin typeface="+mn-lt"/>
            <a:ea typeface="+mn-ea"/>
            <a:cs typeface="+mn-cs"/>
          </a:endParaRPr>
        </a:p>
      </dsp:txBody>
      <dsp:txXfrm>
        <a:off x="7334250" y="1730340"/>
        <a:ext cx="3333749" cy="2732116"/>
      </dsp:txXfrm>
    </dsp:sp>
    <dsp:sp modelId="{D323D4C5-B312-4D36-B108-DADA6C05EF99}">
      <dsp:nvSpPr>
        <dsp:cNvPr id="0" name=""/>
        <dsp:cNvSpPr/>
      </dsp:nvSpPr>
      <dsp:spPr>
        <a:xfrm>
          <a:off x="8318095" y="455352"/>
          <a:ext cx="1366058" cy="1366058"/>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06503" tIns="12700" rIns="106503" bIns="12700" numCol="1" spcCol="1270" anchor="ctr" anchorCtr="0">
          <a:noAutofit/>
        </a:bodyPr>
        <a:lstStyle/>
        <a:p>
          <a:pPr marL="0" lvl="0" indent="0" algn="ctr" defTabSz="2133600">
            <a:lnSpc>
              <a:spcPct val="90000"/>
            </a:lnSpc>
            <a:spcBef>
              <a:spcPct val="0"/>
            </a:spcBef>
            <a:spcAft>
              <a:spcPct val="35000"/>
            </a:spcAft>
            <a:buNone/>
          </a:pPr>
          <a:r>
            <a:rPr lang="en-US" sz="4800" kern="1200">
              <a:latin typeface="+mn-lt"/>
              <a:ea typeface="+mn-ea"/>
              <a:cs typeface="+mn-cs"/>
            </a:rPr>
            <a:t>2</a:t>
          </a:r>
          <a:endParaRPr lang="en-US" sz="4800" kern="1200" dirty="0">
            <a:latin typeface="+mn-lt"/>
            <a:ea typeface="+mn-ea"/>
            <a:cs typeface="+mn-cs"/>
          </a:endParaRPr>
        </a:p>
      </dsp:txBody>
      <dsp:txXfrm>
        <a:off x="8518150" y="655407"/>
        <a:ext cx="965948" cy="965948"/>
      </dsp:txXfrm>
    </dsp:sp>
    <dsp:sp modelId="{5B30050A-1163-482F-A652-F9CEC0D2FF63}">
      <dsp:nvSpPr>
        <dsp:cNvPr id="0" name=""/>
        <dsp:cNvSpPr/>
      </dsp:nvSpPr>
      <dsp:spPr>
        <a:xfrm>
          <a:off x="7334250" y="4553455"/>
          <a:ext cx="3333749" cy="7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D7220-3F85-45D2-BED6-5BBFBC23EAE3}">
      <dsp:nvSpPr>
        <dsp:cNvPr id="0" name=""/>
        <dsp:cNvSpPr/>
      </dsp:nvSpPr>
      <dsp:spPr>
        <a:xfrm>
          <a:off x="16273" y="540"/>
          <a:ext cx="3688307" cy="1106492"/>
        </a:xfrm>
        <a:prstGeom prst="rect">
          <a:avLst/>
        </a:prstGeom>
        <a:no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458" tIns="291458" rIns="291458" bIns="291458" numCol="1" spcCol="1270" anchor="ctr" anchorCtr="0">
          <a:noAutofit/>
        </a:bodyPr>
        <a:lstStyle/>
        <a:p>
          <a:pPr marL="0" lvl="0" indent="0" algn="ctr" defTabSz="889000" rtl="0">
            <a:lnSpc>
              <a:spcPct val="90000"/>
            </a:lnSpc>
            <a:spcBef>
              <a:spcPct val="0"/>
            </a:spcBef>
            <a:spcAft>
              <a:spcPct val="35000"/>
            </a:spcAft>
            <a:buNone/>
          </a:pPr>
          <a:r>
            <a:rPr lang="en-US" sz="2000" b="1" kern="1200" dirty="0">
              <a:solidFill>
                <a:schemeClr val="tx1"/>
              </a:solidFill>
              <a:latin typeface="+mj-lt"/>
            </a:rPr>
            <a:t>AI in Data Analytics</a:t>
          </a:r>
          <a:endParaRPr lang="en-US" sz="2000" kern="1200" cap="all" baseline="0" dirty="0">
            <a:solidFill>
              <a:schemeClr val="tx1"/>
            </a:solidFill>
            <a:latin typeface="+mj-lt"/>
          </a:endParaRPr>
        </a:p>
      </dsp:txBody>
      <dsp:txXfrm>
        <a:off x="16273" y="540"/>
        <a:ext cx="3688307" cy="1106492"/>
      </dsp:txXfrm>
    </dsp:sp>
    <dsp:sp modelId="{22359DD7-1BFB-4900-BAE6-6084F2F57988}">
      <dsp:nvSpPr>
        <dsp:cNvPr id="0" name=""/>
        <dsp:cNvSpPr/>
      </dsp:nvSpPr>
      <dsp:spPr>
        <a:xfrm>
          <a:off x="16273" y="1107033"/>
          <a:ext cx="3688307" cy="2921501"/>
        </a:xfrm>
        <a:prstGeom prst="rect">
          <a:avLst/>
        </a:prstGeom>
        <a:noFill/>
        <a:ln w="25400" cap="flat" cmpd="sng" algn="ctr">
          <a:solidFill>
            <a:schemeClr val="accent1">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4323" tIns="364323" rIns="364323" bIns="364323" numCol="1" spcCol="1270" anchor="t" anchorCtr="0">
          <a:noAutofit/>
        </a:bodyPr>
        <a:lstStyle/>
        <a:p>
          <a:pPr marL="0" lvl="0" indent="0" algn="just" defTabSz="533400">
            <a:lnSpc>
              <a:spcPct val="90000"/>
            </a:lnSpc>
            <a:spcBef>
              <a:spcPct val="0"/>
            </a:spcBef>
            <a:spcAft>
              <a:spcPct val="35000"/>
            </a:spcAft>
            <a:buFont typeface="Wingdings" panose="05000000000000000000" pitchFamily="2" charset="2"/>
            <a:buNone/>
          </a:pPr>
          <a:r>
            <a:rPr lang="en-US" sz="1200" b="1" kern="1200" dirty="0">
              <a:solidFill>
                <a:schemeClr val="tx1"/>
              </a:solidFill>
              <a:latin typeface="+mj-lt"/>
            </a:rPr>
            <a:t>Risk: </a:t>
          </a:r>
          <a:r>
            <a:rPr lang="en-US" sz="1200" b="0" kern="1200" dirty="0">
              <a:solidFill>
                <a:schemeClr val="tx1"/>
              </a:solidFill>
              <a:latin typeface="+mj-lt"/>
            </a:rPr>
            <a:t>Reliance on algorithms that could miss human judgment or lead to inaccurate recommendations.</a:t>
          </a:r>
        </a:p>
        <a:p>
          <a:pPr marL="0" lvl="0" indent="0" algn="just" defTabSz="533400">
            <a:lnSpc>
              <a:spcPct val="90000"/>
            </a:lnSpc>
            <a:spcBef>
              <a:spcPct val="0"/>
            </a:spcBef>
            <a:spcAft>
              <a:spcPct val="35000"/>
            </a:spcAft>
            <a:buFont typeface="Wingdings" panose="05000000000000000000" pitchFamily="2" charset="2"/>
            <a:buNone/>
          </a:pPr>
          <a:r>
            <a:rPr lang="en-US" sz="1200" b="1" kern="1200" dirty="0">
              <a:solidFill>
                <a:schemeClr val="tx1"/>
              </a:solidFill>
              <a:latin typeface="+mj-lt"/>
            </a:rPr>
            <a:t>Combine AI with human oversight. Ensure that procurement teams can understand and adjust AI-driven insights.</a:t>
          </a:r>
        </a:p>
        <a:p>
          <a:pPr marL="0" lvl="0" indent="0" algn="just" defTabSz="533400">
            <a:lnSpc>
              <a:spcPct val="90000"/>
            </a:lnSpc>
            <a:spcBef>
              <a:spcPct val="0"/>
            </a:spcBef>
            <a:spcAft>
              <a:spcPct val="35000"/>
            </a:spcAft>
            <a:buFont typeface="Wingdings" panose="05000000000000000000" pitchFamily="2" charset="2"/>
            <a:buNone/>
          </a:pPr>
          <a:endParaRPr lang="en-US" sz="1200" b="1" kern="1200" dirty="0">
            <a:solidFill>
              <a:schemeClr val="tx1"/>
            </a:solidFill>
            <a:latin typeface="+mj-lt"/>
          </a:endParaRPr>
        </a:p>
        <a:p>
          <a:pPr marL="0" lvl="0" indent="0" algn="just" defTabSz="533400">
            <a:lnSpc>
              <a:spcPct val="90000"/>
            </a:lnSpc>
            <a:spcBef>
              <a:spcPct val="0"/>
            </a:spcBef>
            <a:spcAft>
              <a:spcPct val="35000"/>
            </a:spcAft>
            <a:buFont typeface="Wingdings" panose="05000000000000000000" pitchFamily="2" charset="2"/>
            <a:buNone/>
          </a:pPr>
          <a:r>
            <a:rPr lang="en-US" sz="1200" b="0" i="1" kern="1200" dirty="0">
              <a:solidFill>
                <a:srgbClr val="1F12C8"/>
              </a:solidFill>
              <a:latin typeface="+mj-lt"/>
            </a:rPr>
            <a:t>Use AI as a tool for decision support rather than decision-making alone. This maintains human judgment and accountability in the procurement process.</a:t>
          </a:r>
        </a:p>
        <a:p>
          <a:pPr marL="0" lvl="0" indent="0" algn="just" defTabSz="533400">
            <a:lnSpc>
              <a:spcPct val="90000"/>
            </a:lnSpc>
            <a:spcBef>
              <a:spcPct val="0"/>
            </a:spcBef>
            <a:spcAft>
              <a:spcPct val="35000"/>
            </a:spcAft>
            <a:buFont typeface="Arial" panose="020B0604020202020204" pitchFamily="34" charset="0"/>
            <a:buNone/>
          </a:pPr>
          <a:endParaRPr lang="en-US" sz="1200" b="1" kern="1200" dirty="0">
            <a:solidFill>
              <a:schemeClr val="tx1"/>
            </a:solidFill>
            <a:latin typeface="+mj-lt"/>
          </a:endParaRPr>
        </a:p>
      </dsp:txBody>
      <dsp:txXfrm>
        <a:off x="16273" y="1107033"/>
        <a:ext cx="3688307" cy="2921501"/>
      </dsp:txXfrm>
    </dsp:sp>
    <dsp:sp modelId="{C4F84DEA-2002-4D32-8E80-70EEE05E345A}">
      <dsp:nvSpPr>
        <dsp:cNvPr id="0" name=""/>
        <dsp:cNvSpPr/>
      </dsp:nvSpPr>
      <dsp:spPr>
        <a:xfrm>
          <a:off x="3812370" y="540"/>
          <a:ext cx="3688307" cy="1106492"/>
        </a:xfrm>
        <a:prstGeom prst="rect">
          <a:avLst/>
        </a:prstGeom>
        <a:no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458" tIns="291458" rIns="291458" bIns="291458"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mj-lt"/>
            </a:rPr>
            <a:t>Blockchain for Secure Contracts</a:t>
          </a:r>
          <a:endParaRPr lang="en-US" sz="2000" b="1" kern="1200" cap="all" baseline="0" dirty="0">
            <a:solidFill>
              <a:schemeClr val="tx1"/>
            </a:solidFill>
            <a:latin typeface="+mj-lt"/>
          </a:endParaRPr>
        </a:p>
      </dsp:txBody>
      <dsp:txXfrm>
        <a:off x="3812370" y="540"/>
        <a:ext cx="3688307" cy="1106492"/>
      </dsp:txXfrm>
    </dsp:sp>
    <dsp:sp modelId="{4FEB85EB-D046-4CDB-8A62-BBCE260C4490}">
      <dsp:nvSpPr>
        <dsp:cNvPr id="0" name=""/>
        <dsp:cNvSpPr/>
      </dsp:nvSpPr>
      <dsp:spPr>
        <a:xfrm>
          <a:off x="3814140" y="1107033"/>
          <a:ext cx="3688307" cy="2921501"/>
        </a:xfrm>
        <a:prstGeom prst="rect">
          <a:avLst/>
        </a:prstGeom>
        <a:noFill/>
        <a:ln w="25400" cap="flat" cmpd="sng" algn="ctr">
          <a:solidFill>
            <a:schemeClr val="accent1">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4323" tIns="364323" rIns="364323" bIns="364323" numCol="1" spcCol="1270" anchor="t" anchorCtr="0">
          <a:noAutofit/>
        </a:bodyPr>
        <a:lstStyle/>
        <a:p>
          <a:pPr marL="0" lvl="0" indent="0" algn="just" defTabSz="53340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Risk: </a:t>
          </a:r>
          <a:r>
            <a:rPr lang="en-US" sz="1200" b="0" kern="1200" dirty="0">
              <a:solidFill>
                <a:schemeClr val="tx1"/>
              </a:solidFill>
              <a:latin typeface="+mj-lt"/>
            </a:rPr>
            <a:t>Technology is still evolving, and some government systems may not be fully compatible with blockchain.</a:t>
          </a:r>
        </a:p>
        <a:p>
          <a:pPr marL="0" lvl="0" indent="0" algn="just" defTabSz="53340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Collaborate with tech experts and start with modular solutions that don’t disrupt existing systems.</a:t>
          </a:r>
        </a:p>
        <a:p>
          <a:pPr marL="0" lvl="0" indent="0" algn="just" defTabSz="533400">
            <a:lnSpc>
              <a:spcPct val="90000"/>
            </a:lnSpc>
            <a:spcBef>
              <a:spcPct val="0"/>
            </a:spcBef>
            <a:spcAft>
              <a:spcPct val="35000"/>
            </a:spcAft>
            <a:buFont typeface="Arial" panose="020B0604020202020204" pitchFamily="34" charset="0"/>
            <a:buNone/>
          </a:pPr>
          <a:endParaRPr lang="en-US" sz="1200" b="1" kern="1200" dirty="0">
            <a:solidFill>
              <a:schemeClr val="tx1"/>
            </a:solidFill>
            <a:latin typeface="+mj-lt"/>
          </a:endParaRPr>
        </a:p>
        <a:p>
          <a:pPr marL="0" lvl="0" indent="0" algn="just" defTabSz="533400">
            <a:lnSpc>
              <a:spcPct val="90000"/>
            </a:lnSpc>
            <a:spcBef>
              <a:spcPct val="0"/>
            </a:spcBef>
            <a:spcAft>
              <a:spcPct val="35000"/>
            </a:spcAft>
            <a:buFont typeface="Arial" panose="020B0604020202020204" pitchFamily="34" charset="0"/>
            <a:buNone/>
          </a:pPr>
          <a:r>
            <a:rPr lang="en-US" sz="1200" b="0" i="1" kern="1200" dirty="0">
              <a:solidFill>
                <a:srgbClr val="1F12C8"/>
              </a:solidFill>
              <a:latin typeface="+mj-lt"/>
            </a:rPr>
            <a:t>Champion the concept of “slow innovation” in the public sector—gradually adopting new technology rather than avoiding it due to potential risks</a:t>
          </a:r>
          <a:r>
            <a:rPr lang="en-US" sz="1200" b="0" kern="1200" dirty="0">
              <a:solidFill>
                <a:schemeClr val="tx1"/>
              </a:solidFill>
              <a:latin typeface="+mj-lt"/>
            </a:rPr>
            <a:t>.</a:t>
          </a:r>
        </a:p>
        <a:p>
          <a:pPr marL="0" lvl="0" indent="0" algn="just" defTabSz="533400">
            <a:lnSpc>
              <a:spcPct val="90000"/>
            </a:lnSpc>
            <a:spcBef>
              <a:spcPct val="0"/>
            </a:spcBef>
            <a:spcAft>
              <a:spcPct val="35000"/>
            </a:spcAft>
            <a:buFont typeface="Arial" panose="020B0604020202020204" pitchFamily="34" charset="0"/>
            <a:buNone/>
          </a:pPr>
          <a:endParaRPr lang="en-US" sz="1200" b="1" kern="1200" dirty="0">
            <a:solidFill>
              <a:schemeClr val="tx1"/>
            </a:solidFill>
            <a:latin typeface="+mj-lt"/>
          </a:endParaRPr>
        </a:p>
        <a:p>
          <a:pPr marL="0" lvl="0" indent="0" algn="just" defTabSz="533400">
            <a:lnSpc>
              <a:spcPct val="90000"/>
            </a:lnSpc>
            <a:spcBef>
              <a:spcPct val="0"/>
            </a:spcBef>
            <a:spcAft>
              <a:spcPct val="35000"/>
            </a:spcAft>
            <a:buFont typeface="Arial" panose="020B0604020202020204" pitchFamily="34" charset="0"/>
            <a:buNone/>
          </a:pPr>
          <a:r>
            <a:rPr lang="en-US" sz="1200" kern="1200" dirty="0">
              <a:solidFill>
                <a:schemeClr val="tx1"/>
              </a:solidFill>
              <a:latin typeface="+mj-lt"/>
            </a:rPr>
            <a:t>.</a:t>
          </a:r>
        </a:p>
      </dsp:txBody>
      <dsp:txXfrm>
        <a:off x="3814140" y="1107033"/>
        <a:ext cx="3688307" cy="2921501"/>
      </dsp:txXfrm>
    </dsp:sp>
    <dsp:sp modelId="{59606EB9-9F10-4D12-A33F-A242FDCC0D0F}">
      <dsp:nvSpPr>
        <dsp:cNvPr id="0" name=""/>
        <dsp:cNvSpPr/>
      </dsp:nvSpPr>
      <dsp:spPr>
        <a:xfrm>
          <a:off x="7608467" y="540"/>
          <a:ext cx="3688307" cy="1106492"/>
        </a:xfrm>
        <a:prstGeom prst="rect">
          <a:avLst/>
        </a:prstGeom>
        <a:no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458" tIns="291458" rIns="291458" bIns="291458"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mj-lt"/>
            </a:rPr>
            <a:t>Sustainability Matrics</a:t>
          </a:r>
          <a:endParaRPr lang="en-US" sz="2000" kern="1200" cap="all" baseline="0" dirty="0">
            <a:solidFill>
              <a:schemeClr val="tx1"/>
            </a:solidFill>
            <a:latin typeface="+mj-lt"/>
          </a:endParaRPr>
        </a:p>
      </dsp:txBody>
      <dsp:txXfrm>
        <a:off x="7608467" y="540"/>
        <a:ext cx="3688307" cy="1106492"/>
      </dsp:txXfrm>
    </dsp:sp>
    <dsp:sp modelId="{C8429E68-36DD-4F6A-A2F4-7CCDADCEFAD1}">
      <dsp:nvSpPr>
        <dsp:cNvPr id="0" name=""/>
        <dsp:cNvSpPr/>
      </dsp:nvSpPr>
      <dsp:spPr>
        <a:xfrm>
          <a:off x="7608467" y="1107033"/>
          <a:ext cx="3688307" cy="2921501"/>
        </a:xfrm>
        <a:prstGeom prst="rect">
          <a:avLst/>
        </a:prstGeom>
        <a:noFill/>
        <a:ln w="25400" cap="flat" cmpd="sng" algn="ctr">
          <a:solidFill>
            <a:schemeClr val="accent1">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4323" tIns="364323" rIns="364323" bIns="364323" numCol="1" spcCol="1270" anchor="t" anchorCtr="0">
          <a:noAutofit/>
        </a:bodyPr>
        <a:lstStyle/>
        <a:p>
          <a:pPr marL="0" lvl="0" indent="0" algn="just" defTabSz="533400" rtl="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Risk: </a:t>
          </a:r>
          <a:r>
            <a:rPr lang="en-US" sz="1200" b="0" kern="1200" dirty="0">
              <a:solidFill>
                <a:schemeClr val="tx1"/>
              </a:solidFill>
              <a:latin typeface="+mj-lt"/>
            </a:rPr>
            <a:t>The short-term cost of sustainability initiatives may appear prohibitive.</a:t>
          </a:r>
        </a:p>
        <a:p>
          <a:pPr marL="0" lvl="0" indent="0" algn="just" defTabSz="533400" rtl="0">
            <a:lnSpc>
              <a:spcPct val="90000"/>
            </a:lnSpc>
            <a:spcBef>
              <a:spcPct val="0"/>
            </a:spcBef>
            <a:spcAft>
              <a:spcPct val="35000"/>
            </a:spcAft>
            <a:buFont typeface="Arial" panose="020B0604020202020204" pitchFamily="34" charset="0"/>
            <a:buNone/>
          </a:pPr>
          <a:r>
            <a:rPr lang="en-US" sz="1200" b="1" kern="1200" dirty="0">
              <a:solidFill>
                <a:schemeClr val="tx1"/>
              </a:solidFill>
              <a:latin typeface="+mj-lt"/>
            </a:rPr>
            <a:t>Create long-term cost-benefit analyses that showcase the true value of sustainability in procurement, such as cost savings from energy efficiency and brand reputation.</a:t>
          </a:r>
        </a:p>
        <a:p>
          <a:pPr marL="0" lvl="0" indent="0" algn="just" defTabSz="533400" rtl="0">
            <a:lnSpc>
              <a:spcPct val="90000"/>
            </a:lnSpc>
            <a:spcBef>
              <a:spcPct val="0"/>
            </a:spcBef>
            <a:spcAft>
              <a:spcPct val="35000"/>
            </a:spcAft>
            <a:buFont typeface="Arial" panose="020B0604020202020204" pitchFamily="34" charset="0"/>
            <a:buNone/>
          </a:pPr>
          <a:endParaRPr lang="en-US" sz="1200" b="1" kern="1200" dirty="0">
            <a:solidFill>
              <a:schemeClr val="tx1"/>
            </a:solidFill>
            <a:latin typeface="+mj-lt"/>
          </a:endParaRPr>
        </a:p>
        <a:p>
          <a:pPr marL="0" lvl="0" indent="0" algn="just" defTabSz="533400" rtl="0">
            <a:lnSpc>
              <a:spcPct val="90000"/>
            </a:lnSpc>
            <a:spcBef>
              <a:spcPct val="0"/>
            </a:spcBef>
            <a:spcAft>
              <a:spcPct val="35000"/>
            </a:spcAft>
            <a:buFont typeface="Arial" panose="020B0604020202020204" pitchFamily="34" charset="0"/>
            <a:buNone/>
          </a:pPr>
          <a:r>
            <a:rPr lang="en-US" sz="1200" b="0" i="1" kern="1200" dirty="0">
              <a:solidFill>
                <a:srgbClr val="1F12C8"/>
              </a:solidFill>
              <a:latin typeface="+mj-lt"/>
            </a:rPr>
            <a:t>Encourage public procurement teams to integrate sustainability into their core values, viewing it as an essential, not optional, goal.</a:t>
          </a:r>
        </a:p>
        <a:p>
          <a:pPr marL="0" lvl="0" indent="0" algn="just" defTabSz="533400" rtl="0">
            <a:lnSpc>
              <a:spcPct val="90000"/>
            </a:lnSpc>
            <a:spcBef>
              <a:spcPct val="0"/>
            </a:spcBef>
            <a:spcAft>
              <a:spcPct val="35000"/>
            </a:spcAft>
            <a:buFont typeface="Arial" panose="020B0604020202020204" pitchFamily="34" charset="0"/>
            <a:buNone/>
          </a:pPr>
          <a:endParaRPr lang="en-US" sz="1200" b="1" kern="1200" dirty="0">
            <a:solidFill>
              <a:schemeClr val="tx1"/>
            </a:solidFill>
            <a:latin typeface="+mj-lt"/>
          </a:endParaRPr>
        </a:p>
      </dsp:txBody>
      <dsp:txXfrm>
        <a:off x="7608467" y="1107033"/>
        <a:ext cx="3688307" cy="29215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EBBD5-B8D7-4BCF-A87B-33CE4851B2FB}">
      <dsp:nvSpPr>
        <dsp:cNvPr id="0" name=""/>
        <dsp:cNvSpPr/>
      </dsp:nvSpPr>
      <dsp:spPr>
        <a:xfrm>
          <a:off x="9103" y="9122"/>
          <a:ext cx="1491346" cy="14913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AA8F048-0711-4900-98B2-EFB8DA0F1022}">
      <dsp:nvSpPr>
        <dsp:cNvPr id="0" name=""/>
        <dsp:cNvSpPr/>
      </dsp:nvSpPr>
      <dsp:spPr>
        <a:xfrm>
          <a:off x="9103" y="1686792"/>
          <a:ext cx="4260991" cy="639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defRPr b="1"/>
          </a:pPr>
          <a:r>
            <a:rPr lang="en-US" sz="1100" b="1" kern="1200" dirty="0"/>
            <a:t>THE POWER OF MINDSET:</a:t>
          </a:r>
          <a:endParaRPr lang="en-US" sz="1100" kern="1200" dirty="0"/>
        </a:p>
      </dsp:txBody>
      <dsp:txXfrm>
        <a:off x="9103" y="1686792"/>
        <a:ext cx="4260991" cy="639148"/>
      </dsp:txXfrm>
    </dsp:sp>
    <dsp:sp modelId="{0A4F993D-561C-42BC-861A-0B595E74FBB5}">
      <dsp:nvSpPr>
        <dsp:cNvPr id="0" name=""/>
        <dsp:cNvSpPr/>
      </dsp:nvSpPr>
      <dsp:spPr>
        <a:xfrm>
          <a:off x="9250" y="1993895"/>
          <a:ext cx="3179193" cy="1929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dirty="0"/>
            <a:t>Innovation begins with how procurement teams think—</a:t>
          </a:r>
          <a:r>
            <a:rPr lang="en-US" sz="1100" kern="1200" dirty="0">
              <a:solidFill>
                <a:srgbClr val="1F12C8"/>
              </a:solidFill>
            </a:rPr>
            <a:t>being curious, open to change, and willing to experiment</a:t>
          </a:r>
          <a:r>
            <a:rPr lang="en-US" sz="1100" kern="1200" dirty="0"/>
            <a:t>. In the public sector, this means shifting from rigid processes to an </a:t>
          </a:r>
          <a:r>
            <a:rPr lang="en-US" sz="1100" kern="1200" dirty="0">
              <a:solidFill>
                <a:srgbClr val="1F12C8"/>
              </a:solidFill>
            </a:rPr>
            <a:t>entrepreneurial, problem-solving</a:t>
          </a:r>
          <a:r>
            <a:rPr lang="en-US" sz="1100" kern="1200" dirty="0"/>
            <a:t> approach.</a:t>
          </a:r>
        </a:p>
      </dsp:txBody>
      <dsp:txXfrm>
        <a:off x="9250" y="1993895"/>
        <a:ext cx="3179193" cy="1929613"/>
      </dsp:txXfrm>
    </dsp:sp>
    <dsp:sp modelId="{EAFBA4CE-9631-4D94-9D2B-EFF7E289EC28}">
      <dsp:nvSpPr>
        <dsp:cNvPr id="0" name=""/>
        <dsp:cNvSpPr/>
      </dsp:nvSpPr>
      <dsp:spPr>
        <a:xfrm>
          <a:off x="5015767" y="9122"/>
          <a:ext cx="1491346" cy="14913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83595B3-7264-43F7-94A1-0CDCE15F1E6F}">
      <dsp:nvSpPr>
        <dsp:cNvPr id="0" name=""/>
        <dsp:cNvSpPr/>
      </dsp:nvSpPr>
      <dsp:spPr>
        <a:xfrm>
          <a:off x="4815756" y="1516951"/>
          <a:ext cx="4260991" cy="639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defRPr b="1"/>
          </a:pPr>
          <a:r>
            <a:rPr lang="en-US" sz="1100" b="1" kern="1200" dirty="0"/>
            <a:t>HOW TO FOSTER INNOVATION:</a:t>
          </a:r>
          <a:endParaRPr lang="en-US" sz="1100" kern="1200" dirty="0"/>
        </a:p>
      </dsp:txBody>
      <dsp:txXfrm>
        <a:off x="4815756" y="1516951"/>
        <a:ext cx="4260991" cy="639148"/>
      </dsp:txXfrm>
    </dsp:sp>
    <dsp:sp modelId="{B051C5EF-5315-4B7D-AEE9-21AE9DC2D908}">
      <dsp:nvSpPr>
        <dsp:cNvPr id="0" name=""/>
        <dsp:cNvSpPr/>
      </dsp:nvSpPr>
      <dsp:spPr>
        <a:xfrm>
          <a:off x="4779921" y="1887033"/>
          <a:ext cx="4260991" cy="1929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dirty="0">
              <a:solidFill>
                <a:srgbClr val="1F12C8"/>
              </a:solidFill>
            </a:rPr>
            <a:t>Break Down Silos</a:t>
          </a:r>
          <a:r>
            <a:rPr lang="en-US" sz="1100" kern="1200" dirty="0"/>
            <a:t>: Encourage collaboration across procurement, finance, legal, and other teams to unlock diverse thinking.
</a:t>
          </a:r>
          <a:r>
            <a:rPr lang="en-US" sz="1100" kern="1200" dirty="0">
              <a:solidFill>
                <a:srgbClr val="1F12C8"/>
              </a:solidFill>
            </a:rPr>
            <a:t>Embrace Smart Risk-Taking</a:t>
          </a:r>
          <a:r>
            <a:rPr lang="en-US" sz="1100" kern="1200" dirty="0"/>
            <a:t>: Create a culture where it’s safe to experiment and learn from failure.
</a:t>
          </a:r>
          <a:r>
            <a:rPr lang="en-US" sz="1100" kern="1200" dirty="0">
              <a:solidFill>
                <a:srgbClr val="1F12C8"/>
              </a:solidFill>
            </a:rPr>
            <a:t>Lead by Example</a:t>
          </a:r>
          <a:r>
            <a:rPr lang="en-US" sz="1100" kern="1200" dirty="0"/>
            <a:t>: Innovation starts at the top. Leaders must model and support new ways of thinking.
</a:t>
          </a:r>
          <a:r>
            <a:rPr lang="en-US" sz="1100" kern="1200" dirty="0">
              <a:solidFill>
                <a:srgbClr val="1F12C8"/>
              </a:solidFill>
            </a:rPr>
            <a:t>Invest in People</a:t>
          </a:r>
          <a:r>
            <a:rPr lang="en-US" sz="1100" kern="1200" dirty="0"/>
            <a:t>: Offer training that builds creative thinking, leadership skills, and awareness of emerging trends—not just tech.</a:t>
          </a:r>
        </a:p>
      </dsp:txBody>
      <dsp:txXfrm>
        <a:off x="4779921" y="1887033"/>
        <a:ext cx="4260991" cy="192961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FF6435-946C-40AA-A1C2-2199CAFDC788}">
      <dsp:nvSpPr>
        <dsp:cNvPr id="0" name=""/>
        <dsp:cNvSpPr/>
      </dsp:nvSpPr>
      <dsp:spPr>
        <a:xfrm>
          <a:off x="2105" y="565717"/>
          <a:ext cx="1670105" cy="2338147"/>
        </a:xfrm>
        <a:prstGeom prst="rect">
          <a:avLst/>
        </a:prstGeom>
        <a:solidFill>
          <a:schemeClr val="dk2">
            <a:alpha val="90000"/>
            <a:tint val="40000"/>
            <a:hueOff val="0"/>
            <a:satOff val="0"/>
            <a:lumOff val="0"/>
            <a:alphaOff val="0"/>
          </a:schemeClr>
        </a:solidFill>
        <a:ln w="6350" cap="flat" cmpd="sng" algn="ctr">
          <a:solidFill>
            <a:schemeClr val="dk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0208" tIns="330200" rIns="130208" bIns="330200" numCol="1" spcCol="1270" anchor="t" anchorCtr="0">
          <a:noAutofit/>
        </a:bodyPr>
        <a:lstStyle/>
        <a:p>
          <a:pPr marL="0" lvl="0" indent="0" algn="l" defTabSz="488950">
            <a:lnSpc>
              <a:spcPct val="90000"/>
            </a:lnSpc>
            <a:spcBef>
              <a:spcPct val="0"/>
            </a:spcBef>
            <a:spcAft>
              <a:spcPct val="35000"/>
            </a:spcAft>
            <a:buNone/>
          </a:pPr>
          <a:r>
            <a:rPr lang="en-US" sz="1100" b="1" kern="1200" dirty="0">
              <a:latin typeface="Century Gothic" panose="020B0502020202020204" pitchFamily="34" charset="0"/>
            </a:rPr>
            <a:t>1. Collaborative Sourcing:</a:t>
          </a:r>
          <a:r>
            <a:rPr lang="en-US" sz="1100" kern="1200" dirty="0">
              <a:latin typeface="Century Gothic" panose="020B0502020202020204" pitchFamily="34" charset="0"/>
            </a:rPr>
            <a:t> Involve stakeholders early to co-create solutions and build stronger supplier partnerships.</a:t>
          </a:r>
        </a:p>
      </dsp:txBody>
      <dsp:txXfrm>
        <a:off x="2105" y="1454213"/>
        <a:ext cx="1670105" cy="1402888"/>
      </dsp:txXfrm>
    </dsp:sp>
    <dsp:sp modelId="{A51CA4ED-9970-4C51-B00E-CC3B8B99CB91}">
      <dsp:nvSpPr>
        <dsp:cNvPr id="0" name=""/>
        <dsp:cNvSpPr/>
      </dsp:nvSpPr>
      <dsp:spPr>
        <a:xfrm>
          <a:off x="486435" y="799532"/>
          <a:ext cx="701444" cy="701444"/>
        </a:xfrm>
        <a:prstGeom prst="ellips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54687" tIns="12700" rIns="54687" bIns="12700" numCol="1" spcCol="1270" anchor="ctr" anchorCtr="0">
          <a:noAutofit/>
        </a:bodyPr>
        <a:lstStyle/>
        <a:p>
          <a:pPr marL="0" lvl="0" indent="0" algn="ctr" defTabSz="1466850">
            <a:lnSpc>
              <a:spcPct val="90000"/>
            </a:lnSpc>
            <a:spcBef>
              <a:spcPct val="0"/>
            </a:spcBef>
            <a:spcAft>
              <a:spcPct val="35000"/>
            </a:spcAft>
            <a:buNone/>
          </a:pPr>
          <a:r>
            <a:rPr lang="en-US" sz="3300" kern="1200">
              <a:latin typeface="Century Gothic" panose="020B0502020202020204" pitchFamily="34" charset="0"/>
            </a:rPr>
            <a:t>1</a:t>
          </a:r>
        </a:p>
      </dsp:txBody>
      <dsp:txXfrm>
        <a:off x="589159" y="902256"/>
        <a:ext cx="495996" cy="495996"/>
      </dsp:txXfrm>
    </dsp:sp>
    <dsp:sp modelId="{6FDE3484-F2E0-4638-9B6E-15C67F2EAAFA}">
      <dsp:nvSpPr>
        <dsp:cNvPr id="0" name=""/>
        <dsp:cNvSpPr/>
      </dsp:nvSpPr>
      <dsp:spPr>
        <a:xfrm>
          <a:off x="2105" y="2903792"/>
          <a:ext cx="1670105" cy="72"/>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DAB6EF16-85FC-47CB-A850-A07E7AD69722}">
      <dsp:nvSpPr>
        <dsp:cNvPr id="0" name=""/>
        <dsp:cNvSpPr/>
      </dsp:nvSpPr>
      <dsp:spPr>
        <a:xfrm>
          <a:off x="1839220" y="565717"/>
          <a:ext cx="1670105" cy="2338147"/>
        </a:xfrm>
        <a:prstGeom prst="rect">
          <a:avLst/>
        </a:prstGeom>
        <a:solidFill>
          <a:schemeClr val="dk2">
            <a:alpha val="90000"/>
            <a:tint val="40000"/>
            <a:hueOff val="0"/>
            <a:satOff val="0"/>
            <a:lumOff val="0"/>
            <a:alphaOff val="0"/>
          </a:schemeClr>
        </a:solidFill>
        <a:ln w="6350" cap="flat" cmpd="sng" algn="ctr">
          <a:solidFill>
            <a:schemeClr val="dk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0208" tIns="330200" rIns="130208" bIns="330200" numCol="1" spcCol="1270" anchor="t" anchorCtr="0">
          <a:noAutofit/>
        </a:bodyPr>
        <a:lstStyle/>
        <a:p>
          <a:pPr marL="0" lvl="0" indent="0" algn="l" defTabSz="488950">
            <a:lnSpc>
              <a:spcPct val="90000"/>
            </a:lnSpc>
            <a:spcBef>
              <a:spcPct val="0"/>
            </a:spcBef>
            <a:spcAft>
              <a:spcPct val="35000"/>
            </a:spcAft>
            <a:buNone/>
          </a:pPr>
          <a:r>
            <a:rPr lang="en-US" sz="1100" b="1" kern="1200" dirty="0">
              <a:latin typeface="Century Gothic" panose="020B0502020202020204" pitchFamily="34" charset="0"/>
            </a:rPr>
            <a:t>2. Supplier Development:</a:t>
          </a:r>
          <a:r>
            <a:rPr lang="en-US" sz="1100" kern="1200" dirty="0">
              <a:latin typeface="Century Gothic" panose="020B0502020202020204" pitchFamily="34" charset="0"/>
            </a:rPr>
            <a:t> Help suppliers improve performance to reduce delays and boost quality.</a:t>
          </a:r>
        </a:p>
      </dsp:txBody>
      <dsp:txXfrm>
        <a:off x="1839220" y="1454213"/>
        <a:ext cx="1670105" cy="1402888"/>
      </dsp:txXfrm>
    </dsp:sp>
    <dsp:sp modelId="{361BCD6C-52C1-418D-AC71-8CB3ED2F6081}">
      <dsp:nvSpPr>
        <dsp:cNvPr id="0" name=""/>
        <dsp:cNvSpPr/>
      </dsp:nvSpPr>
      <dsp:spPr>
        <a:xfrm>
          <a:off x="2323551" y="799532"/>
          <a:ext cx="701444" cy="701444"/>
        </a:xfrm>
        <a:prstGeom prst="ellips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54687" tIns="12700" rIns="54687" bIns="12700" numCol="1" spcCol="1270" anchor="ctr" anchorCtr="0">
          <a:noAutofit/>
        </a:bodyPr>
        <a:lstStyle/>
        <a:p>
          <a:pPr marL="0" lvl="0" indent="0" algn="ctr" defTabSz="1466850">
            <a:lnSpc>
              <a:spcPct val="90000"/>
            </a:lnSpc>
            <a:spcBef>
              <a:spcPct val="0"/>
            </a:spcBef>
            <a:spcAft>
              <a:spcPct val="35000"/>
            </a:spcAft>
            <a:buNone/>
          </a:pPr>
          <a:r>
            <a:rPr lang="en-US" sz="3300" kern="1200">
              <a:latin typeface="Century Gothic" panose="020B0502020202020204" pitchFamily="34" charset="0"/>
            </a:rPr>
            <a:t>2</a:t>
          </a:r>
        </a:p>
      </dsp:txBody>
      <dsp:txXfrm>
        <a:off x="2426275" y="902256"/>
        <a:ext cx="495996" cy="495996"/>
      </dsp:txXfrm>
    </dsp:sp>
    <dsp:sp modelId="{F5410F6A-E8CD-4F44-B8EB-4BCCFF87AEF3}">
      <dsp:nvSpPr>
        <dsp:cNvPr id="0" name=""/>
        <dsp:cNvSpPr/>
      </dsp:nvSpPr>
      <dsp:spPr>
        <a:xfrm>
          <a:off x="1839220" y="2903792"/>
          <a:ext cx="1670105" cy="72"/>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8F648DEA-945E-478D-BE4E-4A04D46EE662}">
      <dsp:nvSpPr>
        <dsp:cNvPr id="0" name=""/>
        <dsp:cNvSpPr/>
      </dsp:nvSpPr>
      <dsp:spPr>
        <a:xfrm>
          <a:off x="3676336" y="565717"/>
          <a:ext cx="1670105" cy="2338147"/>
        </a:xfrm>
        <a:prstGeom prst="rect">
          <a:avLst/>
        </a:prstGeom>
        <a:solidFill>
          <a:schemeClr val="dk2">
            <a:alpha val="90000"/>
            <a:tint val="40000"/>
            <a:hueOff val="0"/>
            <a:satOff val="0"/>
            <a:lumOff val="0"/>
            <a:alphaOff val="0"/>
          </a:schemeClr>
        </a:solidFill>
        <a:ln w="6350" cap="flat" cmpd="sng" algn="ctr">
          <a:solidFill>
            <a:schemeClr val="dk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0208" tIns="330200" rIns="130208" bIns="330200" numCol="1" spcCol="1270" anchor="t" anchorCtr="0">
          <a:noAutofit/>
        </a:bodyPr>
        <a:lstStyle/>
        <a:p>
          <a:pPr marL="0" lvl="0" indent="0" algn="l" defTabSz="488950">
            <a:lnSpc>
              <a:spcPct val="90000"/>
            </a:lnSpc>
            <a:spcBef>
              <a:spcPct val="0"/>
            </a:spcBef>
            <a:spcAft>
              <a:spcPct val="35000"/>
            </a:spcAft>
            <a:buNone/>
          </a:pPr>
          <a:r>
            <a:rPr lang="en-US" sz="1100" b="1" kern="1200">
              <a:latin typeface="Century Gothic" panose="020B0502020202020204" pitchFamily="34" charset="0"/>
            </a:rPr>
            <a:t>3.Lean Procurement:</a:t>
          </a:r>
          <a:r>
            <a:rPr lang="en-US" sz="1100" kern="1200">
              <a:latin typeface="Century Gothic" panose="020B0502020202020204" pitchFamily="34" charset="0"/>
            </a:rPr>
            <a:t> Cut out waste and focus on what truly adds value.</a:t>
          </a:r>
        </a:p>
      </dsp:txBody>
      <dsp:txXfrm>
        <a:off x="3676336" y="1454213"/>
        <a:ext cx="1670105" cy="1402888"/>
      </dsp:txXfrm>
    </dsp:sp>
    <dsp:sp modelId="{7F3CC0A8-23A9-4ADF-81C1-CC2F7953430E}">
      <dsp:nvSpPr>
        <dsp:cNvPr id="0" name=""/>
        <dsp:cNvSpPr/>
      </dsp:nvSpPr>
      <dsp:spPr>
        <a:xfrm>
          <a:off x="4160666" y="799532"/>
          <a:ext cx="701444" cy="701444"/>
        </a:xfrm>
        <a:prstGeom prst="ellips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54687" tIns="12700" rIns="54687" bIns="12700" numCol="1" spcCol="1270" anchor="ctr" anchorCtr="0">
          <a:noAutofit/>
        </a:bodyPr>
        <a:lstStyle/>
        <a:p>
          <a:pPr marL="0" lvl="0" indent="0" algn="ctr" defTabSz="1466850">
            <a:lnSpc>
              <a:spcPct val="90000"/>
            </a:lnSpc>
            <a:spcBef>
              <a:spcPct val="0"/>
            </a:spcBef>
            <a:spcAft>
              <a:spcPct val="35000"/>
            </a:spcAft>
            <a:buNone/>
          </a:pPr>
          <a:r>
            <a:rPr lang="en-US" sz="3300" kern="1200">
              <a:latin typeface="Century Gothic" panose="020B0502020202020204" pitchFamily="34" charset="0"/>
            </a:rPr>
            <a:t>3</a:t>
          </a:r>
        </a:p>
      </dsp:txBody>
      <dsp:txXfrm>
        <a:off x="4263390" y="902256"/>
        <a:ext cx="495996" cy="495996"/>
      </dsp:txXfrm>
    </dsp:sp>
    <dsp:sp modelId="{77753A81-DE2B-4384-A8DB-F7AD671A9D4E}">
      <dsp:nvSpPr>
        <dsp:cNvPr id="0" name=""/>
        <dsp:cNvSpPr/>
      </dsp:nvSpPr>
      <dsp:spPr>
        <a:xfrm>
          <a:off x="3676336" y="2903792"/>
          <a:ext cx="1670105" cy="72"/>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D2EA967D-08F0-44CA-A88A-DBD5A1BA42F1}">
      <dsp:nvSpPr>
        <dsp:cNvPr id="0" name=""/>
        <dsp:cNvSpPr/>
      </dsp:nvSpPr>
      <dsp:spPr>
        <a:xfrm>
          <a:off x="5513451" y="565717"/>
          <a:ext cx="1670105" cy="2338147"/>
        </a:xfrm>
        <a:prstGeom prst="rect">
          <a:avLst/>
        </a:prstGeom>
        <a:solidFill>
          <a:schemeClr val="dk2">
            <a:alpha val="90000"/>
            <a:tint val="40000"/>
            <a:hueOff val="0"/>
            <a:satOff val="0"/>
            <a:lumOff val="0"/>
            <a:alphaOff val="0"/>
          </a:schemeClr>
        </a:solidFill>
        <a:ln w="6350" cap="flat" cmpd="sng" algn="ctr">
          <a:solidFill>
            <a:schemeClr val="dk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0208" tIns="330200" rIns="130208" bIns="330200" numCol="1" spcCol="1270" anchor="t" anchorCtr="0">
          <a:noAutofit/>
        </a:bodyPr>
        <a:lstStyle/>
        <a:p>
          <a:pPr marL="0" lvl="0" indent="0" algn="l" defTabSz="488950">
            <a:lnSpc>
              <a:spcPct val="90000"/>
            </a:lnSpc>
            <a:spcBef>
              <a:spcPct val="0"/>
            </a:spcBef>
            <a:spcAft>
              <a:spcPct val="35000"/>
            </a:spcAft>
            <a:buNone/>
          </a:pPr>
          <a:r>
            <a:rPr lang="en-US" sz="1100" b="1" kern="1200">
              <a:latin typeface="Century Gothic" panose="020B0502020202020204" pitchFamily="34" charset="0"/>
            </a:rPr>
            <a:t>4. Simplified Engagement:</a:t>
          </a:r>
          <a:r>
            <a:rPr lang="en-US" sz="1100" kern="1200">
              <a:latin typeface="Century Gothic" panose="020B0502020202020204" pitchFamily="34" charset="0"/>
            </a:rPr>
            <a:t> Make it easier for suppliers to work with you through faster, clearer communication.</a:t>
          </a:r>
        </a:p>
      </dsp:txBody>
      <dsp:txXfrm>
        <a:off x="5513451" y="1454213"/>
        <a:ext cx="1670105" cy="1402888"/>
      </dsp:txXfrm>
    </dsp:sp>
    <dsp:sp modelId="{DF820295-11D4-416A-867C-6695C8027629}">
      <dsp:nvSpPr>
        <dsp:cNvPr id="0" name=""/>
        <dsp:cNvSpPr/>
      </dsp:nvSpPr>
      <dsp:spPr>
        <a:xfrm>
          <a:off x="5997782" y="799532"/>
          <a:ext cx="701444" cy="701444"/>
        </a:xfrm>
        <a:prstGeom prst="ellips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54687" tIns="12700" rIns="54687" bIns="12700" numCol="1" spcCol="1270" anchor="ctr" anchorCtr="0">
          <a:noAutofit/>
        </a:bodyPr>
        <a:lstStyle/>
        <a:p>
          <a:pPr marL="0" lvl="0" indent="0" algn="ctr" defTabSz="1466850">
            <a:lnSpc>
              <a:spcPct val="90000"/>
            </a:lnSpc>
            <a:spcBef>
              <a:spcPct val="0"/>
            </a:spcBef>
            <a:spcAft>
              <a:spcPct val="35000"/>
            </a:spcAft>
            <a:buNone/>
          </a:pPr>
          <a:r>
            <a:rPr lang="en-US" sz="3300" kern="1200">
              <a:latin typeface="Century Gothic" panose="020B0502020202020204" pitchFamily="34" charset="0"/>
            </a:rPr>
            <a:t>4</a:t>
          </a:r>
        </a:p>
      </dsp:txBody>
      <dsp:txXfrm>
        <a:off x="6100506" y="902256"/>
        <a:ext cx="495996" cy="495996"/>
      </dsp:txXfrm>
    </dsp:sp>
    <dsp:sp modelId="{89FEC038-7592-4C40-AED4-00BEC49D65FB}">
      <dsp:nvSpPr>
        <dsp:cNvPr id="0" name=""/>
        <dsp:cNvSpPr/>
      </dsp:nvSpPr>
      <dsp:spPr>
        <a:xfrm>
          <a:off x="5513451" y="2903792"/>
          <a:ext cx="1670105" cy="72"/>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D9EDC-6F08-4819-9AE9-E9D137A8E45D}">
      <dsp:nvSpPr>
        <dsp:cNvPr id="0" name=""/>
        <dsp:cNvSpPr/>
      </dsp:nvSpPr>
      <dsp:spPr>
        <a:xfrm>
          <a:off x="0" y="0"/>
          <a:ext cx="3159918" cy="2453640"/>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6360" tIns="330200" rIns="246360" bIns="330200" numCol="1" spcCol="1270" anchor="t" anchorCtr="0">
          <a:noAutofit/>
        </a:bodyPr>
        <a:lstStyle/>
        <a:p>
          <a:pPr marL="0" lvl="0" indent="0" algn="l" defTabSz="488950">
            <a:lnSpc>
              <a:spcPct val="90000"/>
            </a:lnSpc>
            <a:spcBef>
              <a:spcPct val="0"/>
            </a:spcBef>
            <a:spcAft>
              <a:spcPct val="35000"/>
            </a:spcAft>
            <a:buNone/>
          </a:pPr>
          <a:r>
            <a:rPr lang="en-US" sz="1100" kern="1200" dirty="0">
              <a:latin typeface="Century Gothic" panose="020B0502020202020204" pitchFamily="34" charset="0"/>
            </a:rPr>
            <a:t>Cultivating an innovative mindset requires a shift from fear of failure to a culture of experimentation, creativity, and learning.</a:t>
          </a:r>
        </a:p>
      </dsp:txBody>
      <dsp:txXfrm>
        <a:off x="0" y="932383"/>
        <a:ext cx="3159918" cy="1472184"/>
      </dsp:txXfrm>
    </dsp:sp>
    <dsp:sp modelId="{F6CEB41B-7CE7-46F5-B43E-6A273D09C442}">
      <dsp:nvSpPr>
        <dsp:cNvPr id="0" name=""/>
        <dsp:cNvSpPr/>
      </dsp:nvSpPr>
      <dsp:spPr>
        <a:xfrm>
          <a:off x="1211913" y="245363"/>
          <a:ext cx="736092" cy="736092"/>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57389" tIns="12700" rIns="57389" bIns="12700" numCol="1" spcCol="1270" anchor="ctr" anchorCtr="0">
          <a:noAutofit/>
        </a:bodyPr>
        <a:lstStyle/>
        <a:p>
          <a:pPr marL="0" lvl="0" indent="0" algn="ctr" defTabSz="1555750">
            <a:lnSpc>
              <a:spcPct val="90000"/>
            </a:lnSpc>
            <a:spcBef>
              <a:spcPct val="0"/>
            </a:spcBef>
            <a:spcAft>
              <a:spcPct val="35000"/>
            </a:spcAft>
            <a:buNone/>
          </a:pPr>
          <a:r>
            <a:rPr lang="en-US" sz="3500" kern="1200">
              <a:latin typeface="Century Gothic" panose="020B0502020202020204" pitchFamily="34" charset="0"/>
            </a:rPr>
            <a:t>1</a:t>
          </a:r>
        </a:p>
      </dsp:txBody>
      <dsp:txXfrm>
        <a:off x="1319711" y="353161"/>
        <a:ext cx="520496" cy="520496"/>
      </dsp:txXfrm>
    </dsp:sp>
    <dsp:sp modelId="{B11E00E4-6F51-4849-ACC3-5D398C490E32}">
      <dsp:nvSpPr>
        <dsp:cNvPr id="0" name=""/>
        <dsp:cNvSpPr/>
      </dsp:nvSpPr>
      <dsp:spPr>
        <a:xfrm>
          <a:off x="0" y="2453568"/>
          <a:ext cx="3159918" cy="72"/>
        </a:xfrm>
        <a:prstGeom prst="rect">
          <a:avLst/>
        </a:prstGeom>
        <a:gradFill rotWithShape="0">
          <a:gsLst>
            <a:gs pos="0">
              <a:schemeClr val="accent2">
                <a:hueOff val="4098569"/>
                <a:satOff val="-9868"/>
                <a:lumOff val="941"/>
                <a:alphaOff val="0"/>
                <a:satMod val="103000"/>
                <a:lumMod val="102000"/>
                <a:tint val="94000"/>
              </a:schemeClr>
            </a:gs>
            <a:gs pos="50000">
              <a:schemeClr val="accent2">
                <a:hueOff val="4098569"/>
                <a:satOff val="-9868"/>
                <a:lumOff val="941"/>
                <a:alphaOff val="0"/>
                <a:satMod val="110000"/>
                <a:lumMod val="100000"/>
                <a:shade val="100000"/>
              </a:schemeClr>
            </a:gs>
            <a:gs pos="100000">
              <a:schemeClr val="accent2">
                <a:hueOff val="4098569"/>
                <a:satOff val="-9868"/>
                <a:lumOff val="941"/>
                <a:alphaOff val="0"/>
                <a:lumMod val="99000"/>
                <a:satMod val="120000"/>
                <a:shade val="78000"/>
              </a:schemeClr>
            </a:gs>
          </a:gsLst>
          <a:lin ang="5400000" scaled="0"/>
        </a:gradFill>
        <a:ln w="6350" cap="flat" cmpd="sng" algn="ctr">
          <a:solidFill>
            <a:schemeClr val="accent2">
              <a:hueOff val="4098569"/>
              <a:satOff val="-9868"/>
              <a:lumOff val="941"/>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8BD11FED-2536-4CBF-85BE-B9886777C5FD}">
      <dsp:nvSpPr>
        <dsp:cNvPr id="0" name=""/>
        <dsp:cNvSpPr/>
      </dsp:nvSpPr>
      <dsp:spPr>
        <a:xfrm>
          <a:off x="3475910" y="0"/>
          <a:ext cx="3159918" cy="2453640"/>
        </a:xfrm>
        <a:prstGeom prst="rect">
          <a:avLst/>
        </a:prstGeom>
        <a:solidFill>
          <a:schemeClr val="accent2">
            <a:tint val="40000"/>
            <a:alpha val="90000"/>
            <a:hueOff val="10434286"/>
            <a:satOff val="-1701"/>
            <a:lumOff val="56"/>
            <a:alphaOff val="0"/>
          </a:schemeClr>
        </a:solidFill>
        <a:ln w="6350" cap="flat" cmpd="sng" algn="ctr">
          <a:solidFill>
            <a:schemeClr val="accent2">
              <a:tint val="40000"/>
              <a:alpha val="90000"/>
              <a:hueOff val="10434286"/>
              <a:satOff val="-1701"/>
              <a:lumOff val="5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6360" tIns="330200" rIns="246360" bIns="330200" numCol="1" spcCol="1270" anchor="t" anchorCtr="0">
          <a:noAutofit/>
        </a:bodyPr>
        <a:lstStyle/>
        <a:p>
          <a:pPr marL="0" lvl="0" indent="0" algn="l" defTabSz="488950">
            <a:lnSpc>
              <a:spcPct val="90000"/>
            </a:lnSpc>
            <a:spcBef>
              <a:spcPct val="0"/>
            </a:spcBef>
            <a:spcAft>
              <a:spcPct val="35000"/>
            </a:spcAft>
            <a:buNone/>
          </a:pPr>
          <a:r>
            <a:rPr lang="en-US" sz="1100" kern="1200" dirty="0">
              <a:latin typeface="Century Gothic" panose="020B0502020202020204" pitchFamily="34" charset="0"/>
            </a:rPr>
            <a:t>Not all innovation is technology-driven—streamlining processes and fostering collaboration can drive as much impact as technological change.</a:t>
          </a:r>
        </a:p>
      </dsp:txBody>
      <dsp:txXfrm>
        <a:off x="3475910" y="932383"/>
        <a:ext cx="3159918" cy="1472184"/>
      </dsp:txXfrm>
    </dsp:sp>
    <dsp:sp modelId="{0821E8E0-5C9F-4312-806C-9FC1C702E9B9}">
      <dsp:nvSpPr>
        <dsp:cNvPr id="0" name=""/>
        <dsp:cNvSpPr/>
      </dsp:nvSpPr>
      <dsp:spPr>
        <a:xfrm>
          <a:off x="4687823" y="245363"/>
          <a:ext cx="736092" cy="736092"/>
        </a:xfrm>
        <a:prstGeom prst="ellipse">
          <a:avLst/>
        </a:prstGeom>
        <a:gradFill rotWithShape="0">
          <a:gsLst>
            <a:gs pos="0">
              <a:schemeClr val="accent2">
                <a:hueOff val="8197138"/>
                <a:satOff val="-19736"/>
                <a:lumOff val="1882"/>
                <a:alphaOff val="0"/>
                <a:satMod val="103000"/>
                <a:lumMod val="102000"/>
                <a:tint val="94000"/>
              </a:schemeClr>
            </a:gs>
            <a:gs pos="50000">
              <a:schemeClr val="accent2">
                <a:hueOff val="8197138"/>
                <a:satOff val="-19736"/>
                <a:lumOff val="1882"/>
                <a:alphaOff val="0"/>
                <a:satMod val="110000"/>
                <a:lumMod val="100000"/>
                <a:shade val="100000"/>
              </a:schemeClr>
            </a:gs>
            <a:gs pos="100000">
              <a:schemeClr val="accent2">
                <a:hueOff val="8197138"/>
                <a:satOff val="-19736"/>
                <a:lumOff val="1882"/>
                <a:alphaOff val="0"/>
                <a:lumMod val="99000"/>
                <a:satMod val="120000"/>
                <a:shade val="78000"/>
              </a:schemeClr>
            </a:gs>
          </a:gsLst>
          <a:lin ang="5400000" scaled="0"/>
        </a:gradFill>
        <a:ln w="6350" cap="flat" cmpd="sng" algn="ctr">
          <a:solidFill>
            <a:schemeClr val="accent2">
              <a:hueOff val="8197138"/>
              <a:satOff val="-19736"/>
              <a:lumOff val="1882"/>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57389" tIns="12700" rIns="57389" bIns="12700" numCol="1" spcCol="1270" anchor="ctr" anchorCtr="0">
          <a:noAutofit/>
        </a:bodyPr>
        <a:lstStyle/>
        <a:p>
          <a:pPr marL="0" lvl="0" indent="0" algn="ctr" defTabSz="1555750">
            <a:lnSpc>
              <a:spcPct val="90000"/>
            </a:lnSpc>
            <a:spcBef>
              <a:spcPct val="0"/>
            </a:spcBef>
            <a:spcAft>
              <a:spcPct val="35000"/>
            </a:spcAft>
            <a:buNone/>
          </a:pPr>
          <a:r>
            <a:rPr lang="en-US" sz="3500" kern="1200">
              <a:latin typeface="Century Gothic" panose="020B0502020202020204" pitchFamily="34" charset="0"/>
            </a:rPr>
            <a:t>2</a:t>
          </a:r>
        </a:p>
      </dsp:txBody>
      <dsp:txXfrm>
        <a:off x="4795621" y="353161"/>
        <a:ext cx="520496" cy="520496"/>
      </dsp:txXfrm>
    </dsp:sp>
    <dsp:sp modelId="{A282974A-DC74-41D7-A3CD-4B3628BADE95}">
      <dsp:nvSpPr>
        <dsp:cNvPr id="0" name=""/>
        <dsp:cNvSpPr/>
      </dsp:nvSpPr>
      <dsp:spPr>
        <a:xfrm>
          <a:off x="3475910" y="2453568"/>
          <a:ext cx="3159918" cy="72"/>
        </a:xfrm>
        <a:prstGeom prst="rect">
          <a:avLst/>
        </a:prstGeom>
        <a:gradFill rotWithShape="0">
          <a:gsLst>
            <a:gs pos="0">
              <a:schemeClr val="accent2">
                <a:hueOff val="12295708"/>
                <a:satOff val="-29605"/>
                <a:lumOff val="2823"/>
                <a:alphaOff val="0"/>
                <a:satMod val="103000"/>
                <a:lumMod val="102000"/>
                <a:tint val="94000"/>
              </a:schemeClr>
            </a:gs>
            <a:gs pos="50000">
              <a:schemeClr val="accent2">
                <a:hueOff val="12295708"/>
                <a:satOff val="-29605"/>
                <a:lumOff val="2823"/>
                <a:alphaOff val="0"/>
                <a:satMod val="110000"/>
                <a:lumMod val="100000"/>
                <a:shade val="100000"/>
              </a:schemeClr>
            </a:gs>
            <a:gs pos="100000">
              <a:schemeClr val="accent2">
                <a:hueOff val="12295708"/>
                <a:satOff val="-29605"/>
                <a:lumOff val="2823"/>
                <a:alphaOff val="0"/>
                <a:lumMod val="99000"/>
                <a:satMod val="120000"/>
                <a:shade val="78000"/>
              </a:schemeClr>
            </a:gs>
          </a:gsLst>
          <a:lin ang="5400000" scaled="0"/>
        </a:gradFill>
        <a:ln w="6350" cap="flat" cmpd="sng" algn="ctr">
          <a:solidFill>
            <a:schemeClr val="accent2">
              <a:hueOff val="12295708"/>
              <a:satOff val="-29605"/>
              <a:lumOff val="2823"/>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E1F5E8D4-27CF-4981-BCF1-1445FA928DC7}">
      <dsp:nvSpPr>
        <dsp:cNvPr id="0" name=""/>
        <dsp:cNvSpPr/>
      </dsp:nvSpPr>
      <dsp:spPr>
        <a:xfrm>
          <a:off x="6951821" y="0"/>
          <a:ext cx="3159918" cy="2453640"/>
        </a:xfrm>
        <a:prstGeom prst="rect">
          <a:avLst/>
        </a:prstGeom>
        <a:solidFill>
          <a:schemeClr val="accent2">
            <a:tint val="40000"/>
            <a:alpha val="90000"/>
            <a:hueOff val="20868572"/>
            <a:satOff val="-3402"/>
            <a:lumOff val="112"/>
            <a:alphaOff val="0"/>
          </a:schemeClr>
        </a:solidFill>
        <a:ln w="6350" cap="flat" cmpd="sng" algn="ctr">
          <a:solidFill>
            <a:schemeClr val="accent2">
              <a:tint val="40000"/>
              <a:alpha val="90000"/>
              <a:hueOff val="20868572"/>
              <a:satOff val="-3402"/>
              <a:lumOff val="112"/>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6360" tIns="330200" rIns="246360" bIns="330200" numCol="1" spcCol="1270" anchor="t" anchorCtr="0">
          <a:noAutofit/>
        </a:bodyPr>
        <a:lstStyle/>
        <a:p>
          <a:pPr marL="0" lvl="0" indent="0" algn="l" defTabSz="488950">
            <a:lnSpc>
              <a:spcPct val="90000"/>
            </a:lnSpc>
            <a:spcBef>
              <a:spcPct val="0"/>
            </a:spcBef>
            <a:spcAft>
              <a:spcPct val="35000"/>
            </a:spcAft>
            <a:buNone/>
          </a:pPr>
          <a:r>
            <a:rPr lang="en-US" sz="1100" kern="1200" dirty="0">
              <a:latin typeface="Century Gothic" panose="020B0502020202020204" pitchFamily="34" charset="0"/>
            </a:rPr>
            <a:t>Reducing administrative burdens can be achieved through simplification, automation, and empowerment, enabling procurement professionals to focus on value-driven decisions.</a:t>
          </a:r>
        </a:p>
      </dsp:txBody>
      <dsp:txXfrm>
        <a:off x="6951821" y="932383"/>
        <a:ext cx="3159918" cy="1472184"/>
      </dsp:txXfrm>
    </dsp:sp>
    <dsp:sp modelId="{4D17D9F8-CFB2-4257-AD32-8ED82A71F31D}">
      <dsp:nvSpPr>
        <dsp:cNvPr id="0" name=""/>
        <dsp:cNvSpPr/>
      </dsp:nvSpPr>
      <dsp:spPr>
        <a:xfrm>
          <a:off x="8163734" y="245363"/>
          <a:ext cx="736092" cy="736092"/>
        </a:xfrm>
        <a:prstGeom prst="ellipse">
          <a:avLst/>
        </a:prstGeom>
        <a:gradFill rotWithShape="0">
          <a:gsLst>
            <a:gs pos="0">
              <a:schemeClr val="accent2">
                <a:hueOff val="16394277"/>
                <a:satOff val="-39473"/>
                <a:lumOff val="3764"/>
                <a:alphaOff val="0"/>
                <a:satMod val="103000"/>
                <a:lumMod val="102000"/>
                <a:tint val="94000"/>
              </a:schemeClr>
            </a:gs>
            <a:gs pos="50000">
              <a:schemeClr val="accent2">
                <a:hueOff val="16394277"/>
                <a:satOff val="-39473"/>
                <a:lumOff val="3764"/>
                <a:alphaOff val="0"/>
                <a:satMod val="110000"/>
                <a:lumMod val="100000"/>
                <a:shade val="100000"/>
              </a:schemeClr>
            </a:gs>
            <a:gs pos="100000">
              <a:schemeClr val="accent2">
                <a:hueOff val="16394277"/>
                <a:satOff val="-39473"/>
                <a:lumOff val="3764"/>
                <a:alphaOff val="0"/>
                <a:lumMod val="99000"/>
                <a:satMod val="120000"/>
                <a:shade val="78000"/>
              </a:schemeClr>
            </a:gs>
          </a:gsLst>
          <a:lin ang="5400000" scaled="0"/>
        </a:gradFill>
        <a:ln w="6350" cap="flat" cmpd="sng" algn="ctr">
          <a:solidFill>
            <a:schemeClr val="accent2">
              <a:hueOff val="16394277"/>
              <a:satOff val="-39473"/>
              <a:lumOff val="3764"/>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57389" tIns="12700" rIns="57389" bIns="12700" numCol="1" spcCol="1270" anchor="ctr" anchorCtr="0">
          <a:noAutofit/>
        </a:bodyPr>
        <a:lstStyle/>
        <a:p>
          <a:pPr marL="0" lvl="0" indent="0" algn="ctr" defTabSz="1555750">
            <a:lnSpc>
              <a:spcPct val="90000"/>
            </a:lnSpc>
            <a:spcBef>
              <a:spcPct val="0"/>
            </a:spcBef>
            <a:spcAft>
              <a:spcPct val="35000"/>
            </a:spcAft>
            <a:buNone/>
          </a:pPr>
          <a:r>
            <a:rPr lang="en-US" sz="3500" kern="1200">
              <a:latin typeface="Century Gothic" panose="020B0502020202020204" pitchFamily="34" charset="0"/>
            </a:rPr>
            <a:t>3</a:t>
          </a:r>
        </a:p>
      </dsp:txBody>
      <dsp:txXfrm>
        <a:off x="8271532" y="353161"/>
        <a:ext cx="520496" cy="520496"/>
      </dsp:txXfrm>
    </dsp:sp>
    <dsp:sp modelId="{C86494D9-B466-4AA5-BF5D-05606C1AF784}">
      <dsp:nvSpPr>
        <dsp:cNvPr id="0" name=""/>
        <dsp:cNvSpPr/>
      </dsp:nvSpPr>
      <dsp:spPr>
        <a:xfrm>
          <a:off x="6951821" y="2453568"/>
          <a:ext cx="3159918" cy="72"/>
        </a:xfrm>
        <a:prstGeom prst="rect">
          <a:avLst/>
        </a:prstGeom>
        <a:gradFill rotWithShape="0">
          <a:gsLst>
            <a:gs pos="0">
              <a:schemeClr val="accent2">
                <a:hueOff val="20492845"/>
                <a:satOff val="-49341"/>
                <a:lumOff val="4705"/>
                <a:alphaOff val="0"/>
                <a:satMod val="103000"/>
                <a:lumMod val="102000"/>
                <a:tint val="94000"/>
              </a:schemeClr>
            </a:gs>
            <a:gs pos="50000">
              <a:schemeClr val="accent2">
                <a:hueOff val="20492845"/>
                <a:satOff val="-49341"/>
                <a:lumOff val="4705"/>
                <a:alphaOff val="0"/>
                <a:satMod val="110000"/>
                <a:lumMod val="100000"/>
                <a:shade val="100000"/>
              </a:schemeClr>
            </a:gs>
            <a:gs pos="100000">
              <a:schemeClr val="accent2">
                <a:hueOff val="20492845"/>
                <a:satOff val="-49341"/>
                <a:lumOff val="4705"/>
                <a:alphaOff val="0"/>
                <a:lumMod val="99000"/>
                <a:satMod val="120000"/>
                <a:shade val="78000"/>
              </a:schemeClr>
            </a:gs>
          </a:gsLst>
          <a:lin ang="5400000" scaled="0"/>
        </a:gradFill>
        <a:ln w="6350" cap="flat" cmpd="sng" algn="ctr">
          <a:solidFill>
            <a:schemeClr val="accent2">
              <a:hueOff val="20492845"/>
              <a:satOff val="-49341"/>
              <a:lumOff val="4705"/>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8.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7T09:56:41.128"/>
    </inkml:context>
    <inkml:brush xml:id="br0">
      <inkml:brushProperty name="width" value="0.05" units="cm"/>
      <inkml:brushProperty name="height" value="0.05" units="cm"/>
      <inkml:brushProperty name="color" value="#FFFFFF"/>
    </inkml:brush>
  </inkml:definitions>
  <inkml:trace contextRef="#ctx0" brushRef="#br0">584 152 24575,'571'0'0,"-1105"11"0,-87-1 0,646-7 0,-1 0 0,31 9 0,-22-4 0,0-1 0,53 3 0,622-9 0,-324-3 0,-378 2 0,1 1 0,0-1 0,-1 1 0,1 0 0,-1 0 0,8 3 0,-30-3 0,-16-6 0,-59-25 0,72 22 0,-1 1 0,0 1 0,0 0 0,-1 2 0,0 0 0,-25 0 0,-130 6 0,-114-3 0,200-9 0,50 4 0,-59 0 0,164 5 0,-1-4 0,110-22 0,-141 22 0,-1 1 0,1 1 0,0 2 0,42 4 0,2-1 0,-47-2 0,13 0 0,-47-3 0,-30-3 0,-70-9 0,-191-3 0,269 19 0,-1-1 0,0-2 0,0 0 0,0-2 0,1-1 0,-43-13 0,69 19 0,0-1 0,-1 0 0,1-1 0,0 1 0,-1 0 0,1 0 0,-1 0 0,1 0 0,0 0 0,-1 0 0,1 0 0,0 0 0,-1-1 0,1 1 0,0 0 0,-1 0 0,1-1 0,0 1 0,0 0 0,-1 0 0,1-1 0,0 1 0,0 0 0,-1-1 0,1 1 0,0 0 0,0-1 0,0 1 0,-1 0 0,1-1 0,0 1 0,0 0 0,0-1 0,12-4 0,24 3 0,907 1 0,-438 3 0,-435-2 0,-2-2 0,-1 3 0,1 3 0,116 22 0,-130-13 0,254 52 0,-307-65 0,33 8 0,-21 0 0,-13-8 0,0 0 0,1 1 0,-1-1 0,0 1 0,0-1 0,0 0 0,0 1 0,0-1 0,0 0 0,0 1 0,0-1 0,0 1 0,0-1 0,0 0 0,0 1 0,0-1 0,0 1 0,0-1 0,-1 0 0,1 1 0,0-1 0,0 0 0,0 1 0,-1-1 0,1 0 0,0 1 0,0-1 0,-1 0 0,1 1 0,0-1 0,0 0 0,-1 0 0,1 1 0,-6 3 0,0 0 0,0 0 0,0-1 0,0 1 0,0-1 0,-1-1 0,0 1 0,1-1 0,-11 2 0,-72 9 0,57-9 0,-134 13 0,-201-7 0,-994-10 0,1687 24 0,1 27 0,-56-7 0,-28-13 0,-237-30 0,0 0 0,1 0 0,-1 1 0,0 0 0,0 0 0,9 5 0,-44-3 0,-465-3 0,231-2 0,219 3 0,1 2 0,-1 3 0,-46 12 0,48-9 0,-1-1 0,0-3 0,-53 2 0,-59 2 0,-5-1 0,141-10 0,15-2 0,38-10 0,101-18 0,247-26 0,555 9-1365,-826 48-5461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7T09:56:48.293"/>
    </inkml:context>
    <inkml:brush xml:id="br0">
      <inkml:brushProperty name="width" value="0.35" units="cm"/>
      <inkml:brushProperty name="height" value="0.35" units="cm"/>
      <inkml:brushProperty name="color" value="#FFFFFF"/>
    </inkml:brush>
  </inkml:definitions>
  <inkml:trace contextRef="#ctx0" brushRef="#br0">0 1 24575,'764'0'-1365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5E3CE-E9E3-CB47-80F0-33520EC85D2E}" type="datetimeFigureOut">
              <a:rPr lang="en-US" smtClean="0"/>
              <a:t>4/29/2025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5923F-580B-A047-9C0E-6EE78A396537}" type="slidenum">
              <a:rPr lang="en-US" smtClean="0"/>
              <a:t>‹#›</a:t>
            </a:fld>
            <a:endParaRPr lang="en-US" dirty="0"/>
          </a:p>
        </p:txBody>
      </p:sp>
    </p:spTree>
    <p:extLst>
      <p:ext uri="{BB962C8B-B14F-4D97-AF65-F5344CB8AC3E}">
        <p14:creationId xmlns:p14="http://schemas.microsoft.com/office/powerpoint/2010/main" val="97026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morning/afternoon, everyone! I’m Nadia Ebrahim, and it’s a pleasure to be here today at the WC Smart Procurement Conference 2025. My session is titled ‘Innovation in Procurement: Reducing Red Tape, Increasing Impact.’ Today, we’ll explore how we can move procurement forward—cutting through bureaucracy and embracing innovation to deliver greater value, especially in the public sector. Let’s begin by setting the scene with our guiding theme.</a:t>
            </a:r>
          </a:p>
        </p:txBody>
      </p:sp>
      <p:sp>
        <p:nvSpPr>
          <p:cNvPr id="4" name="Slide Number Placeholder 3"/>
          <p:cNvSpPr>
            <a:spLocks noGrp="1"/>
          </p:cNvSpPr>
          <p:nvPr>
            <p:ph type="sldNum" sz="quarter" idx="5"/>
          </p:nvPr>
        </p:nvSpPr>
        <p:spPr/>
        <p:txBody>
          <a:bodyPr/>
          <a:lstStyle/>
          <a:p>
            <a:fld id="{6025923F-580B-A047-9C0E-6EE78A396537}" type="slidenum">
              <a:rPr lang="en-US" smtClean="0"/>
              <a:t>1</a:t>
            </a:fld>
            <a:endParaRPr lang="en-US" dirty="0"/>
          </a:p>
        </p:txBody>
      </p:sp>
    </p:spTree>
    <p:extLst>
      <p:ext uri="{BB962C8B-B14F-4D97-AF65-F5344CB8AC3E}">
        <p14:creationId xmlns:p14="http://schemas.microsoft.com/office/powerpoint/2010/main" val="2300081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cover a brief introduction to the theme, the need for innovation, emerging technologies, cultivating an innovative mindset, reducing red tape and ending with key takeaways of the session</a:t>
            </a:r>
          </a:p>
        </p:txBody>
      </p:sp>
      <p:sp>
        <p:nvSpPr>
          <p:cNvPr id="4" name="Slide Number Placeholder 3"/>
          <p:cNvSpPr>
            <a:spLocks noGrp="1"/>
          </p:cNvSpPr>
          <p:nvPr>
            <p:ph type="sldNum" sz="quarter" idx="5"/>
          </p:nvPr>
        </p:nvSpPr>
        <p:spPr/>
        <p:txBody>
          <a:bodyPr/>
          <a:lstStyle/>
          <a:p>
            <a:fld id="{6025923F-580B-A047-9C0E-6EE78A396537}" type="slidenum">
              <a:rPr lang="en-US" smtClean="0"/>
              <a:t>2</a:t>
            </a:fld>
            <a:endParaRPr lang="en-US" dirty="0"/>
          </a:p>
        </p:txBody>
      </p:sp>
    </p:spTree>
    <p:extLst>
      <p:ext uri="{BB962C8B-B14F-4D97-AF65-F5344CB8AC3E}">
        <p14:creationId xmlns:p14="http://schemas.microsoft.com/office/powerpoint/2010/main" val="3407272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starry night theme symbolizes how procurement professionals guide their organizations through uncertainty. Like stars lighting the path for travelers, we too provide direction—navigating regulations, overcoming inefficiencies, and unlocking value. In this session, we’ll explore how innovation can be our compass, helping us steer through complexity and toward impact.”</a:t>
            </a:r>
          </a:p>
        </p:txBody>
      </p:sp>
      <p:sp>
        <p:nvSpPr>
          <p:cNvPr id="4" name="Slide Number Placeholder 3"/>
          <p:cNvSpPr>
            <a:spLocks noGrp="1"/>
          </p:cNvSpPr>
          <p:nvPr>
            <p:ph type="sldNum" sz="quarter" idx="5"/>
          </p:nvPr>
        </p:nvSpPr>
        <p:spPr/>
        <p:txBody>
          <a:bodyPr/>
          <a:lstStyle/>
          <a:p>
            <a:fld id="{6025923F-580B-A047-9C0E-6EE78A396537}" type="slidenum">
              <a:rPr lang="en-US" smtClean="0"/>
              <a:t>3</a:t>
            </a:fld>
            <a:endParaRPr lang="en-US" dirty="0"/>
          </a:p>
        </p:txBody>
      </p:sp>
    </p:spTree>
    <p:extLst>
      <p:ext uri="{BB962C8B-B14F-4D97-AF65-F5344CB8AC3E}">
        <p14:creationId xmlns:p14="http://schemas.microsoft.com/office/powerpoint/2010/main" val="1376794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“Procurement in the public sector faces significant challenges—complex regulations, slow-moving processes, and high levels of bureaucracy often get in the way of timely service delivery. The reality is, these inefficiencies often result in delayed projects, frustrated suppliers, and missed opportunities for innovation. The good news is that there’s a huge opportunity here: by adopting innovative tools and processes, we can reduce red tape, speed up decision-making, and ultimately create more impactful public services.”</a:t>
            </a:r>
          </a:p>
        </p:txBody>
      </p:sp>
      <p:sp>
        <p:nvSpPr>
          <p:cNvPr id="4" name="Slide Number Placeholder 3"/>
          <p:cNvSpPr>
            <a:spLocks noGrp="1"/>
          </p:cNvSpPr>
          <p:nvPr>
            <p:ph type="sldNum" sz="quarter" idx="5"/>
          </p:nvPr>
        </p:nvSpPr>
        <p:spPr/>
        <p:txBody>
          <a:bodyPr/>
          <a:lstStyle/>
          <a:p>
            <a:fld id="{6025923F-580B-A047-9C0E-6EE78A396537}" type="slidenum">
              <a:rPr lang="en-US" smtClean="0"/>
              <a:t>5</a:t>
            </a:fld>
            <a:endParaRPr lang="en-US" dirty="0"/>
          </a:p>
        </p:txBody>
      </p:sp>
    </p:spTree>
    <p:extLst>
      <p:ext uri="{BB962C8B-B14F-4D97-AF65-F5344CB8AC3E}">
        <p14:creationId xmlns:p14="http://schemas.microsoft.com/office/powerpoint/2010/main" val="3832298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shine a light on some of the emerging trends and technologies that can transform procurement, especially in the public sector. First, AI is playing a key role by automating repetitive tasks like vendor selection or invoice processing, allowing procurement teams to focus on strategic activities. However, we need to ensure that AI is transparent and ethical—it's important that we train our teams to oversee AI systems and avoid over-reliance.</a:t>
            </a:r>
          </a:p>
          <a:p>
            <a:r>
              <a:rPr lang="en-US" dirty="0"/>
              <a:t>•Blockchain, on the other hand, can bring transparency and security to contracts. For example, it allows us to trace every step of a contract, ensuring that nothing is tampered with. While blockchain technology may seem complex, starting small with specific applications like contract transparency can offer huge rewards.</a:t>
            </a:r>
          </a:p>
          <a:p>
            <a:r>
              <a:rPr lang="en-US" dirty="0"/>
              <a:t>•Lastly, sustainability is becoming a crucial part of procurement strategy. Governments, for instance, are increasingly adopting green procurement policies, focusing on eco-friendly materials and ethical labor. This not only aligns with broader public sector goals but also addresses the growing demand for responsible sourcing.”</a:t>
            </a:r>
          </a:p>
          <a:p>
            <a:r>
              <a:rPr lang="en-US" dirty="0"/>
              <a:t>•	________________________________________</a:t>
            </a:r>
          </a:p>
          <a:p>
            <a:endParaRPr lang="en-US" dirty="0"/>
          </a:p>
        </p:txBody>
      </p:sp>
      <p:sp>
        <p:nvSpPr>
          <p:cNvPr id="4" name="Slide Number Placeholder 3"/>
          <p:cNvSpPr>
            <a:spLocks noGrp="1"/>
          </p:cNvSpPr>
          <p:nvPr>
            <p:ph type="sldNum" sz="quarter" idx="5"/>
          </p:nvPr>
        </p:nvSpPr>
        <p:spPr/>
        <p:txBody>
          <a:bodyPr/>
          <a:lstStyle/>
          <a:p>
            <a:fld id="{6025923F-580B-A047-9C0E-6EE78A396537}" type="slidenum">
              <a:rPr lang="en-US" smtClean="0"/>
              <a:t>6</a:t>
            </a:fld>
            <a:endParaRPr lang="en-US" dirty="0"/>
          </a:p>
        </p:txBody>
      </p:sp>
    </p:spTree>
    <p:extLst>
      <p:ext uri="{BB962C8B-B14F-4D97-AF65-F5344CB8AC3E}">
        <p14:creationId xmlns:p14="http://schemas.microsoft.com/office/powerpoint/2010/main" val="1066516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“Innovation starts with mindset. It’s not just about adopting tools—it’s about seeing procurement as a driver of value and change.</a:t>
            </a:r>
          </a:p>
          <a:p>
            <a:r>
              <a:rPr lang="en-US" dirty="0"/>
              <a:t>Procurement leaders must think beyond savings and compliance.. Procurement teams need to be strategic leaders, helping their organizations navigate complex global supply chains, identify opportunities for value creation, and align procurement strategies with broader organizational goals.</a:t>
            </a:r>
          </a:p>
          <a:p>
            <a:r>
              <a:rPr lang="en-US" dirty="0"/>
              <a:t>•In the public sector, procurement can uplift communities, promote equity, and support sustainability. By viewing procurement as a tool for positive change, we can break away from traditional approaches and truly create value for the community.”</a:t>
            </a:r>
          </a:p>
          <a:p>
            <a:endParaRPr lang="en-US" dirty="0"/>
          </a:p>
        </p:txBody>
      </p:sp>
      <p:sp>
        <p:nvSpPr>
          <p:cNvPr id="4" name="Slide Number Placeholder 3"/>
          <p:cNvSpPr>
            <a:spLocks noGrp="1"/>
          </p:cNvSpPr>
          <p:nvPr>
            <p:ph type="sldNum" sz="quarter" idx="5"/>
          </p:nvPr>
        </p:nvSpPr>
        <p:spPr/>
        <p:txBody>
          <a:bodyPr/>
          <a:lstStyle/>
          <a:p>
            <a:fld id="{6025923F-580B-A047-9C0E-6EE78A396537}" type="slidenum">
              <a:rPr lang="en-US" smtClean="0"/>
              <a:t>7</a:t>
            </a:fld>
            <a:endParaRPr lang="en-US" dirty="0"/>
          </a:p>
        </p:txBody>
      </p:sp>
    </p:spTree>
    <p:extLst>
      <p:ext uri="{BB962C8B-B14F-4D97-AF65-F5344CB8AC3E}">
        <p14:creationId xmlns:p14="http://schemas.microsoft.com/office/powerpoint/2010/main" val="208383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as stars light the way for travelers, some key players in the procurement world are leading the way in innovation. Let’s look at a few shining examples. SAP Ariba, for instance, has revolutionized procurement with its use of AI and blockchain to automate processes, ensure transparency, and provide data-driven insights. Then there’s Unilever, which has embedded sustainability into its procurement practices, ensuring ethical sourcing while reducing environmental impact.</a:t>
            </a:r>
          </a:p>
          <a:p>
            <a:r>
              <a:rPr lang="en-US" dirty="0"/>
              <a:t>In the public sector, we can look to examples like the UK government’s National Procurement Service, which has streamlined procurement across departments, reducing costs and increasing efficiency. In RSA the NT focuses on digitization through the eTenders Portal and our own WCG ePS has stood the test of time and revolutionised tendering through a digital platform. These organizations and individuals are helping guide the rest of us toward more efficient, transparent, and impactful procurement processes.”</a:t>
            </a:r>
          </a:p>
          <a:p>
            <a:endParaRPr lang="en-US" dirty="0"/>
          </a:p>
        </p:txBody>
      </p:sp>
      <p:sp>
        <p:nvSpPr>
          <p:cNvPr id="4" name="Slide Number Placeholder 3"/>
          <p:cNvSpPr>
            <a:spLocks noGrp="1"/>
          </p:cNvSpPr>
          <p:nvPr>
            <p:ph type="sldNum" sz="quarter" idx="5"/>
          </p:nvPr>
        </p:nvSpPr>
        <p:spPr/>
        <p:txBody>
          <a:bodyPr/>
          <a:lstStyle/>
          <a:p>
            <a:fld id="{6025923F-580B-A047-9C0E-6EE78A396537}" type="slidenum">
              <a:rPr lang="en-US" smtClean="0"/>
              <a:t>8</a:t>
            </a:fld>
            <a:endParaRPr lang="en-US" dirty="0"/>
          </a:p>
        </p:txBody>
      </p:sp>
    </p:spTree>
    <p:extLst>
      <p:ext uri="{BB962C8B-B14F-4D97-AF65-F5344CB8AC3E}">
        <p14:creationId xmlns:p14="http://schemas.microsoft.com/office/powerpoint/2010/main" val="4131731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look at some public sector innovations. Across the globe, governments are stepping up: The Government Digital Services (GDS) initiative in the UK is a great example of how technology can simplify procurement processes across government departments. By implementing digital platforms, GDS has reduced paperwork and sped up procurement cycles.</a:t>
            </a:r>
          </a:p>
          <a:p>
            <a:r>
              <a:rPr lang="en-US" dirty="0"/>
              <a:t>In Australia, the government is using blockchain technology for public contracts, ensuring greater transparency and reducing the risk of fraud. Locally, many governments are focusing on sustainable procurement, prioritizing eco-friendly suppliers and materials in their projects. These examples show how the public sector can lead the charge in adopting innovation—not just in technology, but also in how we approach procurement strategically.”</a:t>
            </a:r>
          </a:p>
          <a:p>
            <a:endParaRPr lang="en-US" dirty="0"/>
          </a:p>
        </p:txBody>
      </p:sp>
      <p:sp>
        <p:nvSpPr>
          <p:cNvPr id="4" name="Slide Number Placeholder 3"/>
          <p:cNvSpPr>
            <a:spLocks noGrp="1"/>
          </p:cNvSpPr>
          <p:nvPr>
            <p:ph type="sldNum" sz="quarter" idx="5"/>
          </p:nvPr>
        </p:nvSpPr>
        <p:spPr/>
        <p:txBody>
          <a:bodyPr/>
          <a:lstStyle/>
          <a:p>
            <a:fld id="{6025923F-580B-A047-9C0E-6EE78A396537}" type="slidenum">
              <a:rPr lang="en-US" smtClean="0"/>
              <a:t>9</a:t>
            </a:fld>
            <a:endParaRPr lang="en-US" dirty="0"/>
          </a:p>
        </p:txBody>
      </p:sp>
    </p:spTree>
    <p:extLst>
      <p:ext uri="{BB962C8B-B14F-4D97-AF65-F5344CB8AC3E}">
        <p14:creationId xmlns:p14="http://schemas.microsoft.com/office/powerpoint/2010/main" val="3684607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talk about how we can make sense of the complexity in procurement. One key tool is AI and data analytics. AI helps procurement teams make sense of large amounts of data, allowing them to make more informed, predictive decisions, reducing risks and inefficiencies. For example, AI can help forecast price changes or supply chain disruptions, enabling proactive action.</a:t>
            </a:r>
          </a:p>
          <a:p>
            <a:r>
              <a:rPr lang="en-US" dirty="0"/>
              <a:t>Blockchain can also help bring clarity, especially in contract management. By providing secure, tamper-proof records, blockchain ensures that both the public sector and suppliers can trust the procurement process. Lastly, sustainability matrics are becoming an important part of procurement decision-making, ensuring that public sector projects align with long-term environmental and social goals.”</a:t>
            </a:r>
          </a:p>
          <a:p>
            <a:endParaRPr lang="en-US" dirty="0"/>
          </a:p>
        </p:txBody>
      </p:sp>
      <p:sp>
        <p:nvSpPr>
          <p:cNvPr id="4" name="Slide Number Placeholder 3"/>
          <p:cNvSpPr>
            <a:spLocks noGrp="1"/>
          </p:cNvSpPr>
          <p:nvPr>
            <p:ph type="sldNum" sz="quarter" idx="5"/>
          </p:nvPr>
        </p:nvSpPr>
        <p:spPr/>
        <p:txBody>
          <a:bodyPr/>
          <a:lstStyle/>
          <a:p>
            <a:fld id="{6025923F-580B-A047-9C0E-6EE78A396537}" type="slidenum">
              <a:rPr lang="en-US" smtClean="0"/>
              <a:t>10</a:t>
            </a:fld>
            <a:endParaRPr lang="en-US" dirty="0"/>
          </a:p>
        </p:txBody>
      </p:sp>
    </p:spTree>
    <p:extLst>
      <p:ext uri="{BB962C8B-B14F-4D97-AF65-F5344CB8AC3E}">
        <p14:creationId xmlns:p14="http://schemas.microsoft.com/office/powerpoint/2010/main" val="425999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innovative mindset in procurement doesn’t just come from adopting new technologies; it’s about fostering a culture of creativity, experimentation, and openness. To cultivate this mindset, procurement leaders must encourage cross-functional collaboration. When different departments work together—procurement, finance, legal, and others—they can bring diverse perspectives and produce more creative solutions.</a:t>
            </a:r>
          </a:p>
          <a:p>
            <a:r>
              <a:rPr lang="en-US" dirty="0"/>
              <a:t>We must also create a ‘fail forward’ culture. In other words, we shouldn’t fear failure; we should see it as a learning opportunity. For example, piloting new procurement models on a small scale allows teams to test ideas, learn from mistakes, and adjust as needed. Importantly, leadership must support this cultural shift. When senior leaders model a growth mindset and promote innovation, teams will follow suit.”</a:t>
            </a:r>
          </a:p>
          <a:p>
            <a:endParaRPr lang="en-US" dirty="0"/>
          </a:p>
        </p:txBody>
      </p:sp>
      <p:sp>
        <p:nvSpPr>
          <p:cNvPr id="4" name="Slide Number Placeholder 3"/>
          <p:cNvSpPr>
            <a:spLocks noGrp="1"/>
          </p:cNvSpPr>
          <p:nvPr>
            <p:ph type="sldNum" sz="quarter" idx="5"/>
          </p:nvPr>
        </p:nvSpPr>
        <p:spPr/>
        <p:txBody>
          <a:bodyPr/>
          <a:lstStyle/>
          <a:p>
            <a:fld id="{6025923F-580B-A047-9C0E-6EE78A396537}" type="slidenum">
              <a:rPr lang="en-US" smtClean="0"/>
              <a:t>11</a:t>
            </a:fld>
            <a:endParaRPr lang="en-US" dirty="0"/>
          </a:p>
        </p:txBody>
      </p:sp>
    </p:spTree>
    <p:extLst>
      <p:ext uri="{BB962C8B-B14F-4D97-AF65-F5344CB8AC3E}">
        <p14:creationId xmlns:p14="http://schemas.microsoft.com/office/powerpoint/2010/main" val="3448827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 tape and administrative burdens are a major pain point in public sector procurement. But these can be reduced by simplifying processes and adopting leaner methods. For example, we can simplify paperwork by standardizing forms and templates, reducing the time spent on repetitive documentation. Moving to digital forms wherever possible cuts down on manual work.</a:t>
            </a:r>
          </a:p>
          <a:p>
            <a:r>
              <a:rPr lang="en-US" dirty="0"/>
              <a:t>Empowering teams to make decisions at lower levels can also reduce the need for multiple layers of approval, speeding up the procurement process. Additionally, we can automate routine tasks like data entry or contract management, freeing up procurement professionals to focus on more strategic work. Lastly, by reviewing and streamlining the entire procurement process, we can eliminate steps that don’t add value and focus on delivering outcomes efficiently.”</a:t>
            </a:r>
          </a:p>
          <a:p>
            <a:endParaRPr lang="en-US" dirty="0"/>
          </a:p>
        </p:txBody>
      </p:sp>
      <p:sp>
        <p:nvSpPr>
          <p:cNvPr id="4" name="Slide Number Placeholder 3"/>
          <p:cNvSpPr>
            <a:spLocks noGrp="1"/>
          </p:cNvSpPr>
          <p:nvPr>
            <p:ph type="sldNum" sz="quarter" idx="5"/>
          </p:nvPr>
        </p:nvSpPr>
        <p:spPr/>
        <p:txBody>
          <a:bodyPr/>
          <a:lstStyle/>
          <a:p>
            <a:fld id="{6025923F-580B-A047-9C0E-6EE78A396537}" type="slidenum">
              <a:rPr lang="en-US" smtClean="0"/>
              <a:t>12</a:t>
            </a:fld>
            <a:endParaRPr lang="en-US" dirty="0"/>
          </a:p>
        </p:txBody>
      </p:sp>
    </p:spTree>
    <p:extLst>
      <p:ext uri="{BB962C8B-B14F-4D97-AF65-F5344CB8AC3E}">
        <p14:creationId xmlns:p14="http://schemas.microsoft.com/office/powerpoint/2010/main" val="3632533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innovation in procurement needs to be driven by technology. Innovation can also be found in how we approach processes and relationships. For example, collaborative sourcing allows teams to co-create solutions with suppliers, ensuring that both parties are aligned and can deliver maximum value. Similarly, developing supplier programs where we invest in improving supplier capabilities not only strengthens relationships but also improves overall procurement outcomes.</a:t>
            </a:r>
          </a:p>
          <a:p>
            <a:r>
              <a:rPr lang="en-US" dirty="0"/>
              <a:t>Lean procurement is another non-tech approach. By applying lean principles, we can eliminate waste and ensure that every step in the procurement process adds value. Finally, by developing streamlined supplier engagement processes, we can reduce the time and effort spent on managing vendor relationships, improving communication, and ultimately increasing efficiency.”</a:t>
            </a:r>
          </a:p>
          <a:p>
            <a:endParaRPr lang="en-US" dirty="0"/>
          </a:p>
        </p:txBody>
      </p:sp>
      <p:sp>
        <p:nvSpPr>
          <p:cNvPr id="4" name="Slide Number Placeholder 3"/>
          <p:cNvSpPr>
            <a:spLocks noGrp="1"/>
          </p:cNvSpPr>
          <p:nvPr>
            <p:ph type="sldNum" sz="quarter" idx="5"/>
          </p:nvPr>
        </p:nvSpPr>
        <p:spPr/>
        <p:txBody>
          <a:bodyPr/>
          <a:lstStyle/>
          <a:p>
            <a:fld id="{6025923F-580B-A047-9C0E-6EE78A396537}" type="slidenum">
              <a:rPr lang="en-US" smtClean="0"/>
              <a:t>13</a:t>
            </a:fld>
            <a:endParaRPr lang="en-US" dirty="0"/>
          </a:p>
        </p:txBody>
      </p:sp>
    </p:spTree>
    <p:extLst>
      <p:ext uri="{BB962C8B-B14F-4D97-AF65-F5344CB8AC3E}">
        <p14:creationId xmlns:p14="http://schemas.microsoft.com/office/powerpoint/2010/main" val="3158425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an innovative procurement culture requires a shift in mindset—one where creativity, experimentation, and collaboration are valued. It also involves simplifying processes, reducing administrative burdens, and empowering teams to make decisions. By embracing both technological and non-technological innovations, we can create a procurement process that is not only more efficient but also more impactful, particularly in the public sector. Let’s leave today with a sense of purpose—innovation is the path to a brighter future for procurement!”</a:t>
            </a:r>
          </a:p>
        </p:txBody>
      </p:sp>
      <p:sp>
        <p:nvSpPr>
          <p:cNvPr id="4" name="Slide Number Placeholder 3"/>
          <p:cNvSpPr>
            <a:spLocks noGrp="1"/>
          </p:cNvSpPr>
          <p:nvPr>
            <p:ph type="sldNum" sz="quarter" idx="5"/>
          </p:nvPr>
        </p:nvSpPr>
        <p:spPr/>
        <p:txBody>
          <a:bodyPr/>
          <a:lstStyle/>
          <a:p>
            <a:fld id="{6025923F-580B-A047-9C0E-6EE78A396537}" type="slidenum">
              <a:rPr lang="en-US" smtClean="0"/>
              <a:t>14</a:t>
            </a:fld>
            <a:endParaRPr lang="en-US" dirty="0"/>
          </a:p>
        </p:txBody>
      </p:sp>
    </p:spTree>
    <p:extLst>
      <p:ext uri="{BB962C8B-B14F-4D97-AF65-F5344CB8AC3E}">
        <p14:creationId xmlns:p14="http://schemas.microsoft.com/office/powerpoint/2010/main" val="2921900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0" dirty="0">
                <a:effectLst/>
                <a:latin typeface="Times New Roman" panose="02020603050405020304" pitchFamily="18" charset="0"/>
                <a:ea typeface="Times New Roman" panose="02020603050405020304" pitchFamily="18" charset="0"/>
              </a:rPr>
              <a:t>“I’d love to hear from you all—what challenges are you facing in fostering innovation within your procurement processes? What steps have you taken to reduce red tape and streamline administrative burdens? Let’s have an open discussion and learn from each other’s experiences.”</a:t>
            </a:r>
            <a:endParaRPr lang="en-US" dirty="0"/>
          </a:p>
        </p:txBody>
      </p:sp>
      <p:sp>
        <p:nvSpPr>
          <p:cNvPr id="4" name="Slide Number Placeholder 3"/>
          <p:cNvSpPr>
            <a:spLocks noGrp="1"/>
          </p:cNvSpPr>
          <p:nvPr>
            <p:ph type="sldNum" sz="quarter" idx="5"/>
          </p:nvPr>
        </p:nvSpPr>
        <p:spPr/>
        <p:txBody>
          <a:bodyPr/>
          <a:lstStyle/>
          <a:p>
            <a:fld id="{6025923F-580B-A047-9C0E-6EE78A396537}" type="slidenum">
              <a:rPr lang="en-US" smtClean="0"/>
              <a:t>15</a:t>
            </a:fld>
            <a:endParaRPr lang="en-US" dirty="0"/>
          </a:p>
        </p:txBody>
      </p:sp>
    </p:spTree>
    <p:extLst>
      <p:ext uri="{BB962C8B-B14F-4D97-AF65-F5344CB8AC3E}">
        <p14:creationId xmlns:p14="http://schemas.microsoft.com/office/powerpoint/2010/main" val="38149796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429001"/>
            <a:ext cx="10945216"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623392" y="4532528"/>
            <a:ext cx="10945216" cy="508552"/>
          </a:xfrm>
        </p:spPr>
        <p:txBody>
          <a:bodyPr lIns="72000" tIns="0" rIns="7200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9552384" y="5398046"/>
            <a:ext cx="2016224" cy="365125"/>
          </a:xfrm>
          <a:prstGeom prst="rect">
            <a:avLst/>
          </a:prstGeom>
        </p:spPr>
        <p:txBody>
          <a:bodyPr vert="horz" lIns="91440" tIns="45720" rIns="91440" bIns="45720" rtlCol="0" anchor="ctr"/>
          <a:lstStyle>
            <a:lvl1pPr algn="r">
              <a:defRPr sz="1100">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4847397" y="5398046"/>
            <a:ext cx="2112235" cy="365125"/>
          </a:xfrm>
        </p:spPr>
        <p:txBody>
          <a:bodyPr>
            <a:normAutofit/>
          </a:bodyPr>
          <a:lstStyle>
            <a:lvl1pPr algn="r">
              <a:defRPr sz="1100"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6960096" y="5398046"/>
            <a:ext cx="2592288" cy="365125"/>
          </a:xfrm>
        </p:spPr>
        <p:txBody>
          <a:bodyPr>
            <a:normAutofit/>
          </a:bodyPr>
          <a:lstStyle>
            <a:lvl1pPr algn="r">
              <a:defRPr sz="1100"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700190"/>
          </a:xfrm>
          <a:prstGeom prst="rect">
            <a:avLst/>
          </a:prstGeom>
        </p:spPr>
      </p:pic>
      <p:pic>
        <p:nvPicPr>
          <p:cNvPr id="8" name="Picture 7">
            <a:extLst>
              <a:ext uri="{FF2B5EF4-FFF2-40B4-BE49-F238E27FC236}">
                <a16:creationId xmlns:a16="http://schemas.microsoft.com/office/drawing/2014/main" id="{EC2DB1C1-7A27-488D-ADD4-A3F9F76E96D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421403" y="515857"/>
            <a:ext cx="2167754" cy="1128211"/>
          </a:xfrm>
          <a:prstGeom prst="rect">
            <a:avLst/>
          </a:prstGeom>
        </p:spPr>
      </p:pic>
    </p:spTree>
    <p:extLst>
      <p:ext uri="{BB962C8B-B14F-4D97-AF65-F5344CB8AC3E}">
        <p14:creationId xmlns:p14="http://schemas.microsoft.com/office/powerpoint/2010/main" val="33104530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6" name="Footer Placeholder 4"/>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393701" y="1196753"/>
            <a:ext cx="11462940"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67760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wrap="none">
            <a:noAutofit/>
          </a:bodyPr>
          <a:lstStyle/>
          <a:p>
            <a:r>
              <a:rPr lang="en-US"/>
              <a:t>Click to edit Master title style</a:t>
            </a:r>
            <a:endParaRPr lang="en-ZA"/>
          </a:p>
        </p:txBody>
      </p:sp>
      <p:sp>
        <p:nvSpPr>
          <p:cNvPr id="14" name="Text Placeholder 4"/>
          <p:cNvSpPr>
            <a:spLocks noGrp="1"/>
          </p:cNvSpPr>
          <p:nvPr>
            <p:ph type="body" sz="quarter" idx="10"/>
          </p:nvPr>
        </p:nvSpPr>
        <p:spPr>
          <a:xfrm>
            <a:off x="393701"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6442373"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4">
            <a:extLst>
              <a:ext uri="{FF2B5EF4-FFF2-40B4-BE49-F238E27FC236}">
                <a16:creationId xmlns:a16="http://schemas.microsoft.com/office/drawing/2014/main" id="{1D3AF1FC-F656-47D2-9285-DE82788DAFCF}"/>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314247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4" name="Footer Placeholder 4">
            <a:extLst>
              <a:ext uri="{FF2B5EF4-FFF2-40B4-BE49-F238E27FC236}">
                <a16:creationId xmlns:a16="http://schemas.microsoft.com/office/drawing/2014/main" id="{82295536-04D3-4EBA-AF75-57AA54A5A5B7}"/>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66024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1" name="Text Placeholder 4"/>
          <p:cNvSpPr>
            <a:spLocks noGrp="1"/>
          </p:cNvSpPr>
          <p:nvPr>
            <p:ph type="body" sz="quarter" idx="10"/>
          </p:nvPr>
        </p:nvSpPr>
        <p:spPr>
          <a:xfrm>
            <a:off x="393701" y="1412777"/>
            <a:ext cx="11462940"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4">
            <a:extLst>
              <a:ext uri="{FF2B5EF4-FFF2-40B4-BE49-F238E27FC236}">
                <a16:creationId xmlns:a16="http://schemas.microsoft.com/office/drawing/2014/main" id="{2CD10269-A7BC-4AEF-8C92-4CA5CA140DF9}"/>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116769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4" name="Text Placeholder 4"/>
          <p:cNvSpPr>
            <a:spLocks noGrp="1"/>
          </p:cNvSpPr>
          <p:nvPr>
            <p:ph type="body" sz="quarter" idx="14"/>
          </p:nvPr>
        </p:nvSpPr>
        <p:spPr>
          <a:xfrm>
            <a:off x="393701"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6442373"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4">
            <a:extLst>
              <a:ext uri="{FF2B5EF4-FFF2-40B4-BE49-F238E27FC236}">
                <a16:creationId xmlns:a16="http://schemas.microsoft.com/office/drawing/2014/main" id="{37E9E178-6ABE-417F-90FD-B4BE1D5B9F08}"/>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734708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7" name="Footer Placeholder 4">
            <a:extLst>
              <a:ext uri="{FF2B5EF4-FFF2-40B4-BE49-F238E27FC236}">
                <a16:creationId xmlns:a16="http://schemas.microsoft.com/office/drawing/2014/main" id="{0AB086F6-D348-4C31-AD55-8DE5086F44F5}"/>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71859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5"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1"/>
          </p:nvPr>
        </p:nvSpPr>
        <p:spPr>
          <a:xfrm>
            <a:off x="393701" y="1196752"/>
            <a:ext cx="11462940"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4">
            <a:extLst>
              <a:ext uri="{FF2B5EF4-FFF2-40B4-BE49-F238E27FC236}">
                <a16:creationId xmlns:a16="http://schemas.microsoft.com/office/drawing/2014/main" id="{EC6EE705-195C-46DE-BEF4-5C7F4B654AA9}"/>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7065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2"/>
          </p:nvPr>
        </p:nvSpPr>
        <p:spPr>
          <a:xfrm>
            <a:off x="393701"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6442373"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Footer Placeholder 4">
            <a:extLst>
              <a:ext uri="{FF2B5EF4-FFF2-40B4-BE49-F238E27FC236}">
                <a16:creationId xmlns:a16="http://schemas.microsoft.com/office/drawing/2014/main" id="{9EB69928-D327-4053-AF90-F3E48035E4FD}"/>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47556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8"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5" name="Footer Placeholder 4">
            <a:extLst>
              <a:ext uri="{FF2B5EF4-FFF2-40B4-BE49-F238E27FC236}">
                <a16:creationId xmlns:a16="http://schemas.microsoft.com/office/drawing/2014/main" id="{19503060-3EB1-4927-9232-97BD8F90639C}"/>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49427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2"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3" name="Text Placeholder 4"/>
          <p:cNvSpPr>
            <a:spLocks noGrp="1"/>
          </p:cNvSpPr>
          <p:nvPr>
            <p:ph type="body" sz="quarter" idx="14"/>
          </p:nvPr>
        </p:nvSpPr>
        <p:spPr>
          <a:xfrm>
            <a:off x="393701" y="1412777"/>
            <a:ext cx="11462940"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7" name="Footer Placeholder 4">
            <a:extLst>
              <a:ext uri="{FF2B5EF4-FFF2-40B4-BE49-F238E27FC236}">
                <a16:creationId xmlns:a16="http://schemas.microsoft.com/office/drawing/2014/main" id="{3857B8CF-9A46-497E-97F7-4A2262DB1A5F}"/>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73146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5" name="Text Placeholder 4"/>
          <p:cNvSpPr>
            <a:spLocks noGrp="1"/>
          </p:cNvSpPr>
          <p:nvPr>
            <p:ph type="body" sz="quarter" idx="14"/>
          </p:nvPr>
        </p:nvSpPr>
        <p:spPr>
          <a:xfrm>
            <a:off x="393701"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6442373"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4">
            <a:extLst>
              <a:ext uri="{FF2B5EF4-FFF2-40B4-BE49-F238E27FC236}">
                <a16:creationId xmlns:a16="http://schemas.microsoft.com/office/drawing/2014/main" id="{99F12AC9-D092-4099-ADD3-56AADB275F56}"/>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6699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6" name="Footer Placeholder 4">
            <a:extLst>
              <a:ext uri="{FF2B5EF4-FFF2-40B4-BE49-F238E27FC236}">
                <a16:creationId xmlns:a16="http://schemas.microsoft.com/office/drawing/2014/main" id="{EA2D1C2F-7389-4651-9497-CF850ACB0F46}"/>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74026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14918" y="2276873"/>
            <a:ext cx="11041721" cy="936625"/>
          </a:xfrm>
          <a:prstGeom prst="rect">
            <a:avLst/>
          </a:prstGeom>
          <a:no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42872" y="6163537"/>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9620BD5-8271-499E-A22E-4D90C1EB4EE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186343" y="6224039"/>
            <a:ext cx="670296" cy="306165"/>
          </a:xfrm>
          <a:prstGeom prst="rect">
            <a:avLst/>
          </a:prstGeom>
        </p:spPr>
      </p:pic>
    </p:spTree>
    <p:extLst>
      <p:ext uri="{BB962C8B-B14F-4D97-AF65-F5344CB8AC3E}">
        <p14:creationId xmlns:p14="http://schemas.microsoft.com/office/powerpoint/2010/main" val="424290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dirty="0"/>
              <a:t>Click to edit Master title style</a:t>
            </a:r>
            <a:endParaRPr lang="en-ZA" dirty="0"/>
          </a:p>
        </p:txBody>
      </p:sp>
      <p:sp>
        <p:nvSpPr>
          <p:cNvPr id="4" name="Picture Placeholder 3"/>
          <p:cNvSpPr>
            <a:spLocks noGrp="1"/>
          </p:cNvSpPr>
          <p:nvPr>
            <p:ph type="pic" sz="quarter" idx="14" hasCustomPrompt="1"/>
          </p:nvPr>
        </p:nvSpPr>
        <p:spPr>
          <a:xfrm>
            <a:off x="431801" y="1412775"/>
            <a:ext cx="3878097" cy="4680049"/>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Text Placeholder 4"/>
          <p:cNvSpPr>
            <a:spLocks noGrp="1"/>
          </p:cNvSpPr>
          <p:nvPr>
            <p:ph type="body" sz="quarter" idx="15"/>
          </p:nvPr>
        </p:nvSpPr>
        <p:spPr>
          <a:xfrm>
            <a:off x="4597929" y="1412777"/>
            <a:ext cx="729681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7" name="Footer Placeholder 4">
            <a:extLst>
              <a:ext uri="{FF2B5EF4-FFF2-40B4-BE49-F238E27FC236}">
                <a16:creationId xmlns:a16="http://schemas.microsoft.com/office/drawing/2014/main" id="{763E617E-D3E5-42EF-80C8-821DEDAD6DE5}"/>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75397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3" name="Picture Placeholder 3"/>
          <p:cNvSpPr>
            <a:spLocks noGrp="1"/>
          </p:cNvSpPr>
          <p:nvPr>
            <p:ph type="pic" sz="quarter" idx="14" hasCustomPrompt="1"/>
          </p:nvPr>
        </p:nvSpPr>
        <p:spPr>
          <a:xfrm>
            <a:off x="8688289" y="1412776"/>
            <a:ext cx="3206023" cy="468004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5"/>
          </p:nvPr>
        </p:nvSpPr>
        <p:spPr>
          <a:xfrm>
            <a:off x="431801" y="1412777"/>
            <a:ext cx="8006556"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7" name="Footer Placeholder 4">
            <a:extLst>
              <a:ext uri="{FF2B5EF4-FFF2-40B4-BE49-F238E27FC236}">
                <a16:creationId xmlns:a16="http://schemas.microsoft.com/office/drawing/2014/main" id="{34A38764-8C19-4196-88F7-312343D140F8}"/>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3374805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3" name="Picture Placeholder 3"/>
          <p:cNvSpPr>
            <a:spLocks noGrp="1"/>
          </p:cNvSpPr>
          <p:nvPr>
            <p:ph type="pic" sz="quarter" idx="14" hasCustomPrompt="1"/>
          </p:nvPr>
        </p:nvSpPr>
        <p:spPr>
          <a:xfrm>
            <a:off x="387049"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3532181"/>
            <a:ext cx="11462940"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Footer Placeholder 4">
            <a:extLst>
              <a:ext uri="{FF2B5EF4-FFF2-40B4-BE49-F238E27FC236}">
                <a16:creationId xmlns:a16="http://schemas.microsoft.com/office/drawing/2014/main" id="{82C4112F-1F66-435F-A0BA-46D439792CCD}"/>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360818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3" name="Picture Placeholder 3"/>
          <p:cNvSpPr>
            <a:spLocks noGrp="1"/>
          </p:cNvSpPr>
          <p:nvPr>
            <p:ph type="pic" sz="quarter" idx="14" hasCustomPrompt="1"/>
          </p:nvPr>
        </p:nvSpPr>
        <p:spPr>
          <a:xfrm>
            <a:off x="387049"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Footer Placeholder 4">
            <a:extLst>
              <a:ext uri="{FF2B5EF4-FFF2-40B4-BE49-F238E27FC236}">
                <a16:creationId xmlns:a16="http://schemas.microsoft.com/office/drawing/2014/main" id="{B9C7304C-518E-4C72-BA86-B07BE1915C1D}"/>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51480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3" name="Picture Placeholder 3"/>
          <p:cNvSpPr>
            <a:spLocks noGrp="1"/>
          </p:cNvSpPr>
          <p:nvPr>
            <p:ph type="pic" sz="quarter" idx="14" hasCustomPrompt="1"/>
          </p:nvPr>
        </p:nvSpPr>
        <p:spPr>
          <a:xfrm>
            <a:off x="387050"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Text Placeholder 4"/>
          <p:cNvSpPr>
            <a:spLocks noGrp="1"/>
          </p:cNvSpPr>
          <p:nvPr>
            <p:ph type="body" sz="quarter" idx="17"/>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9" name="Footer Placeholder 4">
            <a:extLst>
              <a:ext uri="{FF2B5EF4-FFF2-40B4-BE49-F238E27FC236}">
                <a16:creationId xmlns:a16="http://schemas.microsoft.com/office/drawing/2014/main" id="{4B2C099C-5050-4E25-AD95-F1F3D13FA64E}"/>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98636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2" name="Footer Placeholder 4"/>
          <p:cNvSpPr>
            <a:spLocks noGrp="1"/>
          </p:cNvSpPr>
          <p:nvPr>
            <p:ph type="ftr" sz="quarter" idx="3"/>
            <p:custDataLst>
              <p:tags r:id="rId1"/>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387050"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Text Placeholder 4"/>
          <p:cNvSpPr>
            <a:spLocks noGrp="1"/>
          </p:cNvSpPr>
          <p:nvPr>
            <p:ph type="body" sz="quarter" idx="17"/>
          </p:nvPr>
        </p:nvSpPr>
        <p:spPr>
          <a:xfrm>
            <a:off x="431801" y="3703287"/>
            <a:ext cx="11462940"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345169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7" name="Picture Placeholder 3"/>
          <p:cNvSpPr>
            <a:spLocks noGrp="1"/>
          </p:cNvSpPr>
          <p:nvPr>
            <p:ph type="pic" sz="quarter" idx="14" hasCustomPrompt="1"/>
          </p:nvPr>
        </p:nvSpPr>
        <p:spPr>
          <a:xfrm>
            <a:off x="431801"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431801" y="2975180"/>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431801" y="4537584"/>
            <a:ext cx="3878097" cy="154109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1" name="Text Placeholder 4"/>
          <p:cNvSpPr>
            <a:spLocks noGrp="1"/>
          </p:cNvSpPr>
          <p:nvPr>
            <p:ph type="body" sz="quarter" idx="17"/>
          </p:nvPr>
        </p:nvSpPr>
        <p:spPr>
          <a:xfrm>
            <a:off x="4597929" y="1412776"/>
            <a:ext cx="7296811"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1" name="Footer Placeholder 4">
            <a:extLst>
              <a:ext uri="{FF2B5EF4-FFF2-40B4-BE49-F238E27FC236}">
                <a16:creationId xmlns:a16="http://schemas.microsoft.com/office/drawing/2014/main" id="{EC4D7BC1-1A81-48DF-A283-3CD374BAB307}"/>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352985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17" name="Picture Placeholder 3"/>
          <p:cNvSpPr>
            <a:spLocks noGrp="1"/>
          </p:cNvSpPr>
          <p:nvPr>
            <p:ph type="pic" sz="quarter" idx="14" hasCustomPrompt="1"/>
          </p:nvPr>
        </p:nvSpPr>
        <p:spPr>
          <a:xfrm>
            <a:off x="8016644"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8016644" y="2976533"/>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8016644" y="4540290"/>
            <a:ext cx="3878097" cy="1548783"/>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0" name="Text Placeholder 4"/>
          <p:cNvSpPr>
            <a:spLocks noGrp="1"/>
          </p:cNvSpPr>
          <p:nvPr>
            <p:ph type="body" sz="quarter" idx="17"/>
          </p:nvPr>
        </p:nvSpPr>
        <p:spPr>
          <a:xfrm>
            <a:off x="431801" y="1412778"/>
            <a:ext cx="7405311"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2" name="Footer Placeholder 4">
            <a:extLst>
              <a:ext uri="{FF2B5EF4-FFF2-40B4-BE49-F238E27FC236}">
                <a16:creationId xmlns:a16="http://schemas.microsoft.com/office/drawing/2014/main" id="{61BCABC3-1214-472E-B5E8-30A1A4A2F1E1}"/>
              </a:ext>
            </a:extLst>
          </p:cNvPr>
          <p:cNvSpPr>
            <a:spLocks noGrp="1"/>
          </p:cNvSpPr>
          <p:nvPr>
            <p:ph type="ftr" sz="quarter" idx="3"/>
            <p:custDataLst>
              <p:tags r:id="rId1"/>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040363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913435" y="1790072"/>
            <a:ext cx="6336704"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prstClr val="white"/>
              </a:solidFill>
            </a:endParaRPr>
          </a:p>
        </p:txBody>
      </p:sp>
      <p:sp>
        <p:nvSpPr>
          <p:cNvPr id="12" name="Text Placeholder 5"/>
          <p:cNvSpPr>
            <a:spLocks noGrp="1"/>
          </p:cNvSpPr>
          <p:nvPr>
            <p:ph type="body" sz="quarter" idx="10" hasCustomPrompt="1"/>
          </p:nvPr>
        </p:nvSpPr>
        <p:spPr>
          <a:xfrm>
            <a:off x="3779997" y="2696461"/>
            <a:ext cx="5196324" cy="266322"/>
          </a:xfrm>
        </p:spPr>
        <p:txBody>
          <a:bodyPr lIns="36000" rIns="36000" anchor="ctr">
            <a:noAutofit/>
          </a:bodyPr>
          <a:lstStyle>
            <a:lvl1pPr>
              <a:defRPr sz="140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3779997" y="2963910"/>
            <a:ext cx="5196324" cy="266322"/>
          </a:xfrm>
        </p:spPr>
        <p:txBody>
          <a:bodyPr lIns="36000" rIns="36000" anchor="ctr">
            <a:noAutofit/>
          </a:bodyPr>
          <a:lstStyle>
            <a:lvl1pPr>
              <a:defRPr sz="1100"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4246240"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5" name="Rectangle 14"/>
          <p:cNvSpPr/>
          <p:nvPr userDrawn="1"/>
        </p:nvSpPr>
        <p:spPr>
          <a:xfrm>
            <a:off x="3779996"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Tel:</a:t>
            </a:r>
          </a:p>
        </p:txBody>
      </p:sp>
      <p:sp>
        <p:nvSpPr>
          <p:cNvPr id="16" name="Text Placeholder 5"/>
          <p:cNvSpPr>
            <a:spLocks noGrp="1"/>
          </p:cNvSpPr>
          <p:nvPr>
            <p:ph type="body" sz="quarter" idx="13" hasCustomPrompt="1"/>
          </p:nvPr>
        </p:nvSpPr>
        <p:spPr>
          <a:xfrm>
            <a:off x="6840159"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7" name="Rectangle 16"/>
          <p:cNvSpPr/>
          <p:nvPr userDrawn="1"/>
        </p:nvSpPr>
        <p:spPr>
          <a:xfrm>
            <a:off x="6373915"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Fax:</a:t>
            </a:r>
          </a:p>
        </p:txBody>
      </p:sp>
      <p:sp>
        <p:nvSpPr>
          <p:cNvPr id="18" name="Text Placeholder 5"/>
          <p:cNvSpPr>
            <a:spLocks noGrp="1"/>
          </p:cNvSpPr>
          <p:nvPr>
            <p:ph type="body" sz="quarter" idx="14" hasCustomPrompt="1"/>
          </p:nvPr>
        </p:nvSpPr>
        <p:spPr>
          <a:xfrm>
            <a:off x="3779997" y="3768568"/>
            <a:ext cx="4978745" cy="266322"/>
          </a:xfrm>
        </p:spPr>
        <p:txBody>
          <a:bodyPr lIns="36000" rIns="36000" anchor="ctr">
            <a:noAutofit/>
          </a:bodyPr>
          <a:lstStyle>
            <a:lvl1pPr>
              <a:defRPr sz="1100" b="0">
                <a:solidFill>
                  <a:schemeClr val="tx2"/>
                </a:solidFill>
              </a:defRPr>
            </a:lvl1pPr>
          </a:lstStyle>
          <a:p>
            <a:pPr lvl="0"/>
            <a:r>
              <a:rPr lang="en-US" dirty="0"/>
              <a:t>Name.Surname@westerncape.gov.za</a:t>
            </a:r>
            <a:endParaRPr lang="en-GB" dirty="0"/>
          </a:p>
        </p:txBody>
      </p:sp>
      <p:sp>
        <p:nvSpPr>
          <p:cNvPr id="19" name="Rectangle 18"/>
          <p:cNvSpPr/>
          <p:nvPr userDrawn="1"/>
        </p:nvSpPr>
        <p:spPr>
          <a:xfrm>
            <a:off x="3779996" y="4043102"/>
            <a:ext cx="4978745"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www.westerncape.gov.za</a:t>
            </a:r>
          </a:p>
        </p:txBody>
      </p:sp>
      <p:sp>
        <p:nvSpPr>
          <p:cNvPr id="6" name="Rectangle 5"/>
          <p:cNvSpPr/>
          <p:nvPr userDrawn="1"/>
        </p:nvSpPr>
        <p:spPr>
          <a:xfrm>
            <a:off x="393700" y="565702"/>
            <a:ext cx="2404826" cy="584775"/>
          </a:xfrm>
          <a:prstGeom prst="rect">
            <a:avLst/>
          </a:prstGeom>
        </p:spPr>
        <p:txBody>
          <a:bodyPr wrap="none">
            <a:spAutoFit/>
          </a:bodyPr>
          <a:lstStyle/>
          <a:p>
            <a:r>
              <a:rPr lang="en-US" sz="3200" dirty="0">
                <a:solidFill>
                  <a:prstClr val="white"/>
                </a:solidFill>
                <a:ea typeface="+mj-ea"/>
                <a:cs typeface="+mj-cs"/>
              </a:rPr>
              <a:t>Contact Us</a:t>
            </a:r>
            <a:endParaRPr lang="en-GB" sz="2400" dirty="0">
              <a:solidFill>
                <a:prstClr val="white"/>
              </a:solidFill>
            </a:endParaRPr>
          </a:p>
        </p:txBody>
      </p:sp>
      <p:sp>
        <p:nvSpPr>
          <p:cNvPr id="24" name="Text Placeholder 5"/>
          <p:cNvSpPr>
            <a:spLocks noGrp="1"/>
          </p:cNvSpPr>
          <p:nvPr>
            <p:ph type="body" sz="quarter" idx="15" hasCustomPrompt="1"/>
          </p:nvPr>
        </p:nvSpPr>
        <p:spPr>
          <a:xfrm>
            <a:off x="3779995" y="4333520"/>
            <a:ext cx="4465773" cy="266322"/>
          </a:xfrm>
        </p:spPr>
        <p:txBody>
          <a:bodyPr lIns="36000" rIns="36000" anchor="ctr">
            <a:noAutofit/>
          </a:bodyPr>
          <a:lstStyle>
            <a:lvl1pPr>
              <a:defRPr sz="1100"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029719" y="1859446"/>
            <a:ext cx="2217710"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9995" y="3331665"/>
            <a:ext cx="5470144" cy="64873"/>
          </a:xfrm>
          <a:prstGeom prst="rect">
            <a:avLst/>
          </a:prstGeom>
        </p:spPr>
      </p:pic>
      <p:pic>
        <p:nvPicPr>
          <p:cNvPr id="21" name="Picture 20">
            <a:extLst>
              <a:ext uri="{FF2B5EF4-FFF2-40B4-BE49-F238E27FC236}">
                <a16:creationId xmlns:a16="http://schemas.microsoft.com/office/drawing/2014/main" id="{DA8D2C92-4EE7-49EC-A145-3B01C85A7366}"/>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795191" y="1942011"/>
            <a:ext cx="1233523" cy="641989"/>
          </a:xfrm>
          <a:prstGeom prst="rect">
            <a:avLst/>
          </a:prstGeom>
        </p:spPr>
      </p:pic>
    </p:spTree>
    <p:extLst>
      <p:ext uri="{BB962C8B-B14F-4D97-AF65-F5344CB8AC3E}">
        <p14:creationId xmlns:p14="http://schemas.microsoft.com/office/powerpoint/2010/main" val="60635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2351584" y="3861049"/>
            <a:ext cx="9601067"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US" sz="32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3700" y="3364896"/>
            <a:ext cx="11798299" cy="64104"/>
          </a:xfrm>
          <a:prstGeom prst="rect">
            <a:avLst/>
          </a:prstGeom>
        </p:spPr>
      </p:pic>
    </p:spTree>
    <p:extLst>
      <p:ext uri="{BB962C8B-B14F-4D97-AF65-F5344CB8AC3E}">
        <p14:creationId xmlns:p14="http://schemas.microsoft.com/office/powerpoint/2010/main" val="39044911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ummar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6629400" cy="685800"/>
          </a:xfrm>
        </p:spPr>
        <p:txBody>
          <a:bodyPr lIns="0" anchor="t"/>
          <a:lstStyle>
            <a:lvl1pPr>
              <a:defRPr sz="4300"/>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a:lstStyle/>
          <a:p>
            <a:fld id="{294A09A9-5501-47C1-A89A-A340965A2BE2}" type="slidenum">
              <a:rPr lang="en-US" smtClean="0"/>
              <a:pPr/>
              <a:t>‹#›</a:t>
            </a:fld>
            <a:endParaRPr lang="en-US" dirty="0"/>
          </a:p>
        </p:txBody>
      </p:sp>
      <p:sp>
        <p:nvSpPr>
          <p:cNvPr id="4" name="Footer Placeholder 3">
            <a:extLst>
              <a:ext uri="{FF2B5EF4-FFF2-40B4-BE49-F238E27FC236}">
                <a16:creationId xmlns:a16="http://schemas.microsoft.com/office/drawing/2014/main" id="{29FD3D84-D4D0-AC32-6659-AFDC84589407}"/>
              </a:ext>
            </a:extLst>
          </p:cNvPr>
          <p:cNvSpPr>
            <a:spLocks noGrp="1"/>
          </p:cNvSpPr>
          <p:nvPr>
            <p:ph type="ftr" sz="quarter" idx="11"/>
          </p:nvPr>
        </p:nvSpPr>
        <p:spPr/>
        <p:txBody>
          <a:bodyPr/>
          <a:lstStyle/>
          <a:p>
            <a:r>
              <a:rPr lang="en-US" dirty="0"/>
              <a:t>Fine Jewelry</a:t>
            </a:r>
          </a:p>
        </p:txBody>
      </p:sp>
      <p:sp>
        <p:nvSpPr>
          <p:cNvPr id="16" name="Content Placeholder 15">
            <a:extLst>
              <a:ext uri="{FF2B5EF4-FFF2-40B4-BE49-F238E27FC236}">
                <a16:creationId xmlns:a16="http://schemas.microsoft.com/office/drawing/2014/main" id="{A703C2D9-DD90-9998-3993-2CA620B8C791}"/>
              </a:ext>
            </a:extLst>
          </p:cNvPr>
          <p:cNvSpPr>
            <a:spLocks noGrp="1"/>
          </p:cNvSpPr>
          <p:nvPr>
            <p:ph sz="quarter" idx="12"/>
          </p:nvPr>
        </p:nvSpPr>
        <p:spPr>
          <a:xfrm>
            <a:off x="1371600" y="2066544"/>
            <a:ext cx="6629400" cy="3959352"/>
          </a:xfrm>
        </p:spPr>
        <p:txBody>
          <a:bodyPr/>
          <a:lstStyle>
            <a:lvl1pPr marL="0" indent="0">
              <a:lnSpc>
                <a:spcPts val="3000"/>
              </a:lnSpc>
              <a:buNone/>
              <a:defRPr sz="2000" cap="none" spc="0" baseline="0"/>
            </a:lvl1pPr>
            <a:lvl2pPr>
              <a:defRPr sz="2000"/>
            </a:lvl2pPr>
            <a:lvl3pPr>
              <a:defRPr sz="2000"/>
            </a:lvl3pPr>
            <a:lvl4pPr>
              <a:defRPr sz="2000"/>
            </a:lvl4pPr>
            <a:lvl5pPr>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5" name="Picture Placeholder 24">
            <a:extLst>
              <a:ext uri="{FF2B5EF4-FFF2-40B4-BE49-F238E27FC236}">
                <a16:creationId xmlns:a16="http://schemas.microsoft.com/office/drawing/2014/main" id="{2A0BD288-550C-EE69-8398-53B6EE5D291B}"/>
              </a:ext>
            </a:extLst>
          </p:cNvPr>
          <p:cNvSpPr>
            <a:spLocks noGrp="1"/>
          </p:cNvSpPr>
          <p:nvPr>
            <p:ph type="pic" sz="quarter" idx="13"/>
          </p:nvPr>
        </p:nvSpPr>
        <p:spPr>
          <a:xfrm>
            <a:off x="8906256" y="1207008"/>
            <a:ext cx="3285744" cy="4389120"/>
          </a:xfrm>
          <a:custGeom>
            <a:avLst/>
            <a:gdLst>
              <a:gd name="connsiteX0" fmla="*/ 2194560 w 3285744"/>
              <a:gd name="connsiteY0" fmla="*/ 0 h 4389120"/>
              <a:gd name="connsiteX1" fmla="*/ 3240618 w 3285744"/>
              <a:gd name="connsiteY1" fmla="*/ 264872 h 4389120"/>
              <a:gd name="connsiteX2" fmla="*/ 3285744 w 3285744"/>
              <a:gd name="connsiteY2" fmla="*/ 292287 h 4389120"/>
              <a:gd name="connsiteX3" fmla="*/ 3285744 w 3285744"/>
              <a:gd name="connsiteY3" fmla="*/ 4096834 h 4389120"/>
              <a:gd name="connsiteX4" fmla="*/ 3240618 w 3285744"/>
              <a:gd name="connsiteY4" fmla="*/ 4124249 h 4389120"/>
              <a:gd name="connsiteX5" fmla="*/ 2194560 w 3285744"/>
              <a:gd name="connsiteY5" fmla="*/ 4389120 h 4389120"/>
              <a:gd name="connsiteX6" fmla="*/ 0 w 3285744"/>
              <a:gd name="connsiteY6" fmla="*/ 2194560 h 4389120"/>
              <a:gd name="connsiteX7" fmla="*/ 2194560 w 3285744"/>
              <a:gd name="connsiteY7" fmla="*/ 0 h 43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85744" h="4389120">
                <a:moveTo>
                  <a:pt x="2194560" y="0"/>
                </a:moveTo>
                <a:cubicBezTo>
                  <a:pt x="2573317" y="0"/>
                  <a:pt x="2929663" y="95951"/>
                  <a:pt x="3240618" y="264872"/>
                </a:cubicBezTo>
                <a:lnTo>
                  <a:pt x="3285744" y="292287"/>
                </a:lnTo>
                <a:lnTo>
                  <a:pt x="3285744" y="4096834"/>
                </a:lnTo>
                <a:lnTo>
                  <a:pt x="3240618" y="4124249"/>
                </a:lnTo>
                <a:cubicBezTo>
                  <a:pt x="2929663" y="4293169"/>
                  <a:pt x="2573317" y="4389120"/>
                  <a:pt x="2194560" y="4389120"/>
                </a:cubicBezTo>
                <a:cubicBezTo>
                  <a:pt x="982538" y="4389120"/>
                  <a:pt x="0" y="3406582"/>
                  <a:pt x="0" y="2194560"/>
                </a:cubicBezTo>
                <a:cubicBezTo>
                  <a:pt x="0" y="982538"/>
                  <a:pt x="982538" y="0"/>
                  <a:pt x="2194560" y="0"/>
                </a:cubicBezTo>
                <a:close/>
              </a:path>
            </a:pathLst>
          </a:custGeom>
        </p:spPr>
        <p:txBody>
          <a:bodyPr wrap="square" anchor="ctr">
            <a:noAutofit/>
          </a:bodyPr>
          <a:lstStyle>
            <a:lvl1pPr marL="0" indent="0" algn="ctr">
              <a:buNone/>
              <a:defRPr/>
            </a:lvl1pPr>
          </a:lstStyle>
          <a:p>
            <a:r>
              <a:rPr lang="en-GB"/>
              <a:t>Click icon to add picture</a:t>
            </a:r>
            <a:endParaRPr lang="en-US" dirty="0"/>
          </a:p>
        </p:txBody>
      </p:sp>
      <p:sp>
        <p:nvSpPr>
          <p:cNvPr id="5" name="Freeform 25">
            <a:extLst>
              <a:ext uri="{FF2B5EF4-FFF2-40B4-BE49-F238E27FC236}">
                <a16:creationId xmlns:a16="http://schemas.microsoft.com/office/drawing/2014/main" id="{5CD3D703-1155-2416-0A09-961055D1467F}"/>
              </a:ext>
            </a:extLst>
          </p:cNvPr>
          <p:cNvSpPr/>
          <p:nvPr userDrawn="1"/>
        </p:nvSpPr>
        <p:spPr>
          <a:xfrm>
            <a:off x="9264092" y="5903997"/>
            <a:ext cx="356666" cy="356496"/>
          </a:xfrm>
          <a:custGeom>
            <a:avLst/>
            <a:gdLst>
              <a:gd name="connsiteX0" fmla="*/ 107381 w 258737"/>
              <a:gd name="connsiteY0" fmla="*/ 174923 h 258614"/>
              <a:gd name="connsiteX1" fmla="*/ 126418 w 258737"/>
              <a:gd name="connsiteY1" fmla="*/ 258615 h 258614"/>
              <a:gd name="connsiteX2" fmla="*/ 149248 w 258737"/>
              <a:gd name="connsiteY2" fmla="*/ 175882 h 258614"/>
              <a:gd name="connsiteX3" fmla="*/ 175002 w 258737"/>
              <a:gd name="connsiteY3" fmla="*/ 151282 h 258614"/>
              <a:gd name="connsiteX4" fmla="*/ 258738 w 258737"/>
              <a:gd name="connsiteY4" fmla="*/ 132254 h 258614"/>
              <a:gd name="connsiteX5" fmla="*/ 175968 w 258737"/>
              <a:gd name="connsiteY5" fmla="*/ 109433 h 258614"/>
              <a:gd name="connsiteX6" fmla="*/ 151350 w 258737"/>
              <a:gd name="connsiteY6" fmla="*/ 83698 h 258614"/>
              <a:gd name="connsiteX7" fmla="*/ 132313 w 258737"/>
              <a:gd name="connsiteY7" fmla="*/ 0 h 258614"/>
              <a:gd name="connsiteX8" fmla="*/ 109483 w 258737"/>
              <a:gd name="connsiteY8" fmla="*/ 82733 h 258614"/>
              <a:gd name="connsiteX9" fmla="*/ 83736 w 258737"/>
              <a:gd name="connsiteY9" fmla="*/ 107332 h 258614"/>
              <a:gd name="connsiteX10" fmla="*/ 0 w 258737"/>
              <a:gd name="connsiteY10" fmla="*/ 126361 h 258614"/>
              <a:gd name="connsiteX11" fmla="*/ 82770 w 258737"/>
              <a:gd name="connsiteY11" fmla="*/ 149182 h 258614"/>
              <a:gd name="connsiteX12" fmla="*/ 107381 w 258737"/>
              <a:gd name="connsiteY12" fmla="*/ 174923 h 25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7" h="258614">
                <a:moveTo>
                  <a:pt x="107381" y="174923"/>
                </a:moveTo>
                <a:lnTo>
                  <a:pt x="126418" y="258615"/>
                </a:lnTo>
                <a:lnTo>
                  <a:pt x="149248" y="175882"/>
                </a:lnTo>
                <a:cubicBezTo>
                  <a:pt x="152632" y="163573"/>
                  <a:pt x="162542" y="154153"/>
                  <a:pt x="175002" y="151282"/>
                </a:cubicBezTo>
                <a:lnTo>
                  <a:pt x="258738" y="132254"/>
                </a:lnTo>
                <a:lnTo>
                  <a:pt x="175968" y="109433"/>
                </a:lnTo>
                <a:cubicBezTo>
                  <a:pt x="163646" y="106052"/>
                  <a:pt x="154223" y="96146"/>
                  <a:pt x="151350" y="83698"/>
                </a:cubicBezTo>
                <a:lnTo>
                  <a:pt x="132313" y="0"/>
                </a:lnTo>
                <a:lnTo>
                  <a:pt x="109483" y="82733"/>
                </a:lnTo>
                <a:cubicBezTo>
                  <a:pt x="106099" y="95042"/>
                  <a:pt x="96189" y="104462"/>
                  <a:pt x="83736" y="107332"/>
                </a:cubicBezTo>
                <a:lnTo>
                  <a:pt x="0" y="126361"/>
                </a:lnTo>
                <a:lnTo>
                  <a:pt x="82770" y="149182"/>
                </a:lnTo>
                <a:cubicBezTo>
                  <a:pt x="95135" y="152563"/>
                  <a:pt x="104559" y="162469"/>
                  <a:pt x="107381" y="174923"/>
                </a:cubicBezTo>
                <a:close/>
              </a:path>
            </a:pathLst>
          </a:custGeom>
          <a:solidFill>
            <a:schemeClr val="accent1">
              <a:alpha val="85000"/>
            </a:schemeClr>
          </a:solidFill>
          <a:ln w="6310" cap="flat">
            <a:noFill/>
            <a:prstDash val="solid"/>
            <a:miter/>
          </a:ln>
        </p:spPr>
        <p:txBody>
          <a:bodyPr rtlCol="0" anchor="ctr"/>
          <a:lstStyle/>
          <a:p>
            <a:endParaRPr lang="en-US" dirty="0"/>
          </a:p>
        </p:txBody>
      </p:sp>
      <p:sp>
        <p:nvSpPr>
          <p:cNvPr id="6" name="Freeform 31">
            <a:extLst>
              <a:ext uri="{FF2B5EF4-FFF2-40B4-BE49-F238E27FC236}">
                <a16:creationId xmlns:a16="http://schemas.microsoft.com/office/drawing/2014/main" id="{9771A880-CDD8-B775-23B3-CD38F09BF455}"/>
              </a:ext>
            </a:extLst>
          </p:cNvPr>
          <p:cNvSpPr/>
          <p:nvPr userDrawn="1"/>
        </p:nvSpPr>
        <p:spPr>
          <a:xfrm>
            <a:off x="7963189" y="5327353"/>
            <a:ext cx="700638" cy="6813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alpha val="85000"/>
            </a:schemeClr>
          </a:solidFill>
          <a:ln w="6310" cap="flat">
            <a:noFill/>
            <a:prstDash val="solid"/>
            <a:miter/>
          </a:ln>
        </p:spPr>
        <p:txBody>
          <a:bodyPr rtlCol="0" anchor="ctr"/>
          <a:lstStyle/>
          <a:p>
            <a:endParaRPr lang="en-US" dirty="0"/>
          </a:p>
        </p:txBody>
      </p:sp>
      <p:pic>
        <p:nvPicPr>
          <p:cNvPr id="7" name="Graphic 6">
            <a:extLst>
              <a:ext uri="{FF2B5EF4-FFF2-40B4-BE49-F238E27FC236}">
                <a16:creationId xmlns:a16="http://schemas.microsoft.com/office/drawing/2014/main" id="{27A747B8-56F9-CEF5-09E8-8C110F5CF3E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69200" y="5529872"/>
            <a:ext cx="2921880" cy="1328128"/>
          </a:xfrm>
          <a:prstGeom prst="rect">
            <a:avLst/>
          </a:prstGeom>
        </p:spPr>
      </p:pic>
      <p:cxnSp>
        <p:nvCxnSpPr>
          <p:cNvPr id="8" name="Straight Connector 7">
            <a:extLst>
              <a:ext uri="{FF2B5EF4-FFF2-40B4-BE49-F238E27FC236}">
                <a16:creationId xmlns:a16="http://schemas.microsoft.com/office/drawing/2014/main" id="{FEC47133-1D93-932D-A698-F9C1A2E5E30C}"/>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22F37-36A2-218F-EA9C-8E98C832AF23}"/>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D6C2974-EBC0-872F-5E27-6E1DE4027DBC}"/>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14008D9-4C09-85CE-EB6E-33640F74153E}"/>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3" name="Freeform 3">
            <a:extLst>
              <a:ext uri="{FF2B5EF4-FFF2-40B4-BE49-F238E27FC236}">
                <a16:creationId xmlns:a16="http://schemas.microsoft.com/office/drawing/2014/main" id="{7BB952F0-2ECF-DCE8-74BA-BF1316D7548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507509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Agenda">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ACADA-A512-EAA5-9BAA-155F44CFF8A3}"/>
              </a:ext>
            </a:extLst>
          </p:cNvPr>
          <p:cNvSpPr>
            <a:spLocks noGrp="1"/>
          </p:cNvSpPr>
          <p:nvPr>
            <p:ph type="title"/>
          </p:nvPr>
        </p:nvSpPr>
        <p:spPr>
          <a:xfrm>
            <a:off x="6537960" y="987552"/>
            <a:ext cx="4572000" cy="685800"/>
          </a:xfrm>
        </p:spPr>
        <p:txBody>
          <a:bodyPr lIns="0" anchor="t"/>
          <a:lstStyle>
            <a:lvl1pPr>
              <a:defRPr sz="4300"/>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29FD3D84-D4D0-AC32-6659-AFDC84589407}"/>
              </a:ext>
            </a:extLst>
          </p:cNvPr>
          <p:cNvSpPr>
            <a:spLocks noGrp="1"/>
          </p:cNvSpPr>
          <p:nvPr>
            <p:ph type="ftr" sz="quarter" idx="11"/>
          </p:nvPr>
        </p:nvSpPr>
        <p:spPr/>
        <p:txBody>
          <a:bodyPr/>
          <a:lstStyle/>
          <a:p>
            <a:r>
              <a:rPr lang="en-US" dirty="0"/>
              <a:t>Fine Jewelry</a:t>
            </a:r>
          </a:p>
        </p:txBody>
      </p:sp>
      <p:sp>
        <p:nvSpPr>
          <p:cNvPr id="3" name="Slide Number Placeholder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a:lstStyle/>
          <a:p>
            <a:fld id="{294A09A9-5501-47C1-A89A-A340965A2BE2}" type="slidenum">
              <a:rPr lang="en-US" smtClean="0"/>
              <a:pPr/>
              <a:t>‹#›</a:t>
            </a:fld>
            <a:endParaRPr lang="en-US" dirty="0"/>
          </a:p>
        </p:txBody>
      </p:sp>
      <p:sp>
        <p:nvSpPr>
          <p:cNvPr id="23" name="Picture Placeholder 22">
            <a:extLst>
              <a:ext uri="{FF2B5EF4-FFF2-40B4-BE49-F238E27FC236}">
                <a16:creationId xmlns:a16="http://schemas.microsoft.com/office/drawing/2014/main" id="{58575DF9-03C3-5E1E-B835-D5F8AE49D026}"/>
              </a:ext>
            </a:extLst>
          </p:cNvPr>
          <p:cNvSpPr>
            <a:spLocks noGrp="1"/>
          </p:cNvSpPr>
          <p:nvPr>
            <p:ph type="pic" sz="quarter" idx="13"/>
          </p:nvPr>
        </p:nvSpPr>
        <p:spPr>
          <a:xfrm>
            <a:off x="1380744" y="3044953"/>
            <a:ext cx="4544568" cy="3813049"/>
          </a:xfrm>
          <a:custGeom>
            <a:avLst/>
            <a:gdLst>
              <a:gd name="connsiteX0" fmla="*/ 2272284 w 4544568"/>
              <a:gd name="connsiteY0" fmla="*/ 0 h 3813049"/>
              <a:gd name="connsiteX1" fmla="*/ 4544568 w 4544568"/>
              <a:gd name="connsiteY1" fmla="*/ 2272284 h 3813049"/>
              <a:gd name="connsiteX2" fmla="*/ 4025689 w 4544568"/>
              <a:gd name="connsiteY2" fmla="*/ 3717668 h 3813049"/>
              <a:gd name="connsiteX3" fmla="*/ 3939001 w 4544568"/>
              <a:gd name="connsiteY3" fmla="*/ 3813049 h 3813049"/>
              <a:gd name="connsiteX4" fmla="*/ 605568 w 4544568"/>
              <a:gd name="connsiteY4" fmla="*/ 3813049 h 3813049"/>
              <a:gd name="connsiteX5" fmla="*/ 518879 w 4544568"/>
              <a:gd name="connsiteY5" fmla="*/ 3717668 h 3813049"/>
              <a:gd name="connsiteX6" fmla="*/ 0 w 4544568"/>
              <a:gd name="connsiteY6" fmla="*/ 2272284 h 3813049"/>
              <a:gd name="connsiteX7" fmla="*/ 2272284 w 4544568"/>
              <a:gd name="connsiteY7" fmla="*/ 0 h 381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4568" h="3813049">
                <a:moveTo>
                  <a:pt x="2272284" y="0"/>
                </a:moveTo>
                <a:cubicBezTo>
                  <a:pt x="3527232" y="0"/>
                  <a:pt x="4544568" y="1017336"/>
                  <a:pt x="4544568" y="2272284"/>
                </a:cubicBezTo>
                <a:cubicBezTo>
                  <a:pt x="4544568" y="2821324"/>
                  <a:pt x="4349844" y="3324883"/>
                  <a:pt x="4025689" y="3717668"/>
                </a:cubicBezTo>
                <a:lnTo>
                  <a:pt x="3939001" y="3813049"/>
                </a:lnTo>
                <a:lnTo>
                  <a:pt x="605568" y="3813049"/>
                </a:lnTo>
                <a:lnTo>
                  <a:pt x="518879" y="3717668"/>
                </a:lnTo>
                <a:cubicBezTo>
                  <a:pt x="194725" y="3324883"/>
                  <a:pt x="0" y="2821324"/>
                  <a:pt x="0" y="2272284"/>
                </a:cubicBezTo>
                <a:cubicBezTo>
                  <a:pt x="0" y="1017336"/>
                  <a:pt x="1017336" y="0"/>
                  <a:pt x="2272284" y="0"/>
                </a:cubicBezTo>
                <a:close/>
              </a:path>
            </a:pathLst>
          </a:custGeom>
        </p:spPr>
        <p:txBody>
          <a:bodyPr wrap="square" anchor="ctr">
            <a:noAutofit/>
          </a:bodyPr>
          <a:lstStyle>
            <a:lvl1pPr marL="0" indent="0" algn="ctr">
              <a:buNone/>
              <a:defRPr/>
            </a:lvl1pPr>
          </a:lstStyle>
          <a:p>
            <a:r>
              <a:rPr lang="en-GB"/>
              <a:t>Click icon to add picture</a:t>
            </a:r>
            <a:endParaRPr lang="en-US" dirty="0"/>
          </a:p>
        </p:txBody>
      </p:sp>
      <p:sp>
        <p:nvSpPr>
          <p:cNvPr id="16" name="Content Placeholder 15">
            <a:extLst>
              <a:ext uri="{FF2B5EF4-FFF2-40B4-BE49-F238E27FC236}">
                <a16:creationId xmlns:a16="http://schemas.microsoft.com/office/drawing/2014/main" id="{A703C2D9-DD90-9998-3993-2CA620B8C791}"/>
              </a:ext>
            </a:extLst>
          </p:cNvPr>
          <p:cNvSpPr>
            <a:spLocks noGrp="1"/>
          </p:cNvSpPr>
          <p:nvPr>
            <p:ph sz="quarter" idx="12"/>
          </p:nvPr>
        </p:nvSpPr>
        <p:spPr>
          <a:xfrm>
            <a:off x="6537960" y="2066544"/>
            <a:ext cx="4572000" cy="3959352"/>
          </a:xfrm>
        </p:spPr>
        <p:txBody>
          <a:bodyPr/>
          <a:lstStyle>
            <a:lvl1pPr>
              <a:lnSpc>
                <a:spcPct val="200000"/>
              </a:lnSpc>
              <a:defRPr sz="2000" cap="all" spc="300" baseline="0"/>
            </a:lvl1pPr>
            <a:lvl2pPr>
              <a:defRPr sz="2000"/>
            </a:lvl2pPr>
            <a:lvl3pPr>
              <a:defRPr sz="2000"/>
            </a:lvl3pPr>
            <a:lvl4pPr>
              <a:defRPr sz="2000"/>
            </a:lvl4pPr>
            <a:lvl5pPr>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6" name="Straight Connector 5">
            <a:extLst>
              <a:ext uri="{FF2B5EF4-FFF2-40B4-BE49-F238E27FC236}">
                <a16:creationId xmlns:a16="http://schemas.microsoft.com/office/drawing/2014/main" id="{4ED923C5-016C-2CA7-2F63-15FC08D6D959}"/>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84DAE54-E5CA-011A-7527-D1EE52ACB053}"/>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BEEAEB7-DBCC-68CE-931B-E4B778BCE9E5}"/>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A2B3911-B5F4-2FFA-CF99-5D0AE9F3EB1B}"/>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Freeform 50">
            <a:extLst>
              <a:ext uri="{FF2B5EF4-FFF2-40B4-BE49-F238E27FC236}">
                <a16:creationId xmlns:a16="http://schemas.microsoft.com/office/drawing/2014/main" id="{E3D2FCE2-369F-46E7-F0E8-B409D2669A9D}"/>
              </a:ext>
            </a:extLst>
          </p:cNvPr>
          <p:cNvSpPr>
            <a:spLocks noChangeAspect="1"/>
          </p:cNvSpPr>
          <p:nvPr userDrawn="1"/>
        </p:nvSpPr>
        <p:spPr>
          <a:xfrm>
            <a:off x="4964733" y="568588"/>
            <a:ext cx="745837" cy="1440000"/>
          </a:xfrm>
          <a:custGeom>
            <a:avLst/>
            <a:gdLst>
              <a:gd name="connsiteX0" fmla="*/ 521907 w 842280"/>
              <a:gd name="connsiteY0" fmla="*/ 831285 h 1626204"/>
              <a:gd name="connsiteX1" fmla="*/ 842280 w 842280"/>
              <a:gd name="connsiteY1" fmla="*/ 548136 h 1626204"/>
              <a:gd name="connsiteX2" fmla="*/ 473501 w 842280"/>
              <a:gd name="connsiteY2" fmla="*/ 716458 h 1626204"/>
              <a:gd name="connsiteX3" fmla="*/ 421141 w 842280"/>
              <a:gd name="connsiteY3" fmla="*/ 0 h 1626204"/>
              <a:gd name="connsiteX4" fmla="*/ 368782 w 842280"/>
              <a:gd name="connsiteY4" fmla="*/ 716458 h 1626204"/>
              <a:gd name="connsiteX5" fmla="*/ 0 w 842280"/>
              <a:gd name="connsiteY5" fmla="*/ 548136 h 1626204"/>
              <a:gd name="connsiteX6" fmla="*/ 320376 w 842280"/>
              <a:gd name="connsiteY6" fmla="*/ 831285 h 1626204"/>
              <a:gd name="connsiteX7" fmla="*/ 0 w 842280"/>
              <a:gd name="connsiteY7" fmla="*/ 1114448 h 1626204"/>
              <a:gd name="connsiteX8" fmla="*/ 371352 w 842280"/>
              <a:gd name="connsiteY8" fmla="*/ 944937 h 1626204"/>
              <a:gd name="connsiteX9" fmla="*/ 421141 w 842280"/>
              <a:gd name="connsiteY9" fmla="*/ 1626204 h 1626204"/>
              <a:gd name="connsiteX10" fmla="*/ 470931 w 842280"/>
              <a:gd name="connsiteY10" fmla="*/ 944937 h 1626204"/>
              <a:gd name="connsiteX11" fmla="*/ 842280 w 842280"/>
              <a:gd name="connsiteY11" fmla="*/ 1114448 h 1626204"/>
              <a:gd name="connsiteX12" fmla="*/ 521907 w 842280"/>
              <a:gd name="connsiteY12" fmla="*/ 831285 h 162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2280" h="1626204">
                <a:moveTo>
                  <a:pt x="521907" y="831285"/>
                </a:moveTo>
                <a:lnTo>
                  <a:pt x="842280" y="548136"/>
                </a:lnTo>
                <a:lnTo>
                  <a:pt x="473501" y="716458"/>
                </a:lnTo>
                <a:lnTo>
                  <a:pt x="421141" y="0"/>
                </a:lnTo>
                <a:lnTo>
                  <a:pt x="368782" y="716458"/>
                </a:lnTo>
                <a:lnTo>
                  <a:pt x="0" y="548136"/>
                </a:lnTo>
                <a:lnTo>
                  <a:pt x="320376" y="831285"/>
                </a:lnTo>
                <a:lnTo>
                  <a:pt x="0" y="1114448"/>
                </a:lnTo>
                <a:lnTo>
                  <a:pt x="371352" y="944937"/>
                </a:lnTo>
                <a:lnTo>
                  <a:pt x="421141" y="1626204"/>
                </a:lnTo>
                <a:lnTo>
                  <a:pt x="470931" y="944937"/>
                </a:lnTo>
                <a:lnTo>
                  <a:pt x="842280" y="1114448"/>
                </a:lnTo>
                <a:lnTo>
                  <a:pt x="521907" y="831285"/>
                </a:lnTo>
                <a:close/>
              </a:path>
            </a:pathLst>
          </a:custGeom>
          <a:solidFill>
            <a:schemeClr val="accent1">
              <a:alpha val="85000"/>
            </a:schemeClr>
          </a:solidFill>
          <a:ln w="6391" cap="flat">
            <a:noFill/>
            <a:prstDash val="solid"/>
            <a:miter/>
          </a:ln>
        </p:spPr>
        <p:txBody>
          <a:bodyPr rtlCol="0" anchor="ctr"/>
          <a:lstStyle/>
          <a:p>
            <a:endParaRPr lang="en-US" dirty="0"/>
          </a:p>
        </p:txBody>
      </p:sp>
      <p:sp>
        <p:nvSpPr>
          <p:cNvPr id="11" name="Freeform 51">
            <a:extLst>
              <a:ext uri="{FF2B5EF4-FFF2-40B4-BE49-F238E27FC236}">
                <a16:creationId xmlns:a16="http://schemas.microsoft.com/office/drawing/2014/main" id="{02A36FAF-72C2-DC0D-A5A4-E8B43FB1BF21}"/>
              </a:ext>
            </a:extLst>
          </p:cNvPr>
          <p:cNvSpPr/>
          <p:nvPr userDrawn="1"/>
        </p:nvSpPr>
        <p:spPr>
          <a:xfrm>
            <a:off x="4791761" y="2244961"/>
            <a:ext cx="336443" cy="335943"/>
          </a:xfrm>
          <a:custGeom>
            <a:avLst/>
            <a:gdLst>
              <a:gd name="connsiteX0" fmla="*/ 245094 w 420851"/>
              <a:gd name="connsiteY0" fmla="*/ 135503 h 420225"/>
              <a:gd name="connsiteX1" fmla="*/ 212161 w 420851"/>
              <a:gd name="connsiteY1" fmla="*/ 0 h 420225"/>
              <a:gd name="connsiteX2" fmla="*/ 176994 w 420851"/>
              <a:gd name="connsiteY2" fmla="*/ 134928 h 420225"/>
              <a:gd name="connsiteX3" fmla="*/ 135701 w 420851"/>
              <a:gd name="connsiteY3" fmla="*/ 175494 h 420225"/>
              <a:gd name="connsiteX4" fmla="*/ 0 w 420851"/>
              <a:gd name="connsiteY4" fmla="*/ 208377 h 420225"/>
              <a:gd name="connsiteX5" fmla="*/ 135125 w 420851"/>
              <a:gd name="connsiteY5" fmla="*/ 243491 h 420225"/>
              <a:gd name="connsiteX6" fmla="*/ 175752 w 420851"/>
              <a:gd name="connsiteY6" fmla="*/ 284722 h 420225"/>
              <a:gd name="connsiteX7" fmla="*/ 208685 w 420851"/>
              <a:gd name="connsiteY7" fmla="*/ 420225 h 420225"/>
              <a:gd name="connsiteX8" fmla="*/ 243858 w 420851"/>
              <a:gd name="connsiteY8" fmla="*/ 285304 h 420225"/>
              <a:gd name="connsiteX9" fmla="*/ 285145 w 420851"/>
              <a:gd name="connsiteY9" fmla="*/ 244731 h 420225"/>
              <a:gd name="connsiteX10" fmla="*/ 420852 w 420851"/>
              <a:gd name="connsiteY10" fmla="*/ 211848 h 420225"/>
              <a:gd name="connsiteX11" fmla="*/ 285727 w 420851"/>
              <a:gd name="connsiteY11" fmla="*/ 176734 h 420225"/>
              <a:gd name="connsiteX12" fmla="*/ 245094 w 420851"/>
              <a:gd name="connsiteY12" fmla="*/ 135503 h 42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0851" h="420225">
                <a:moveTo>
                  <a:pt x="245094" y="135503"/>
                </a:moveTo>
                <a:lnTo>
                  <a:pt x="212161" y="0"/>
                </a:lnTo>
                <a:lnTo>
                  <a:pt x="176994" y="134928"/>
                </a:lnTo>
                <a:cubicBezTo>
                  <a:pt x="171783" y="155003"/>
                  <a:pt x="155896" y="170541"/>
                  <a:pt x="135701" y="175494"/>
                </a:cubicBezTo>
                <a:lnTo>
                  <a:pt x="0" y="208377"/>
                </a:lnTo>
                <a:lnTo>
                  <a:pt x="135125" y="243491"/>
                </a:lnTo>
                <a:cubicBezTo>
                  <a:pt x="155230" y="248700"/>
                  <a:pt x="170791" y="264564"/>
                  <a:pt x="175752" y="284722"/>
                </a:cubicBezTo>
                <a:lnTo>
                  <a:pt x="208685" y="420225"/>
                </a:lnTo>
                <a:lnTo>
                  <a:pt x="243858" y="285304"/>
                </a:lnTo>
                <a:cubicBezTo>
                  <a:pt x="249069" y="265222"/>
                  <a:pt x="264956" y="249691"/>
                  <a:pt x="285145" y="244731"/>
                </a:cubicBezTo>
                <a:lnTo>
                  <a:pt x="420852" y="211848"/>
                </a:lnTo>
                <a:lnTo>
                  <a:pt x="285727" y="176734"/>
                </a:lnTo>
                <a:cubicBezTo>
                  <a:pt x="265532" y="171531"/>
                  <a:pt x="249978" y="155668"/>
                  <a:pt x="245094" y="135503"/>
                </a:cubicBezTo>
                <a:close/>
              </a:path>
            </a:pathLst>
          </a:custGeom>
          <a:solidFill>
            <a:schemeClr val="accent1"/>
          </a:solidFill>
          <a:ln w="6391" cap="flat">
            <a:noFill/>
            <a:prstDash val="solid"/>
            <a:miter/>
          </a:ln>
        </p:spPr>
        <p:txBody>
          <a:bodyPr rtlCol="0" anchor="ctr"/>
          <a:lstStyle/>
          <a:p>
            <a:endParaRPr lang="en-US" dirty="0"/>
          </a:p>
        </p:txBody>
      </p:sp>
      <p:sp>
        <p:nvSpPr>
          <p:cNvPr id="12" name="Freeform 55">
            <a:extLst>
              <a:ext uri="{FF2B5EF4-FFF2-40B4-BE49-F238E27FC236}">
                <a16:creationId xmlns:a16="http://schemas.microsoft.com/office/drawing/2014/main" id="{29E32D86-D7AB-D8A9-3880-A6FDBA130CC8}"/>
              </a:ext>
            </a:extLst>
          </p:cNvPr>
          <p:cNvSpPr/>
          <p:nvPr userDrawn="1"/>
        </p:nvSpPr>
        <p:spPr>
          <a:xfrm>
            <a:off x="3751548" y="1040078"/>
            <a:ext cx="608093" cy="607179"/>
          </a:xfrm>
          <a:custGeom>
            <a:avLst/>
            <a:gdLst>
              <a:gd name="connsiteX0" fmla="*/ 354141 w 608093"/>
              <a:gd name="connsiteY0" fmla="*/ 195787 h 607179"/>
              <a:gd name="connsiteX1" fmla="*/ 306556 w 608093"/>
              <a:gd name="connsiteY1" fmla="*/ 0 h 607179"/>
              <a:gd name="connsiteX2" fmla="*/ 255745 w 608093"/>
              <a:gd name="connsiteY2" fmla="*/ 194952 h 607179"/>
              <a:gd name="connsiteX3" fmla="*/ 196081 w 608093"/>
              <a:gd name="connsiteY3" fmla="*/ 253568 h 607179"/>
              <a:gd name="connsiteX4" fmla="*/ 0 w 608093"/>
              <a:gd name="connsiteY4" fmla="*/ 301082 h 607179"/>
              <a:gd name="connsiteX5" fmla="*/ 195243 w 608093"/>
              <a:gd name="connsiteY5" fmla="*/ 351820 h 607179"/>
              <a:gd name="connsiteX6" fmla="*/ 253953 w 608093"/>
              <a:gd name="connsiteY6" fmla="*/ 411392 h 607179"/>
              <a:gd name="connsiteX7" fmla="*/ 301538 w 608093"/>
              <a:gd name="connsiteY7" fmla="*/ 607179 h 607179"/>
              <a:gd name="connsiteX8" fmla="*/ 352349 w 608093"/>
              <a:gd name="connsiteY8" fmla="*/ 412227 h 607179"/>
              <a:gd name="connsiteX9" fmla="*/ 412012 w 608093"/>
              <a:gd name="connsiteY9" fmla="*/ 353611 h 607179"/>
              <a:gd name="connsiteX10" fmla="*/ 608094 w 608093"/>
              <a:gd name="connsiteY10" fmla="*/ 306097 h 607179"/>
              <a:gd name="connsiteX11" fmla="*/ 412851 w 608093"/>
              <a:gd name="connsiteY11" fmla="*/ 255359 h 607179"/>
              <a:gd name="connsiteX12" fmla="*/ 354141 w 608093"/>
              <a:gd name="connsiteY12" fmla="*/ 195787 h 60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93" h="607179">
                <a:moveTo>
                  <a:pt x="354141" y="195787"/>
                </a:moveTo>
                <a:lnTo>
                  <a:pt x="306556" y="0"/>
                </a:lnTo>
                <a:lnTo>
                  <a:pt x="255745" y="194952"/>
                </a:lnTo>
                <a:cubicBezTo>
                  <a:pt x="248211" y="223962"/>
                  <a:pt x="225257" y="246405"/>
                  <a:pt x="196081" y="253568"/>
                </a:cubicBezTo>
                <a:lnTo>
                  <a:pt x="0" y="301082"/>
                </a:lnTo>
                <a:lnTo>
                  <a:pt x="195243" y="351820"/>
                </a:lnTo>
                <a:cubicBezTo>
                  <a:pt x="224297" y="359341"/>
                  <a:pt x="246777" y="382263"/>
                  <a:pt x="253953" y="411392"/>
                </a:cubicBezTo>
                <a:lnTo>
                  <a:pt x="301538" y="607179"/>
                </a:lnTo>
                <a:lnTo>
                  <a:pt x="352349" y="412227"/>
                </a:lnTo>
                <a:cubicBezTo>
                  <a:pt x="359883" y="383218"/>
                  <a:pt x="382836" y="360774"/>
                  <a:pt x="412012" y="353611"/>
                </a:cubicBezTo>
                <a:lnTo>
                  <a:pt x="608094" y="306097"/>
                </a:lnTo>
                <a:lnTo>
                  <a:pt x="412851" y="255359"/>
                </a:lnTo>
                <a:cubicBezTo>
                  <a:pt x="383675" y="247838"/>
                  <a:pt x="361195" y="224916"/>
                  <a:pt x="354141" y="195787"/>
                </a:cubicBezTo>
                <a:close/>
              </a:path>
            </a:pathLst>
          </a:custGeom>
          <a:solidFill>
            <a:schemeClr val="accent1">
              <a:alpha val="75000"/>
            </a:schemeClr>
          </a:solidFill>
          <a:ln w="6391" cap="flat">
            <a:noFill/>
            <a:prstDash val="solid"/>
            <a:miter/>
          </a:ln>
        </p:spPr>
        <p:txBody>
          <a:bodyPr rtlCol="0" anchor="ctr"/>
          <a:lstStyle/>
          <a:p>
            <a:endParaRPr lang="en-US" dirty="0"/>
          </a:p>
        </p:txBody>
      </p:sp>
      <p:sp>
        <p:nvSpPr>
          <p:cNvPr id="13" name="Freeform 3">
            <a:extLst>
              <a:ext uri="{FF2B5EF4-FFF2-40B4-BE49-F238E27FC236}">
                <a16:creationId xmlns:a16="http://schemas.microsoft.com/office/drawing/2014/main" id="{CBDE6F34-C937-CC77-07CF-A74672402BBA}"/>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3612035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Title and Content">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685800"/>
          </a:xfrm>
          <a:prstGeom prst="rect">
            <a:avLst/>
          </a:prstGeom>
        </p:spPr>
        <p:txBody>
          <a:bodyPr anchor="t"/>
          <a:lstStyle>
            <a:lvl1pPr algn="ctr">
              <a:defRPr sz="4300"/>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987552" y="1408176"/>
            <a:ext cx="10213848" cy="3886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Slide Number Placeholder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13" name="Footer Placeholder 12">
            <a:extLst>
              <a:ext uri="{FF2B5EF4-FFF2-40B4-BE49-F238E27FC236}">
                <a16:creationId xmlns:a16="http://schemas.microsoft.com/office/drawing/2014/main" id="{C0357C65-89D6-3A93-21E3-A200AA20C2B3}"/>
              </a:ext>
            </a:extLst>
          </p:cNvPr>
          <p:cNvSpPr>
            <a:spLocks noGrp="1"/>
          </p:cNvSpPr>
          <p:nvPr>
            <p:ph type="ftr" sz="quarter" idx="12"/>
          </p:nvPr>
        </p:nvSpPr>
        <p:spPr/>
        <p:txBody>
          <a:bodyPr/>
          <a:lstStyle/>
          <a:p>
            <a:r>
              <a:rPr lang="en-US" dirty="0"/>
              <a:t>Fine Jewelry</a:t>
            </a:r>
          </a:p>
        </p:txBody>
      </p:sp>
      <p:sp>
        <p:nvSpPr>
          <p:cNvPr id="14" name="Freeform 46">
            <a:extLst>
              <a:ext uri="{FF2B5EF4-FFF2-40B4-BE49-F238E27FC236}">
                <a16:creationId xmlns:a16="http://schemas.microsoft.com/office/drawing/2014/main" id="{045C25C3-199E-3126-8079-A8255966DD3D}"/>
              </a:ext>
            </a:extLst>
          </p:cNvPr>
          <p:cNvSpPr/>
          <p:nvPr userDrawn="1"/>
        </p:nvSpPr>
        <p:spPr>
          <a:xfrm>
            <a:off x="980573" y="6047648"/>
            <a:ext cx="408948" cy="408682"/>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alpha val="85000"/>
            </a:schemeClr>
          </a:solidFill>
          <a:ln w="6385" cap="flat">
            <a:noFill/>
            <a:prstDash val="solid"/>
            <a:miter/>
          </a:ln>
        </p:spPr>
        <p:txBody>
          <a:bodyPr rtlCol="0" anchor="ctr"/>
          <a:lstStyle/>
          <a:p>
            <a:endParaRPr lang="en-US" dirty="0"/>
          </a:p>
        </p:txBody>
      </p:sp>
      <p:sp>
        <p:nvSpPr>
          <p:cNvPr id="15" name="Freeform 50">
            <a:extLst>
              <a:ext uri="{FF2B5EF4-FFF2-40B4-BE49-F238E27FC236}">
                <a16:creationId xmlns:a16="http://schemas.microsoft.com/office/drawing/2014/main" id="{D7D39036-111B-CEED-189C-B14911867D90}"/>
              </a:ext>
            </a:extLst>
          </p:cNvPr>
          <p:cNvSpPr/>
          <p:nvPr userDrawn="1"/>
        </p:nvSpPr>
        <p:spPr>
          <a:xfrm>
            <a:off x="1575124" y="5096959"/>
            <a:ext cx="784618" cy="771041"/>
          </a:xfrm>
          <a:custGeom>
            <a:avLst/>
            <a:gdLst>
              <a:gd name="connsiteX0" fmla="*/ 766611 w 766611"/>
              <a:gd name="connsiteY0" fmla="*/ 461205 h 753345"/>
              <a:gd name="connsiteX1" fmla="*/ 489527 w 766611"/>
              <a:gd name="connsiteY1" fmla="*/ 342549 h 753345"/>
              <a:gd name="connsiteX2" fmla="*/ 647557 w 766611"/>
              <a:gd name="connsiteY2" fmla="*/ 84451 h 753345"/>
              <a:gd name="connsiteX3" fmla="*/ 407181 w 766611"/>
              <a:gd name="connsiteY3" fmla="*/ 266936 h 753345"/>
              <a:gd name="connsiteX4" fmla="*/ 264254 w 766611"/>
              <a:gd name="connsiteY4" fmla="*/ 0 h 753345"/>
              <a:gd name="connsiteX5" fmla="*/ 300960 w 766611"/>
              <a:gd name="connsiteY5" fmla="*/ 300978 h 753345"/>
              <a:gd name="connsiteX6" fmla="*/ 0 w 766611"/>
              <a:gd name="connsiteY6" fmla="*/ 292304 h 753345"/>
              <a:gd name="connsiteX7" fmla="*/ 277085 w 766611"/>
              <a:gd name="connsiteY7" fmla="*/ 410797 h 753345"/>
              <a:gd name="connsiteX8" fmla="*/ 119052 w 766611"/>
              <a:gd name="connsiteY8" fmla="*/ 669060 h 753345"/>
              <a:gd name="connsiteX9" fmla="*/ 359430 w 766611"/>
              <a:gd name="connsiteY9" fmla="*/ 486410 h 753345"/>
              <a:gd name="connsiteX10" fmla="*/ 502358 w 766611"/>
              <a:gd name="connsiteY10" fmla="*/ 753345 h 753345"/>
              <a:gd name="connsiteX11" fmla="*/ 465814 w 766611"/>
              <a:gd name="connsiteY11" fmla="*/ 452367 h 753345"/>
              <a:gd name="connsiteX12" fmla="*/ 766611 w 766611"/>
              <a:gd name="connsiteY12" fmla="*/ 461205 h 753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6611" h="753345">
                <a:moveTo>
                  <a:pt x="766611" y="461205"/>
                </a:moveTo>
                <a:lnTo>
                  <a:pt x="489527" y="342549"/>
                </a:lnTo>
                <a:lnTo>
                  <a:pt x="647557" y="84451"/>
                </a:lnTo>
                <a:lnTo>
                  <a:pt x="407181" y="266936"/>
                </a:lnTo>
                <a:lnTo>
                  <a:pt x="264254" y="0"/>
                </a:lnTo>
                <a:lnTo>
                  <a:pt x="300960" y="300978"/>
                </a:lnTo>
                <a:lnTo>
                  <a:pt x="0" y="292304"/>
                </a:lnTo>
                <a:lnTo>
                  <a:pt x="277085" y="410797"/>
                </a:lnTo>
                <a:lnTo>
                  <a:pt x="119052" y="669060"/>
                </a:lnTo>
                <a:lnTo>
                  <a:pt x="359430" y="486410"/>
                </a:lnTo>
                <a:lnTo>
                  <a:pt x="502358" y="753345"/>
                </a:lnTo>
                <a:lnTo>
                  <a:pt x="465814" y="452367"/>
                </a:lnTo>
                <a:lnTo>
                  <a:pt x="766611" y="461205"/>
                </a:lnTo>
                <a:close/>
              </a:path>
            </a:pathLst>
          </a:custGeom>
          <a:solidFill>
            <a:schemeClr val="accent1">
              <a:alpha val="65000"/>
            </a:schemeClr>
          </a:solidFill>
          <a:ln w="6385" cap="flat">
            <a:noFill/>
            <a:prstDash val="solid"/>
            <a:miter/>
          </a:ln>
        </p:spPr>
        <p:txBody>
          <a:bodyPr rtlCol="0" anchor="ctr"/>
          <a:lstStyle/>
          <a:p>
            <a:endParaRPr lang="en-US" dirty="0"/>
          </a:p>
        </p:txBody>
      </p:sp>
      <p:cxnSp>
        <p:nvCxnSpPr>
          <p:cNvPr id="16" name="Straight Connector 15">
            <a:extLst>
              <a:ext uri="{FF2B5EF4-FFF2-40B4-BE49-F238E27FC236}">
                <a16:creationId xmlns:a16="http://schemas.microsoft.com/office/drawing/2014/main" id="{D1BD3F5A-ACA1-B405-D6E5-37192DAF342B}"/>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856A08D-1515-AC6D-487D-FF05098404BC}"/>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8" name="Freeform 11">
            <a:extLst>
              <a:ext uri="{FF2B5EF4-FFF2-40B4-BE49-F238E27FC236}">
                <a16:creationId xmlns:a16="http://schemas.microsoft.com/office/drawing/2014/main" id="{00F7C404-3682-BE0D-7B78-EEC527C409BE}"/>
              </a:ext>
            </a:extLst>
          </p:cNvPr>
          <p:cNvSpPr/>
          <p:nvPr userDrawn="1"/>
        </p:nvSpPr>
        <p:spPr>
          <a:xfrm>
            <a:off x="10397613" y="4952686"/>
            <a:ext cx="1794387" cy="1905314"/>
          </a:xfrm>
          <a:custGeom>
            <a:avLst/>
            <a:gdLst>
              <a:gd name="connsiteX0" fmla="*/ 2268387 w 2268387"/>
              <a:gd name="connsiteY0" fmla="*/ 2107997 h 2408616"/>
              <a:gd name="connsiteX1" fmla="*/ 2268387 w 2268387"/>
              <a:gd name="connsiteY1" fmla="*/ 2117965 h 2408616"/>
              <a:gd name="connsiteX2" fmla="*/ 2227606 w 2268387"/>
              <a:gd name="connsiteY2" fmla="*/ 2175439 h 2408616"/>
              <a:gd name="connsiteX3" fmla="*/ 1996806 w 2268387"/>
              <a:gd name="connsiteY3" fmla="*/ 2385223 h 2408616"/>
              <a:gd name="connsiteX4" fmla="*/ 1960052 w 2268387"/>
              <a:gd name="connsiteY4" fmla="*/ 2408616 h 2408616"/>
              <a:gd name="connsiteX5" fmla="*/ 1949262 w 2268387"/>
              <a:gd name="connsiteY5" fmla="*/ 2408616 h 2408616"/>
              <a:gd name="connsiteX6" fmla="*/ 1994057 w 2268387"/>
              <a:gd name="connsiteY6" fmla="*/ 2380069 h 2408616"/>
              <a:gd name="connsiteX7" fmla="*/ 2223788 w 2268387"/>
              <a:gd name="connsiteY7" fmla="*/ 2170966 h 2408616"/>
              <a:gd name="connsiteX8" fmla="*/ 2268387 w 2268387"/>
              <a:gd name="connsiteY8" fmla="*/ 1844513 h 2408616"/>
              <a:gd name="connsiteX9" fmla="*/ 2268387 w 2268387"/>
              <a:gd name="connsiteY9" fmla="*/ 1856929 h 2408616"/>
              <a:gd name="connsiteX10" fmla="*/ 2229989 w 2268387"/>
              <a:gd name="connsiteY10" fmla="*/ 1930467 h 2408616"/>
              <a:gd name="connsiteX11" fmla="*/ 1702109 w 2268387"/>
              <a:gd name="connsiteY11" fmla="*/ 2376439 h 2408616"/>
              <a:gd name="connsiteX12" fmla="*/ 1618124 w 2268387"/>
              <a:gd name="connsiteY12" fmla="*/ 2408616 h 2408616"/>
              <a:gd name="connsiteX13" fmla="*/ 1601964 w 2268387"/>
              <a:gd name="connsiteY13" fmla="*/ 2408616 h 2408616"/>
              <a:gd name="connsiteX14" fmla="*/ 1699787 w 2268387"/>
              <a:gd name="connsiteY14" fmla="*/ 2371139 h 2408616"/>
              <a:gd name="connsiteX15" fmla="*/ 2225160 w 2268387"/>
              <a:gd name="connsiteY15" fmla="*/ 1927299 h 2408616"/>
              <a:gd name="connsiteX16" fmla="*/ 1671375 w 2268387"/>
              <a:gd name="connsiteY16" fmla="*/ 1188350 h 2408616"/>
              <a:gd name="connsiteX17" fmla="*/ 1882377 w 2268387"/>
              <a:gd name="connsiteY17" fmla="*/ 1674828 h 2408616"/>
              <a:gd name="connsiteX18" fmla="*/ 1325700 w 2268387"/>
              <a:gd name="connsiteY18" fmla="*/ 2059795 h 2408616"/>
              <a:gd name="connsiteX19" fmla="*/ 1026772 w 2268387"/>
              <a:gd name="connsiteY19" fmla="*/ 1874736 h 2408616"/>
              <a:gd name="connsiteX20" fmla="*/ 1201639 w 2268387"/>
              <a:gd name="connsiteY20" fmla="*/ 1943642 h 2408616"/>
              <a:gd name="connsiteX21" fmla="*/ 1758317 w 2268387"/>
              <a:gd name="connsiteY21" fmla="*/ 1558680 h 2408616"/>
              <a:gd name="connsiteX22" fmla="*/ 1671375 w 2268387"/>
              <a:gd name="connsiteY22" fmla="*/ 1188350 h 2408616"/>
              <a:gd name="connsiteX23" fmla="*/ 1374983 w 2268387"/>
              <a:gd name="connsiteY23" fmla="*/ 1001331 h 2408616"/>
              <a:gd name="connsiteX24" fmla="*/ 819424 w 2268387"/>
              <a:gd name="connsiteY24" fmla="*/ 1475529 h 2408616"/>
              <a:gd name="connsiteX25" fmla="*/ 1285448 w 2268387"/>
              <a:gd name="connsiteY25" fmla="*/ 2146372 h 2408616"/>
              <a:gd name="connsiteX26" fmla="*/ 1957834 w 2268387"/>
              <a:gd name="connsiteY26" fmla="*/ 1681384 h 2408616"/>
              <a:gd name="connsiteX27" fmla="*/ 1491809 w 2268387"/>
              <a:gd name="connsiteY27" fmla="*/ 1010535 h 2408616"/>
              <a:gd name="connsiteX28" fmla="*/ 1374983 w 2268387"/>
              <a:gd name="connsiteY28" fmla="*/ 1001331 h 2408616"/>
              <a:gd name="connsiteX29" fmla="*/ 1374860 w 2268387"/>
              <a:gd name="connsiteY29" fmla="*/ 995548 h 2408616"/>
              <a:gd name="connsiteX30" fmla="*/ 1492854 w 2268387"/>
              <a:gd name="connsiteY30" fmla="*/ 1004847 h 2408616"/>
              <a:gd name="connsiteX31" fmla="*/ 1963575 w 2268387"/>
              <a:gd name="connsiteY31" fmla="*/ 1682414 h 2408616"/>
              <a:gd name="connsiteX32" fmla="*/ 1284405 w 2268387"/>
              <a:gd name="connsiteY32" fmla="*/ 2152067 h 2408616"/>
              <a:gd name="connsiteX33" fmla="*/ 813684 w 2268387"/>
              <a:gd name="connsiteY33" fmla="*/ 1474498 h 2408616"/>
              <a:gd name="connsiteX34" fmla="*/ 1374860 w 2268387"/>
              <a:gd name="connsiteY34" fmla="*/ 995548 h 2408616"/>
              <a:gd name="connsiteX35" fmla="*/ 1374404 w 2268387"/>
              <a:gd name="connsiteY35" fmla="*/ 976397 h 2408616"/>
              <a:gd name="connsiteX36" fmla="*/ 794775 w 2268387"/>
              <a:gd name="connsiteY36" fmla="*/ 1471080 h 2408616"/>
              <a:gd name="connsiteX37" fmla="*/ 1280983 w 2268387"/>
              <a:gd name="connsiteY37" fmla="*/ 2170912 h 2408616"/>
              <a:gd name="connsiteX38" fmla="*/ 1982483 w 2268387"/>
              <a:gd name="connsiteY38" fmla="*/ 1685829 h 2408616"/>
              <a:gd name="connsiteX39" fmla="*/ 1496275 w 2268387"/>
              <a:gd name="connsiteY39" fmla="*/ 986001 h 2408616"/>
              <a:gd name="connsiteX40" fmla="*/ 1374404 w 2268387"/>
              <a:gd name="connsiteY40" fmla="*/ 976397 h 2408616"/>
              <a:gd name="connsiteX41" fmla="*/ 1374228 w 2268387"/>
              <a:gd name="connsiteY41" fmla="*/ 970610 h 2408616"/>
              <a:gd name="connsiteX42" fmla="*/ 1497262 w 2268387"/>
              <a:gd name="connsiteY42" fmla="*/ 980306 h 2408616"/>
              <a:gd name="connsiteX43" fmla="*/ 1988166 w 2268387"/>
              <a:gd name="connsiteY43" fmla="*/ 1686859 h 2408616"/>
              <a:gd name="connsiteX44" fmla="*/ 1279996 w 2268387"/>
              <a:gd name="connsiteY44" fmla="*/ 2176607 h 2408616"/>
              <a:gd name="connsiteX45" fmla="*/ 789091 w 2268387"/>
              <a:gd name="connsiteY45" fmla="*/ 1470049 h 2408616"/>
              <a:gd name="connsiteX46" fmla="*/ 1374228 w 2268387"/>
              <a:gd name="connsiteY46" fmla="*/ 970610 h 2408616"/>
              <a:gd name="connsiteX47" fmla="*/ 1373788 w 2268387"/>
              <a:gd name="connsiteY47" fmla="*/ 951459 h 2408616"/>
              <a:gd name="connsiteX48" fmla="*/ 770184 w 2268387"/>
              <a:gd name="connsiteY48" fmla="*/ 1466635 h 2408616"/>
              <a:gd name="connsiteX49" fmla="*/ 1276575 w 2268387"/>
              <a:gd name="connsiteY49" fmla="*/ 2195454 h 2408616"/>
              <a:gd name="connsiteX50" fmla="*/ 2007075 w 2268387"/>
              <a:gd name="connsiteY50" fmla="*/ 1690278 h 2408616"/>
              <a:gd name="connsiteX51" fmla="*/ 1500684 w 2268387"/>
              <a:gd name="connsiteY51" fmla="*/ 961460 h 2408616"/>
              <a:gd name="connsiteX52" fmla="*/ 1373788 w 2268387"/>
              <a:gd name="connsiteY52" fmla="*/ 951459 h 2408616"/>
              <a:gd name="connsiteX53" fmla="*/ 1373648 w 2268387"/>
              <a:gd name="connsiteY53" fmla="*/ 945673 h 2408616"/>
              <a:gd name="connsiteX54" fmla="*/ 1501727 w 2268387"/>
              <a:gd name="connsiteY54" fmla="*/ 955766 h 2408616"/>
              <a:gd name="connsiteX55" fmla="*/ 2012759 w 2268387"/>
              <a:gd name="connsiteY55" fmla="*/ 1691308 h 2408616"/>
              <a:gd name="connsiteX56" fmla="*/ 1275531 w 2268387"/>
              <a:gd name="connsiteY56" fmla="*/ 2201148 h 2408616"/>
              <a:gd name="connsiteX57" fmla="*/ 764499 w 2268387"/>
              <a:gd name="connsiteY57" fmla="*/ 1465604 h 2408616"/>
              <a:gd name="connsiteX58" fmla="*/ 1373648 w 2268387"/>
              <a:gd name="connsiteY58" fmla="*/ 945673 h 2408616"/>
              <a:gd name="connsiteX59" fmla="*/ 1369642 w 2268387"/>
              <a:gd name="connsiteY59" fmla="*/ 932149 h 2408616"/>
              <a:gd name="connsiteX60" fmla="*/ 745070 w 2268387"/>
              <a:gd name="connsiteY60" fmla="*/ 1465252 h 2408616"/>
              <a:gd name="connsiteX61" fmla="*/ 1269035 w 2268387"/>
              <a:gd name="connsiteY61" fmla="*/ 2219439 h 2408616"/>
              <a:gd name="connsiteX62" fmla="*/ 2024938 w 2268387"/>
              <a:gd name="connsiteY62" fmla="*/ 1696678 h 2408616"/>
              <a:gd name="connsiteX63" fmla="*/ 1500974 w 2268387"/>
              <a:gd name="connsiteY63" fmla="*/ 942498 h 2408616"/>
              <a:gd name="connsiteX64" fmla="*/ 1369642 w 2268387"/>
              <a:gd name="connsiteY64" fmla="*/ 932149 h 2408616"/>
              <a:gd name="connsiteX65" fmla="*/ 1369518 w 2268387"/>
              <a:gd name="connsiteY65" fmla="*/ 926363 h 2408616"/>
              <a:gd name="connsiteX66" fmla="*/ 1502017 w 2268387"/>
              <a:gd name="connsiteY66" fmla="*/ 936803 h 2408616"/>
              <a:gd name="connsiteX67" fmla="*/ 2030622 w 2268387"/>
              <a:gd name="connsiteY67" fmla="*/ 1697714 h 2408616"/>
              <a:gd name="connsiteX68" fmla="*/ 1267990 w 2268387"/>
              <a:gd name="connsiteY68" fmla="*/ 2225127 h 2408616"/>
              <a:gd name="connsiteX69" fmla="*/ 739328 w 2268387"/>
              <a:gd name="connsiteY69" fmla="*/ 1464222 h 2408616"/>
              <a:gd name="connsiteX70" fmla="*/ 1369518 w 2268387"/>
              <a:gd name="connsiteY70" fmla="*/ 926363 h 2408616"/>
              <a:gd name="connsiteX71" fmla="*/ 1369062 w 2268387"/>
              <a:gd name="connsiteY71" fmla="*/ 907211 h 2408616"/>
              <a:gd name="connsiteX72" fmla="*/ 720478 w 2268387"/>
              <a:gd name="connsiteY72" fmla="*/ 1460808 h 2408616"/>
              <a:gd name="connsiteX73" fmla="*/ 1264570 w 2268387"/>
              <a:gd name="connsiteY73" fmla="*/ 2243973 h 2408616"/>
              <a:gd name="connsiteX74" fmla="*/ 2049530 w 2268387"/>
              <a:gd name="connsiteY74" fmla="*/ 1701128 h 2408616"/>
              <a:gd name="connsiteX75" fmla="*/ 1505440 w 2268387"/>
              <a:gd name="connsiteY75" fmla="*/ 917957 h 2408616"/>
              <a:gd name="connsiteX76" fmla="*/ 1369062 w 2268387"/>
              <a:gd name="connsiteY76" fmla="*/ 907211 h 2408616"/>
              <a:gd name="connsiteX77" fmla="*/ 1368925 w 2268387"/>
              <a:gd name="connsiteY77" fmla="*/ 901424 h 2408616"/>
              <a:gd name="connsiteX78" fmla="*/ 1506483 w 2268387"/>
              <a:gd name="connsiteY78" fmla="*/ 912262 h 2408616"/>
              <a:gd name="connsiteX79" fmla="*/ 2055272 w 2268387"/>
              <a:gd name="connsiteY79" fmla="*/ 1702158 h 2408616"/>
              <a:gd name="connsiteX80" fmla="*/ 1263525 w 2268387"/>
              <a:gd name="connsiteY80" fmla="*/ 2249667 h 2408616"/>
              <a:gd name="connsiteX81" fmla="*/ 714736 w 2268387"/>
              <a:gd name="connsiteY81" fmla="*/ 1459772 h 2408616"/>
              <a:gd name="connsiteX82" fmla="*/ 1368925 w 2268387"/>
              <a:gd name="connsiteY82" fmla="*/ 901424 h 2408616"/>
              <a:gd name="connsiteX83" fmla="*/ 359897 w 2268387"/>
              <a:gd name="connsiteY83" fmla="*/ 415377 h 2408616"/>
              <a:gd name="connsiteX84" fmla="*/ 25358 w 2268387"/>
              <a:gd name="connsiteY84" fmla="*/ 1052829 h 2408616"/>
              <a:gd name="connsiteX85" fmla="*/ 210433 w 2268387"/>
              <a:gd name="connsiteY85" fmla="*/ 1938503 h 2408616"/>
              <a:gd name="connsiteX86" fmla="*/ 216059 w 2268387"/>
              <a:gd name="connsiteY86" fmla="*/ 1935974 h 2408616"/>
              <a:gd name="connsiteX87" fmla="*/ 106789 w 2268387"/>
              <a:gd name="connsiteY87" fmla="*/ 1177181 h 2408616"/>
              <a:gd name="connsiteX88" fmla="*/ 439762 w 2268387"/>
              <a:gd name="connsiteY88" fmla="*/ 539761 h 2408616"/>
              <a:gd name="connsiteX89" fmla="*/ 359897 w 2268387"/>
              <a:gd name="connsiteY89" fmla="*/ 415377 h 2408616"/>
              <a:gd name="connsiteX90" fmla="*/ 1174373 w 2268387"/>
              <a:gd name="connsiteY90" fmla="*/ 63048 h 2408616"/>
              <a:gd name="connsiteX91" fmla="*/ 928811 w 2268387"/>
              <a:gd name="connsiteY91" fmla="*/ 96393 h 2408616"/>
              <a:gd name="connsiteX92" fmla="*/ 928232 w 2268387"/>
              <a:gd name="connsiteY92" fmla="*/ 133483 h 2408616"/>
              <a:gd name="connsiteX93" fmla="*/ 796226 w 2268387"/>
              <a:gd name="connsiteY93" fmla="*/ 224736 h 2408616"/>
              <a:gd name="connsiteX94" fmla="*/ 717636 w 2268387"/>
              <a:gd name="connsiteY94" fmla="*/ 168943 h 2408616"/>
              <a:gd name="connsiteX95" fmla="*/ 617298 w 2268387"/>
              <a:gd name="connsiteY95" fmla="*/ 219861 h 2408616"/>
              <a:gd name="connsiteX96" fmla="*/ 716824 w 2268387"/>
              <a:gd name="connsiteY96" fmla="*/ 331698 h 2408616"/>
              <a:gd name="connsiteX97" fmla="*/ 1517445 w 2268387"/>
              <a:gd name="connsiteY97" fmla="*/ 201655 h 2408616"/>
              <a:gd name="connsiteX98" fmla="*/ 2223528 w 2268387"/>
              <a:gd name="connsiteY98" fmla="*/ 606253 h 2408616"/>
              <a:gd name="connsiteX99" fmla="*/ 1429287 w 2268387"/>
              <a:gd name="connsiteY99" fmla="*/ 81969 h 2408616"/>
              <a:gd name="connsiteX100" fmla="*/ 1174373 w 2268387"/>
              <a:gd name="connsiteY100" fmla="*/ 63048 h 2408616"/>
              <a:gd name="connsiteX101" fmla="*/ 836766 w 2268387"/>
              <a:gd name="connsiteY101" fmla="*/ 1834 h 2408616"/>
              <a:gd name="connsiteX102" fmla="*/ 927766 w 2268387"/>
              <a:gd name="connsiteY102" fmla="*/ 90684 h 2408616"/>
              <a:gd name="connsiteX103" fmla="*/ 1430331 w 2268387"/>
              <a:gd name="connsiteY103" fmla="*/ 76276 h 2408616"/>
              <a:gd name="connsiteX104" fmla="*/ 2252932 w 2268387"/>
              <a:gd name="connsiteY104" fmla="*/ 641991 h 2408616"/>
              <a:gd name="connsiteX105" fmla="*/ 2268387 w 2268387"/>
              <a:gd name="connsiteY105" fmla="*/ 663717 h 2408616"/>
              <a:gd name="connsiteX106" fmla="*/ 2268387 w 2268387"/>
              <a:gd name="connsiteY106" fmla="*/ 686485 h 2408616"/>
              <a:gd name="connsiteX107" fmla="*/ 2248177 w 2268387"/>
              <a:gd name="connsiteY107" fmla="*/ 645296 h 2408616"/>
              <a:gd name="connsiteX108" fmla="*/ 1516401 w 2268387"/>
              <a:gd name="connsiteY108" fmla="*/ 207349 h 2408616"/>
              <a:gd name="connsiteX109" fmla="*/ 1304834 w 2268387"/>
              <a:gd name="connsiteY109" fmla="*/ 187836 h 2408616"/>
              <a:gd name="connsiteX110" fmla="*/ 718507 w 2268387"/>
              <a:gd name="connsiteY110" fmla="*/ 337369 h 2408616"/>
              <a:gd name="connsiteX111" fmla="*/ 722393 w 2268387"/>
              <a:gd name="connsiteY111" fmla="*/ 419674 h 2408616"/>
              <a:gd name="connsiteX112" fmla="*/ 508723 w 2268387"/>
              <a:gd name="connsiteY112" fmla="*/ 567415 h 2408616"/>
              <a:gd name="connsiteX113" fmla="*/ 444808 w 2268387"/>
              <a:gd name="connsiteY113" fmla="*/ 542961 h 2408616"/>
              <a:gd name="connsiteX114" fmla="*/ 112473 w 2268387"/>
              <a:gd name="connsiteY114" fmla="*/ 1178211 h 2408616"/>
              <a:gd name="connsiteX115" fmla="*/ 221510 w 2268387"/>
              <a:gd name="connsiteY115" fmla="*/ 1933972 h 2408616"/>
              <a:gd name="connsiteX116" fmla="*/ 260950 w 2268387"/>
              <a:gd name="connsiteY116" fmla="*/ 1931356 h 2408616"/>
              <a:gd name="connsiteX117" fmla="*/ 326315 w 2268387"/>
              <a:gd name="connsiteY117" fmla="*/ 2025388 h 2408616"/>
              <a:gd name="connsiteX118" fmla="*/ 307466 w 2268387"/>
              <a:gd name="connsiteY118" fmla="*/ 2064320 h 2408616"/>
              <a:gd name="connsiteX119" fmla="*/ 797389 w 2268387"/>
              <a:gd name="connsiteY119" fmla="*/ 2399114 h 2408616"/>
              <a:gd name="connsiteX120" fmla="*/ 827329 w 2268387"/>
              <a:gd name="connsiteY120" fmla="*/ 2408616 h 2408616"/>
              <a:gd name="connsiteX121" fmla="*/ 808204 w 2268387"/>
              <a:gd name="connsiteY121" fmla="*/ 2408616 h 2408616"/>
              <a:gd name="connsiteX122" fmla="*/ 795523 w 2268387"/>
              <a:gd name="connsiteY122" fmla="*/ 2404594 h 2408616"/>
              <a:gd name="connsiteX123" fmla="*/ 303464 w 2268387"/>
              <a:gd name="connsiteY123" fmla="*/ 2068549 h 2408616"/>
              <a:gd name="connsiteX124" fmla="*/ 301783 w 2268387"/>
              <a:gd name="connsiteY124" fmla="*/ 2070170 h 2408616"/>
              <a:gd name="connsiteX125" fmla="*/ 635046 w 2268387"/>
              <a:gd name="connsiteY125" fmla="*/ 2398850 h 2408616"/>
              <a:gd name="connsiteX126" fmla="*/ 651585 w 2268387"/>
              <a:gd name="connsiteY126" fmla="*/ 2408616 h 2408616"/>
              <a:gd name="connsiteX127" fmla="*/ 640173 w 2268387"/>
              <a:gd name="connsiteY127" fmla="*/ 2408616 h 2408616"/>
              <a:gd name="connsiteX128" fmla="*/ 632123 w 2268387"/>
              <a:gd name="connsiteY128" fmla="*/ 2403866 h 2408616"/>
              <a:gd name="connsiteX129" fmla="*/ 297374 w 2268387"/>
              <a:gd name="connsiteY129" fmla="*/ 2073983 h 2408616"/>
              <a:gd name="connsiteX130" fmla="*/ 232067 w 2268387"/>
              <a:gd name="connsiteY130" fmla="*/ 2090567 h 2408616"/>
              <a:gd name="connsiteX131" fmla="*/ 166702 w 2268387"/>
              <a:gd name="connsiteY131" fmla="*/ 1996536 h 2408616"/>
              <a:gd name="connsiteX132" fmla="*/ 205330 w 2268387"/>
              <a:gd name="connsiteY132" fmla="*/ 1941280 h 2408616"/>
              <a:gd name="connsiteX133" fmla="*/ 19674 w 2268387"/>
              <a:gd name="connsiteY133" fmla="*/ 1051798 h 2408616"/>
              <a:gd name="connsiteX134" fmla="*/ 358912 w 2268387"/>
              <a:gd name="connsiteY134" fmla="*/ 408191 h 2408616"/>
              <a:gd name="connsiteX135" fmla="*/ 360651 w 2268387"/>
              <a:gd name="connsiteY135" fmla="*/ 354269 h 2408616"/>
              <a:gd name="connsiteX136" fmla="*/ 574320 w 2268387"/>
              <a:gd name="connsiteY136" fmla="*/ 206528 h 2408616"/>
              <a:gd name="connsiteX137" fmla="*/ 610628 w 2268387"/>
              <a:gd name="connsiteY137" fmla="*/ 217007 h 2408616"/>
              <a:gd name="connsiteX138" fmla="*/ 714910 w 2268387"/>
              <a:gd name="connsiteY138" fmla="*/ 163823 h 2408616"/>
              <a:gd name="connsiteX139" fmla="*/ 704818 w 2268387"/>
              <a:gd name="connsiteY139" fmla="*/ 93087 h 2408616"/>
              <a:gd name="connsiteX140" fmla="*/ 836766 w 2268387"/>
              <a:gd name="connsiteY140" fmla="*/ 1834 h 2408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2268387" h="2408616">
                <a:moveTo>
                  <a:pt x="2268387" y="2107997"/>
                </a:moveTo>
                <a:lnTo>
                  <a:pt x="2268387" y="2117965"/>
                </a:lnTo>
                <a:lnTo>
                  <a:pt x="2227606" y="2175439"/>
                </a:lnTo>
                <a:cubicBezTo>
                  <a:pt x="2159820" y="2255209"/>
                  <a:pt x="2082127" y="2325663"/>
                  <a:pt x="1996806" y="2385223"/>
                </a:cubicBezTo>
                <a:lnTo>
                  <a:pt x="1960052" y="2408616"/>
                </a:lnTo>
                <a:lnTo>
                  <a:pt x="1949262" y="2408616"/>
                </a:lnTo>
                <a:lnTo>
                  <a:pt x="1994057" y="2380069"/>
                </a:lnTo>
                <a:cubicBezTo>
                  <a:pt x="2078999" y="2320698"/>
                  <a:pt x="2156334" y="2250473"/>
                  <a:pt x="2223788" y="2170966"/>
                </a:cubicBezTo>
                <a:close/>
                <a:moveTo>
                  <a:pt x="2268387" y="1844513"/>
                </a:moveTo>
                <a:lnTo>
                  <a:pt x="2268387" y="1856929"/>
                </a:lnTo>
                <a:lnTo>
                  <a:pt x="2229989" y="1930467"/>
                </a:lnTo>
                <a:cubicBezTo>
                  <a:pt x="2100504" y="2127893"/>
                  <a:pt x="1916036" y="2282434"/>
                  <a:pt x="1702109" y="2376439"/>
                </a:cubicBezTo>
                <a:lnTo>
                  <a:pt x="1618124" y="2408616"/>
                </a:lnTo>
                <a:lnTo>
                  <a:pt x="1601964" y="2408616"/>
                </a:lnTo>
                <a:lnTo>
                  <a:pt x="1699787" y="2371139"/>
                </a:lnTo>
                <a:cubicBezTo>
                  <a:pt x="1912703" y="2277583"/>
                  <a:pt x="2096294" y="2123781"/>
                  <a:pt x="2225160" y="1927299"/>
                </a:cubicBezTo>
                <a:close/>
                <a:moveTo>
                  <a:pt x="1671375" y="1188350"/>
                </a:moveTo>
                <a:cubicBezTo>
                  <a:pt x="1828727" y="1290024"/>
                  <a:pt x="1917872" y="1479302"/>
                  <a:pt x="1882377" y="1674828"/>
                </a:cubicBezTo>
                <a:cubicBezTo>
                  <a:pt x="1835222" y="1934499"/>
                  <a:pt x="1585999" y="2106856"/>
                  <a:pt x="1325700" y="2059795"/>
                </a:cubicBezTo>
                <a:cubicBezTo>
                  <a:pt x="1201233" y="2037284"/>
                  <a:pt x="1096719" y="1968644"/>
                  <a:pt x="1026772" y="1874736"/>
                </a:cubicBezTo>
                <a:cubicBezTo>
                  <a:pt x="1078391" y="1908095"/>
                  <a:pt x="1137317" y="1932017"/>
                  <a:pt x="1201639" y="1943642"/>
                </a:cubicBezTo>
                <a:cubicBezTo>
                  <a:pt x="1461940" y="1990703"/>
                  <a:pt x="1711162" y="1818351"/>
                  <a:pt x="1758317" y="1558680"/>
                </a:cubicBezTo>
                <a:cubicBezTo>
                  <a:pt x="1782907" y="1423219"/>
                  <a:pt x="1747702" y="1290759"/>
                  <a:pt x="1671375" y="1188350"/>
                </a:cubicBezTo>
                <a:close/>
                <a:moveTo>
                  <a:pt x="1374983" y="1001331"/>
                </a:moveTo>
                <a:cubicBezTo>
                  <a:pt x="1105956" y="1007388"/>
                  <a:pt x="869261" y="1201083"/>
                  <a:pt x="819424" y="1475529"/>
                </a:cubicBezTo>
                <a:cubicBezTo>
                  <a:pt x="762411" y="1789182"/>
                  <a:pt x="971093" y="2089525"/>
                  <a:pt x="1285448" y="2146372"/>
                </a:cubicBezTo>
                <a:cubicBezTo>
                  <a:pt x="1599861" y="2203219"/>
                  <a:pt x="1900877" y="1995031"/>
                  <a:pt x="1957834" y="1681384"/>
                </a:cubicBezTo>
                <a:cubicBezTo>
                  <a:pt x="2014847" y="1367731"/>
                  <a:pt x="1806165" y="1067382"/>
                  <a:pt x="1491809" y="1010535"/>
                </a:cubicBezTo>
                <a:cubicBezTo>
                  <a:pt x="1452507" y="1003430"/>
                  <a:pt x="1413415" y="1000466"/>
                  <a:pt x="1374983" y="1001331"/>
                </a:cubicBezTo>
                <a:close/>
                <a:moveTo>
                  <a:pt x="1374860" y="995548"/>
                </a:moveTo>
                <a:cubicBezTo>
                  <a:pt x="1413677" y="994674"/>
                  <a:pt x="1453161" y="997669"/>
                  <a:pt x="1492854" y="1004847"/>
                </a:cubicBezTo>
                <a:cubicBezTo>
                  <a:pt x="1810342" y="1062261"/>
                  <a:pt x="2021110" y="1365620"/>
                  <a:pt x="1963575" y="1682414"/>
                </a:cubicBezTo>
                <a:cubicBezTo>
                  <a:pt x="1906040" y="1999209"/>
                  <a:pt x="1601950" y="2209480"/>
                  <a:pt x="1284405" y="2152067"/>
                </a:cubicBezTo>
                <a:cubicBezTo>
                  <a:pt x="966916" y="2094651"/>
                  <a:pt x="756147" y="1791293"/>
                  <a:pt x="813684" y="1474498"/>
                </a:cubicBezTo>
                <a:cubicBezTo>
                  <a:pt x="864026" y="1197299"/>
                  <a:pt x="1103137" y="1001660"/>
                  <a:pt x="1374860" y="995548"/>
                </a:cubicBezTo>
                <a:close/>
                <a:moveTo>
                  <a:pt x="1374404" y="976397"/>
                </a:moveTo>
                <a:cubicBezTo>
                  <a:pt x="1093751" y="982712"/>
                  <a:pt x="846793" y="1184774"/>
                  <a:pt x="794775" y="1471080"/>
                </a:cubicBezTo>
                <a:cubicBezTo>
                  <a:pt x="735384" y="1798284"/>
                  <a:pt x="953054" y="2111613"/>
                  <a:pt x="1280983" y="2170912"/>
                </a:cubicBezTo>
                <a:cubicBezTo>
                  <a:pt x="1608969" y="2230213"/>
                  <a:pt x="1923034" y="2013033"/>
                  <a:pt x="1982483" y="1685829"/>
                </a:cubicBezTo>
                <a:cubicBezTo>
                  <a:pt x="2041875" y="1358623"/>
                  <a:pt x="1824203" y="1045301"/>
                  <a:pt x="1496275" y="986001"/>
                </a:cubicBezTo>
                <a:cubicBezTo>
                  <a:pt x="1455277" y="978588"/>
                  <a:pt x="1414497" y="975496"/>
                  <a:pt x="1374404" y="976397"/>
                </a:cubicBezTo>
                <a:close/>
                <a:moveTo>
                  <a:pt x="1374228" y="970610"/>
                </a:moveTo>
                <a:cubicBezTo>
                  <a:pt x="1414703" y="969699"/>
                  <a:pt x="1455873" y="972822"/>
                  <a:pt x="1497262" y="980306"/>
                </a:cubicBezTo>
                <a:cubicBezTo>
                  <a:pt x="1828379" y="1040174"/>
                  <a:pt x="2048196" y="1356512"/>
                  <a:pt x="1988166" y="1686859"/>
                </a:cubicBezTo>
                <a:cubicBezTo>
                  <a:pt x="1928137" y="2017211"/>
                  <a:pt x="1611056" y="2236474"/>
                  <a:pt x="1279996" y="2176607"/>
                </a:cubicBezTo>
                <a:cubicBezTo>
                  <a:pt x="948879" y="2116734"/>
                  <a:pt x="729061" y="1800401"/>
                  <a:pt x="789091" y="1470049"/>
                </a:cubicBezTo>
                <a:cubicBezTo>
                  <a:pt x="841617" y="1180996"/>
                  <a:pt x="1090905" y="976986"/>
                  <a:pt x="1374228" y="970610"/>
                </a:cubicBezTo>
                <a:close/>
                <a:moveTo>
                  <a:pt x="1373788" y="951459"/>
                </a:moveTo>
                <a:cubicBezTo>
                  <a:pt x="1081561" y="958035"/>
                  <a:pt x="824384" y="1168473"/>
                  <a:pt x="770184" y="1466635"/>
                </a:cubicBezTo>
                <a:cubicBezTo>
                  <a:pt x="708298" y="1807392"/>
                  <a:pt x="935017" y="2133694"/>
                  <a:pt x="1276575" y="2195454"/>
                </a:cubicBezTo>
                <a:cubicBezTo>
                  <a:pt x="1618074" y="2257208"/>
                  <a:pt x="1945132" y="2031035"/>
                  <a:pt x="2007075" y="1690278"/>
                </a:cubicBezTo>
                <a:cubicBezTo>
                  <a:pt x="2068959" y="1349521"/>
                  <a:pt x="1842240" y="1023220"/>
                  <a:pt x="1500684" y="961460"/>
                </a:cubicBezTo>
                <a:cubicBezTo>
                  <a:pt x="1457996" y="953740"/>
                  <a:pt x="1415535" y="950519"/>
                  <a:pt x="1373788" y="951459"/>
                </a:cubicBezTo>
                <a:close/>
                <a:moveTo>
                  <a:pt x="1373648" y="945673"/>
                </a:moveTo>
                <a:cubicBezTo>
                  <a:pt x="1415783" y="944725"/>
                  <a:pt x="1458642" y="947975"/>
                  <a:pt x="1501727" y="955766"/>
                </a:cubicBezTo>
                <a:cubicBezTo>
                  <a:pt x="1846417" y="1018092"/>
                  <a:pt x="2075223" y="1347409"/>
                  <a:pt x="2012759" y="1691308"/>
                </a:cubicBezTo>
                <a:cubicBezTo>
                  <a:pt x="1950293" y="2035213"/>
                  <a:pt x="1620220" y="2263474"/>
                  <a:pt x="1275531" y="2201148"/>
                </a:cubicBezTo>
                <a:cubicBezTo>
                  <a:pt x="930841" y="2138821"/>
                  <a:pt x="702034" y="1809504"/>
                  <a:pt x="764499" y="1465604"/>
                </a:cubicBezTo>
                <a:cubicBezTo>
                  <a:pt x="819156" y="1164688"/>
                  <a:pt x="1078701" y="952312"/>
                  <a:pt x="1373648" y="945673"/>
                </a:cubicBezTo>
                <a:close/>
                <a:moveTo>
                  <a:pt x="1369642" y="932149"/>
                </a:moveTo>
                <a:cubicBezTo>
                  <a:pt x="1067207" y="938955"/>
                  <a:pt x="801097" y="1156716"/>
                  <a:pt x="745070" y="1465252"/>
                </a:cubicBezTo>
                <a:cubicBezTo>
                  <a:pt x="680981" y="1817871"/>
                  <a:pt x="915587" y="2155526"/>
                  <a:pt x="1269035" y="2219439"/>
                </a:cubicBezTo>
                <a:cubicBezTo>
                  <a:pt x="1622424" y="2283345"/>
                  <a:pt x="1960907" y="2049297"/>
                  <a:pt x="2024938" y="1696678"/>
                </a:cubicBezTo>
                <a:cubicBezTo>
                  <a:pt x="2088970" y="1344065"/>
                  <a:pt x="1854420" y="1006403"/>
                  <a:pt x="1500974" y="942498"/>
                </a:cubicBezTo>
                <a:cubicBezTo>
                  <a:pt x="1456793" y="934509"/>
                  <a:pt x="1412847" y="931177"/>
                  <a:pt x="1369642" y="932149"/>
                </a:cubicBezTo>
                <a:close/>
                <a:moveTo>
                  <a:pt x="1369518" y="926363"/>
                </a:moveTo>
                <a:cubicBezTo>
                  <a:pt x="1413108" y="925382"/>
                  <a:pt x="1457445" y="928744"/>
                  <a:pt x="1502017" y="936803"/>
                </a:cubicBezTo>
                <a:cubicBezTo>
                  <a:pt x="1858596" y="1001283"/>
                  <a:pt x="2095291" y="1341953"/>
                  <a:pt x="2030622" y="1697714"/>
                </a:cubicBezTo>
                <a:cubicBezTo>
                  <a:pt x="1966011" y="2053475"/>
                  <a:pt x="1624569" y="2289606"/>
                  <a:pt x="1267990" y="2225127"/>
                </a:cubicBezTo>
                <a:cubicBezTo>
                  <a:pt x="911412" y="2160654"/>
                  <a:pt x="674717" y="1819984"/>
                  <a:pt x="739328" y="1464222"/>
                </a:cubicBezTo>
                <a:cubicBezTo>
                  <a:pt x="795863" y="1152931"/>
                  <a:pt x="1064389" y="933231"/>
                  <a:pt x="1369518" y="926363"/>
                </a:cubicBezTo>
                <a:close/>
                <a:moveTo>
                  <a:pt x="1369062" y="907211"/>
                </a:moveTo>
                <a:cubicBezTo>
                  <a:pt x="1055005" y="914281"/>
                  <a:pt x="778637" y="1140408"/>
                  <a:pt x="720478" y="1460808"/>
                </a:cubicBezTo>
                <a:cubicBezTo>
                  <a:pt x="653954" y="1826973"/>
                  <a:pt x="897550" y="2177613"/>
                  <a:pt x="1264570" y="2243973"/>
                </a:cubicBezTo>
                <a:cubicBezTo>
                  <a:pt x="1631588" y="2310340"/>
                  <a:pt x="1983005" y="2067299"/>
                  <a:pt x="2049530" y="1701128"/>
                </a:cubicBezTo>
                <a:cubicBezTo>
                  <a:pt x="2116055" y="1334957"/>
                  <a:pt x="1872458" y="984322"/>
                  <a:pt x="1505440" y="917957"/>
                </a:cubicBezTo>
                <a:cubicBezTo>
                  <a:pt x="1459563" y="909662"/>
                  <a:pt x="1413927" y="906201"/>
                  <a:pt x="1369062" y="907211"/>
                </a:cubicBezTo>
                <a:close/>
                <a:moveTo>
                  <a:pt x="1368925" y="901424"/>
                </a:moveTo>
                <a:cubicBezTo>
                  <a:pt x="1414178" y="900406"/>
                  <a:pt x="1460207" y="903896"/>
                  <a:pt x="1506483" y="912262"/>
                </a:cubicBezTo>
                <a:cubicBezTo>
                  <a:pt x="1876634" y="979196"/>
                  <a:pt x="2122319" y="1332845"/>
                  <a:pt x="2055272" y="1702158"/>
                </a:cubicBezTo>
                <a:cubicBezTo>
                  <a:pt x="1988166" y="2071472"/>
                  <a:pt x="1633676" y="2316600"/>
                  <a:pt x="1263525" y="2249667"/>
                </a:cubicBezTo>
                <a:cubicBezTo>
                  <a:pt x="893374" y="2182734"/>
                  <a:pt x="647632" y="1829092"/>
                  <a:pt x="714736" y="1459772"/>
                </a:cubicBezTo>
                <a:cubicBezTo>
                  <a:pt x="773453" y="1136623"/>
                  <a:pt x="1052156" y="908553"/>
                  <a:pt x="1368925" y="901424"/>
                </a:cubicBezTo>
                <a:close/>
                <a:moveTo>
                  <a:pt x="359897" y="415377"/>
                </a:moveTo>
                <a:cubicBezTo>
                  <a:pt x="191584" y="582957"/>
                  <a:pt x="71003" y="801700"/>
                  <a:pt x="25358" y="1052829"/>
                </a:cubicBezTo>
                <a:cubicBezTo>
                  <a:pt x="-32874" y="1373530"/>
                  <a:pt x="41887" y="1687570"/>
                  <a:pt x="210433" y="1938503"/>
                </a:cubicBezTo>
                <a:cubicBezTo>
                  <a:pt x="212289" y="1937589"/>
                  <a:pt x="214145" y="1936744"/>
                  <a:pt x="216059" y="1935974"/>
                </a:cubicBezTo>
                <a:cubicBezTo>
                  <a:pt x="102032" y="1709565"/>
                  <a:pt x="58011" y="1445699"/>
                  <a:pt x="106789" y="1177181"/>
                </a:cubicBezTo>
                <a:cubicBezTo>
                  <a:pt x="152318" y="926388"/>
                  <a:pt x="272261" y="707738"/>
                  <a:pt x="439762" y="539761"/>
                </a:cubicBezTo>
                <a:cubicBezTo>
                  <a:pt x="397132" y="511453"/>
                  <a:pt x="367843" y="466220"/>
                  <a:pt x="359897" y="415377"/>
                </a:cubicBezTo>
                <a:close/>
                <a:moveTo>
                  <a:pt x="1174373" y="63048"/>
                </a:moveTo>
                <a:cubicBezTo>
                  <a:pt x="1090600" y="65700"/>
                  <a:pt x="1008386" y="77063"/>
                  <a:pt x="928811" y="96393"/>
                </a:cubicBezTo>
                <a:cubicBezTo>
                  <a:pt x="930609" y="108390"/>
                  <a:pt x="930494" y="120882"/>
                  <a:pt x="928232" y="133483"/>
                </a:cubicBezTo>
                <a:cubicBezTo>
                  <a:pt x="917037" y="195036"/>
                  <a:pt x="857936" y="235891"/>
                  <a:pt x="796226" y="224736"/>
                </a:cubicBezTo>
                <a:cubicBezTo>
                  <a:pt x="761715" y="218486"/>
                  <a:pt x="733644" y="197242"/>
                  <a:pt x="717636" y="168943"/>
                </a:cubicBezTo>
                <a:cubicBezTo>
                  <a:pt x="683358" y="184376"/>
                  <a:pt x="649894" y="201373"/>
                  <a:pt x="617298" y="219861"/>
                </a:cubicBezTo>
                <a:cubicBezTo>
                  <a:pt x="665379" y="241512"/>
                  <a:pt x="701223" y="282693"/>
                  <a:pt x="716824" y="331698"/>
                </a:cubicBezTo>
                <a:cubicBezTo>
                  <a:pt x="952358" y="202461"/>
                  <a:pt x="1232320" y="150098"/>
                  <a:pt x="1517445" y="201655"/>
                </a:cubicBezTo>
                <a:cubicBezTo>
                  <a:pt x="1803730" y="253424"/>
                  <a:pt x="2048253" y="401458"/>
                  <a:pt x="2223528" y="606253"/>
                </a:cubicBezTo>
                <a:cubicBezTo>
                  <a:pt x="2048253" y="340063"/>
                  <a:pt x="1768175" y="143249"/>
                  <a:pt x="1429287" y="81969"/>
                </a:cubicBezTo>
                <a:cubicBezTo>
                  <a:pt x="1343477" y="66455"/>
                  <a:pt x="1258145" y="60396"/>
                  <a:pt x="1174373" y="63048"/>
                </a:cubicBezTo>
                <a:close/>
                <a:moveTo>
                  <a:pt x="836766" y="1834"/>
                </a:moveTo>
                <a:cubicBezTo>
                  <a:pt x="883804" y="10341"/>
                  <a:pt x="918777" y="46634"/>
                  <a:pt x="927766" y="90684"/>
                </a:cubicBezTo>
                <a:cubicBezTo>
                  <a:pt x="1087613" y="51912"/>
                  <a:pt x="1258015" y="45120"/>
                  <a:pt x="1430331" y="76276"/>
                </a:cubicBezTo>
                <a:cubicBezTo>
                  <a:pt x="1787199" y="140799"/>
                  <a:pt x="2079109" y="354868"/>
                  <a:pt x="2252932" y="641991"/>
                </a:cubicBezTo>
                <a:lnTo>
                  <a:pt x="2268387" y="663717"/>
                </a:lnTo>
                <a:lnTo>
                  <a:pt x="2268387" y="686485"/>
                </a:lnTo>
                <a:lnTo>
                  <a:pt x="2248177" y="645296"/>
                </a:lnTo>
                <a:cubicBezTo>
                  <a:pt x="2072207" y="423249"/>
                  <a:pt x="1817533" y="261798"/>
                  <a:pt x="1516401" y="207349"/>
                </a:cubicBezTo>
                <a:cubicBezTo>
                  <a:pt x="1445352" y="194501"/>
                  <a:pt x="1374625" y="188138"/>
                  <a:pt x="1304834" y="187836"/>
                </a:cubicBezTo>
                <a:cubicBezTo>
                  <a:pt x="1095461" y="186930"/>
                  <a:pt x="894504" y="240577"/>
                  <a:pt x="718507" y="337369"/>
                </a:cubicBezTo>
                <a:cubicBezTo>
                  <a:pt x="725872" y="363341"/>
                  <a:pt x="727554" y="391337"/>
                  <a:pt x="722393" y="419674"/>
                </a:cubicBezTo>
                <a:cubicBezTo>
                  <a:pt x="704296" y="519329"/>
                  <a:pt x="608655" y="585474"/>
                  <a:pt x="508723" y="567415"/>
                </a:cubicBezTo>
                <a:cubicBezTo>
                  <a:pt x="485350" y="563191"/>
                  <a:pt x="463832" y="554725"/>
                  <a:pt x="444808" y="542961"/>
                </a:cubicBezTo>
                <a:cubicBezTo>
                  <a:pt x="277596" y="710249"/>
                  <a:pt x="157886" y="928181"/>
                  <a:pt x="112473" y="1178211"/>
                </a:cubicBezTo>
                <a:cubicBezTo>
                  <a:pt x="63927" y="1445681"/>
                  <a:pt x="107833" y="1708518"/>
                  <a:pt x="221510" y="1933972"/>
                </a:cubicBezTo>
                <a:cubicBezTo>
                  <a:pt x="233865" y="1929979"/>
                  <a:pt x="247320" y="1928885"/>
                  <a:pt x="260950" y="1931356"/>
                </a:cubicBezTo>
                <a:cubicBezTo>
                  <a:pt x="305029" y="1939325"/>
                  <a:pt x="334320" y="1981422"/>
                  <a:pt x="326315" y="2025388"/>
                </a:cubicBezTo>
                <a:cubicBezTo>
                  <a:pt x="323590" y="2040381"/>
                  <a:pt x="316862" y="2053655"/>
                  <a:pt x="307466" y="2064320"/>
                </a:cubicBezTo>
                <a:cubicBezTo>
                  <a:pt x="437659" y="2211937"/>
                  <a:pt x="604556" y="2328704"/>
                  <a:pt x="797389" y="2399114"/>
                </a:cubicBezTo>
                <a:lnTo>
                  <a:pt x="827329" y="2408616"/>
                </a:lnTo>
                <a:lnTo>
                  <a:pt x="808204" y="2408616"/>
                </a:lnTo>
                <a:lnTo>
                  <a:pt x="795523" y="2404594"/>
                </a:lnTo>
                <a:cubicBezTo>
                  <a:pt x="601848" y="2333913"/>
                  <a:pt x="434223" y="2216713"/>
                  <a:pt x="303464" y="2068549"/>
                </a:cubicBezTo>
                <a:cubicBezTo>
                  <a:pt x="302942" y="2069093"/>
                  <a:pt x="302362" y="2069636"/>
                  <a:pt x="301783" y="2070170"/>
                </a:cubicBezTo>
                <a:cubicBezTo>
                  <a:pt x="389710" y="2199311"/>
                  <a:pt x="502605" y="2311468"/>
                  <a:pt x="635046" y="2398850"/>
                </a:cubicBezTo>
                <a:lnTo>
                  <a:pt x="651585" y="2408616"/>
                </a:lnTo>
                <a:lnTo>
                  <a:pt x="640173" y="2408616"/>
                </a:lnTo>
                <a:lnTo>
                  <a:pt x="632123" y="2403866"/>
                </a:lnTo>
                <a:cubicBezTo>
                  <a:pt x="499124" y="2316163"/>
                  <a:pt x="385735" y="2203598"/>
                  <a:pt x="297374" y="2073983"/>
                </a:cubicBezTo>
                <a:cubicBezTo>
                  <a:pt x="279684" y="2088177"/>
                  <a:pt x="256137" y="2094924"/>
                  <a:pt x="232067" y="2090567"/>
                </a:cubicBezTo>
                <a:cubicBezTo>
                  <a:pt x="187988" y="2082599"/>
                  <a:pt x="158756" y="2040502"/>
                  <a:pt x="166702" y="1996536"/>
                </a:cubicBezTo>
                <a:cubicBezTo>
                  <a:pt x="171110" y="1972458"/>
                  <a:pt x="185726" y="1952813"/>
                  <a:pt x="205330" y="1941280"/>
                </a:cubicBezTo>
                <a:cubicBezTo>
                  <a:pt x="36146" y="1689214"/>
                  <a:pt x="-38847" y="1373848"/>
                  <a:pt x="19674" y="1051798"/>
                </a:cubicBezTo>
                <a:cubicBezTo>
                  <a:pt x="65783" y="797916"/>
                  <a:pt x="188161" y="576968"/>
                  <a:pt x="358912" y="408191"/>
                </a:cubicBezTo>
                <a:cubicBezTo>
                  <a:pt x="356881" y="390659"/>
                  <a:pt x="357345" y="372535"/>
                  <a:pt x="360651" y="354269"/>
                </a:cubicBezTo>
                <a:cubicBezTo>
                  <a:pt x="378748" y="254613"/>
                  <a:pt x="474387" y="188467"/>
                  <a:pt x="574320" y="206528"/>
                </a:cubicBezTo>
                <a:cubicBezTo>
                  <a:pt x="586963" y="208822"/>
                  <a:pt x="599144" y="212366"/>
                  <a:pt x="610628" y="217007"/>
                </a:cubicBezTo>
                <a:cubicBezTo>
                  <a:pt x="644442" y="197648"/>
                  <a:pt x="679241" y="179892"/>
                  <a:pt x="714910" y="163823"/>
                </a:cubicBezTo>
                <a:cubicBezTo>
                  <a:pt x="704296" y="142698"/>
                  <a:pt x="700236" y="118109"/>
                  <a:pt x="704818" y="93087"/>
                </a:cubicBezTo>
                <a:cubicBezTo>
                  <a:pt x="715954" y="31534"/>
                  <a:pt x="775056" y="-9321"/>
                  <a:pt x="836766" y="1834"/>
                </a:cubicBezTo>
                <a:close/>
              </a:path>
            </a:pathLst>
          </a:custGeom>
          <a:solidFill>
            <a:schemeClr val="accent1">
              <a:alpha val="70000"/>
            </a:schemeClr>
          </a:solidFill>
          <a:ln w="6234" cap="flat">
            <a:noFill/>
            <a:prstDash val="solid"/>
            <a:miter/>
          </a:ln>
        </p:spPr>
        <p:txBody>
          <a:bodyPr wrap="square" rtlCol="0" anchor="ctr">
            <a:noAutofit/>
          </a:bodyPr>
          <a:lstStyle/>
          <a:p>
            <a:endParaRPr lang="en-US" dirty="0"/>
          </a:p>
        </p:txBody>
      </p:sp>
      <p:sp>
        <p:nvSpPr>
          <p:cNvPr id="20" name="Freeform 2">
            <a:extLst>
              <a:ext uri="{FF2B5EF4-FFF2-40B4-BE49-F238E27FC236}">
                <a16:creationId xmlns:a16="http://schemas.microsoft.com/office/drawing/2014/main" id="{B9033387-5B5C-9993-A2CA-D2E71AF30D5D}"/>
              </a:ext>
            </a:extLst>
          </p:cNvPr>
          <p:cNvSpPr/>
          <p:nvPr userDrawn="1"/>
        </p:nvSpPr>
        <p:spPr>
          <a:xfrm>
            <a:off x="3197647" y="6199597"/>
            <a:ext cx="219008" cy="203943"/>
          </a:xfrm>
          <a:custGeom>
            <a:avLst/>
            <a:gdLst>
              <a:gd name="connsiteX0" fmla="*/ 172807 w 281090"/>
              <a:gd name="connsiteY0" fmla="*/ 106707 h 261755"/>
              <a:gd name="connsiteX1" fmla="*/ 196572 w 281090"/>
              <a:gd name="connsiteY1" fmla="*/ 0 h 261755"/>
              <a:gd name="connsiteX2" fmla="*/ 135882 w 281090"/>
              <a:gd name="connsiteY2" fmla="*/ 90631 h 261755"/>
              <a:gd name="connsiteX3" fmla="*/ 55963 w 281090"/>
              <a:gd name="connsiteY3" fmla="*/ 16663 h 261755"/>
              <a:gd name="connsiteX4" fmla="*/ 103684 w 281090"/>
              <a:gd name="connsiteY4" fmla="*/ 114898 h 261755"/>
              <a:gd name="connsiteX5" fmla="*/ 0 w 281090"/>
              <a:gd name="connsiteY5" fmla="*/ 147541 h 261755"/>
              <a:gd name="connsiteX6" fmla="*/ 108284 w 281090"/>
              <a:gd name="connsiteY6" fmla="*/ 155049 h 261755"/>
              <a:gd name="connsiteX7" fmla="*/ 84583 w 281090"/>
              <a:gd name="connsiteY7" fmla="*/ 261756 h 261755"/>
              <a:gd name="connsiteX8" fmla="*/ 145273 w 281090"/>
              <a:gd name="connsiteY8" fmla="*/ 171124 h 261755"/>
              <a:gd name="connsiteX9" fmla="*/ 225128 w 281090"/>
              <a:gd name="connsiteY9" fmla="*/ 245093 h 261755"/>
              <a:gd name="connsiteX10" fmla="*/ 177535 w 281090"/>
              <a:gd name="connsiteY10" fmla="*/ 146858 h 261755"/>
              <a:gd name="connsiteX11" fmla="*/ 281091 w 281090"/>
              <a:gd name="connsiteY11" fmla="*/ 114215 h 261755"/>
              <a:gd name="connsiteX12" fmla="*/ 172807 w 281090"/>
              <a:gd name="connsiteY12" fmla="*/ 106707 h 2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090" h="261755">
                <a:moveTo>
                  <a:pt x="172807" y="106707"/>
                </a:moveTo>
                <a:lnTo>
                  <a:pt x="196572" y="0"/>
                </a:lnTo>
                <a:lnTo>
                  <a:pt x="135882" y="90631"/>
                </a:lnTo>
                <a:lnTo>
                  <a:pt x="55963" y="16663"/>
                </a:lnTo>
                <a:lnTo>
                  <a:pt x="103684" y="114898"/>
                </a:lnTo>
                <a:lnTo>
                  <a:pt x="0" y="147541"/>
                </a:lnTo>
                <a:lnTo>
                  <a:pt x="108284" y="155049"/>
                </a:lnTo>
                <a:lnTo>
                  <a:pt x="84583" y="261756"/>
                </a:lnTo>
                <a:lnTo>
                  <a:pt x="145273" y="171124"/>
                </a:lnTo>
                <a:lnTo>
                  <a:pt x="225128" y="245093"/>
                </a:lnTo>
                <a:lnTo>
                  <a:pt x="177535" y="146858"/>
                </a:lnTo>
                <a:lnTo>
                  <a:pt x="281091" y="114215"/>
                </a:lnTo>
                <a:lnTo>
                  <a:pt x="172807" y="106707"/>
                </a:lnTo>
                <a:close/>
              </a:path>
            </a:pathLst>
          </a:custGeom>
          <a:solidFill>
            <a:schemeClr val="accent1"/>
          </a:solidFill>
          <a:ln w="6385" cap="flat">
            <a:noFill/>
            <a:prstDash val="solid"/>
            <a:miter/>
          </a:ln>
        </p:spPr>
        <p:txBody>
          <a:bodyPr rtlCol="0" anchor="ctr"/>
          <a:lstStyle/>
          <a:p>
            <a:endParaRPr lang="en-US" dirty="0"/>
          </a:p>
        </p:txBody>
      </p:sp>
      <p:cxnSp>
        <p:nvCxnSpPr>
          <p:cNvPr id="21" name="Straight Connector 20">
            <a:extLst>
              <a:ext uri="{FF2B5EF4-FFF2-40B4-BE49-F238E27FC236}">
                <a16:creationId xmlns:a16="http://schemas.microsoft.com/office/drawing/2014/main" id="{05937292-C463-4632-8C63-105DDCEBBCE5}"/>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0ACAEC-9FA3-2580-52F0-EA5675C8F583}"/>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Freeform 3">
            <a:extLst>
              <a:ext uri="{FF2B5EF4-FFF2-40B4-BE49-F238E27FC236}">
                <a16:creationId xmlns:a16="http://schemas.microsoft.com/office/drawing/2014/main" id="{A04D0CA5-5859-1218-849E-FC43EB45821A}"/>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24243432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nd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685800"/>
          </a:xfrm>
          <a:prstGeom prst="rect">
            <a:avLst/>
          </a:prstGeom>
        </p:spPr>
        <p:txBody>
          <a:bodyPr anchor="t"/>
          <a:lstStyle>
            <a:lvl1pPr algn="ctr">
              <a:defRPr sz="4300"/>
            </a:lvl1pPr>
          </a:lstStyle>
          <a:p>
            <a:r>
              <a:rPr lang="en-GB"/>
              <a:t>Click to edit Master title style</a:t>
            </a:r>
            <a:endParaRPr lang="en-US" dirty="0"/>
          </a:p>
        </p:txBody>
      </p:sp>
      <p:sp>
        <p:nvSpPr>
          <p:cNvPr id="12" name="Subtitle 2">
            <a:extLst>
              <a:ext uri="{FF2B5EF4-FFF2-40B4-BE49-F238E27FC236}">
                <a16:creationId xmlns:a16="http://schemas.microsoft.com/office/drawing/2014/main" id="{53964DD4-0C06-C903-37A4-EC88E3A02489}"/>
              </a:ext>
            </a:extLst>
          </p:cNvPr>
          <p:cNvSpPr>
            <a:spLocks noGrp="1"/>
          </p:cNvSpPr>
          <p:nvPr>
            <p:ph type="subTitle" idx="13"/>
          </p:nvPr>
        </p:nvSpPr>
        <p:spPr>
          <a:xfrm>
            <a:off x="1066800" y="1719072"/>
            <a:ext cx="10058400" cy="365760"/>
          </a:xfrm>
        </p:spPr>
        <p:txBody>
          <a:bodyPr>
            <a:noAutofit/>
          </a:bodyPr>
          <a:lstStyle>
            <a:lvl1pPr marL="0" indent="0" algn="ctr">
              <a:buNone/>
              <a:defRPr sz="20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060704" y="2450592"/>
            <a:ext cx="10067544" cy="40965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3" name="Footer Placeholder 12">
            <a:extLst>
              <a:ext uri="{FF2B5EF4-FFF2-40B4-BE49-F238E27FC236}">
                <a16:creationId xmlns:a16="http://schemas.microsoft.com/office/drawing/2014/main" id="{C0357C65-89D6-3A93-21E3-A200AA20C2B3}"/>
              </a:ext>
            </a:extLst>
          </p:cNvPr>
          <p:cNvSpPr>
            <a:spLocks noGrp="1"/>
          </p:cNvSpPr>
          <p:nvPr>
            <p:ph type="ftr" sz="quarter" idx="12"/>
          </p:nvPr>
        </p:nvSpPr>
        <p:spPr/>
        <p:txBody>
          <a:bodyPr/>
          <a:lstStyle/>
          <a:p>
            <a:r>
              <a:rPr lang="en-US" dirty="0"/>
              <a:t>Fine Jewelry</a:t>
            </a:r>
          </a:p>
        </p:txBody>
      </p:sp>
      <p:sp>
        <p:nvSpPr>
          <p:cNvPr id="5" name="Slide Number Placeholder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a:lstStyle/>
          <a:p>
            <a:fld id="{294A09A9-5501-47C1-A89A-A340965A2BE2}" type="slidenum">
              <a:rPr lang="en-US" smtClean="0"/>
              <a:pPr/>
              <a:t>‹#›</a:t>
            </a:fld>
            <a:endParaRPr lang="en-US" dirty="0"/>
          </a:p>
        </p:txBody>
      </p:sp>
      <p:cxnSp>
        <p:nvCxnSpPr>
          <p:cNvPr id="6" name="Straight Connector 5">
            <a:extLst>
              <a:ext uri="{FF2B5EF4-FFF2-40B4-BE49-F238E27FC236}">
                <a16:creationId xmlns:a16="http://schemas.microsoft.com/office/drawing/2014/main" id="{EF302967-798B-0CA5-0436-CC72CB95F891}"/>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CD41267-21CD-C659-FAA2-49D23C67C594}"/>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Freeform 21">
            <a:extLst>
              <a:ext uri="{FF2B5EF4-FFF2-40B4-BE49-F238E27FC236}">
                <a16:creationId xmlns:a16="http://schemas.microsoft.com/office/drawing/2014/main" id="{B1D0FE39-5077-AACB-B1F5-F85FE6A7D4F1}"/>
              </a:ext>
            </a:extLst>
          </p:cNvPr>
          <p:cNvSpPr/>
          <p:nvPr userDrawn="1"/>
        </p:nvSpPr>
        <p:spPr>
          <a:xfrm>
            <a:off x="11295990" y="899199"/>
            <a:ext cx="700638" cy="6813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alpha val="70000"/>
            </a:schemeClr>
          </a:solidFill>
          <a:ln w="6310" cap="flat">
            <a:noFill/>
            <a:prstDash val="solid"/>
            <a:miter/>
          </a:ln>
        </p:spPr>
        <p:txBody>
          <a:bodyPr rtlCol="0" anchor="ctr"/>
          <a:lstStyle/>
          <a:p>
            <a:endParaRPr lang="en-US" dirty="0"/>
          </a:p>
        </p:txBody>
      </p:sp>
      <p:sp>
        <p:nvSpPr>
          <p:cNvPr id="9" name="Freeform 23">
            <a:extLst>
              <a:ext uri="{FF2B5EF4-FFF2-40B4-BE49-F238E27FC236}">
                <a16:creationId xmlns:a16="http://schemas.microsoft.com/office/drawing/2014/main" id="{E5263E7A-1534-EF0F-F9A4-FBAD1AE780E9}"/>
              </a:ext>
            </a:extLst>
          </p:cNvPr>
          <p:cNvSpPr/>
          <p:nvPr userDrawn="1"/>
        </p:nvSpPr>
        <p:spPr>
          <a:xfrm>
            <a:off x="10995354" y="420317"/>
            <a:ext cx="259692" cy="259574"/>
          </a:xfrm>
          <a:custGeom>
            <a:avLst/>
            <a:gdLst>
              <a:gd name="connsiteX0" fmla="*/ 107382 w 258739"/>
              <a:gd name="connsiteY0" fmla="*/ 174923 h 258621"/>
              <a:gd name="connsiteX1" fmla="*/ 126419 w 258739"/>
              <a:gd name="connsiteY1" fmla="*/ 258622 h 258621"/>
              <a:gd name="connsiteX2" fmla="*/ 149250 w 258739"/>
              <a:gd name="connsiteY2" fmla="*/ 175887 h 258621"/>
              <a:gd name="connsiteX3" fmla="*/ 175003 w 258739"/>
              <a:gd name="connsiteY3" fmla="*/ 151286 h 258621"/>
              <a:gd name="connsiteX4" fmla="*/ 258739 w 258739"/>
              <a:gd name="connsiteY4" fmla="*/ 132257 h 258621"/>
              <a:gd name="connsiteX5" fmla="*/ 175969 w 258739"/>
              <a:gd name="connsiteY5" fmla="*/ 109437 h 258621"/>
              <a:gd name="connsiteX6" fmla="*/ 151352 w 258739"/>
              <a:gd name="connsiteY6" fmla="*/ 83697 h 258621"/>
              <a:gd name="connsiteX7" fmla="*/ 132317 w 258739"/>
              <a:gd name="connsiteY7" fmla="*/ 0 h 258621"/>
              <a:gd name="connsiteX8" fmla="*/ 109486 w 258739"/>
              <a:gd name="connsiteY8" fmla="*/ 82733 h 258621"/>
              <a:gd name="connsiteX9" fmla="*/ 83735 w 258739"/>
              <a:gd name="connsiteY9" fmla="*/ 107334 h 258621"/>
              <a:gd name="connsiteX10" fmla="*/ 0 w 258739"/>
              <a:gd name="connsiteY10" fmla="*/ 126362 h 258621"/>
              <a:gd name="connsiteX11" fmla="*/ 82770 w 258739"/>
              <a:gd name="connsiteY11" fmla="*/ 149183 h 258621"/>
              <a:gd name="connsiteX12" fmla="*/ 107382 w 258739"/>
              <a:gd name="connsiteY12" fmla="*/ 174923 h 25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9" h="258621">
                <a:moveTo>
                  <a:pt x="107382" y="174923"/>
                </a:moveTo>
                <a:lnTo>
                  <a:pt x="126419" y="258622"/>
                </a:lnTo>
                <a:lnTo>
                  <a:pt x="149250" y="175887"/>
                </a:lnTo>
                <a:cubicBezTo>
                  <a:pt x="152633" y="163575"/>
                  <a:pt x="162543" y="154156"/>
                  <a:pt x="175003" y="151286"/>
                </a:cubicBezTo>
                <a:lnTo>
                  <a:pt x="258739" y="132257"/>
                </a:lnTo>
                <a:lnTo>
                  <a:pt x="175969" y="109437"/>
                </a:lnTo>
                <a:cubicBezTo>
                  <a:pt x="163648" y="106053"/>
                  <a:pt x="154224" y="96150"/>
                  <a:pt x="151352" y="83697"/>
                </a:cubicBezTo>
                <a:lnTo>
                  <a:pt x="132317" y="0"/>
                </a:lnTo>
                <a:lnTo>
                  <a:pt x="109486" y="82733"/>
                </a:lnTo>
                <a:cubicBezTo>
                  <a:pt x="106101" y="95044"/>
                  <a:pt x="96193" y="104463"/>
                  <a:pt x="83735" y="107334"/>
                </a:cubicBezTo>
                <a:lnTo>
                  <a:pt x="0" y="126362"/>
                </a:lnTo>
                <a:lnTo>
                  <a:pt x="82770" y="149183"/>
                </a:lnTo>
                <a:cubicBezTo>
                  <a:pt x="95138" y="152567"/>
                  <a:pt x="104561" y="162470"/>
                  <a:pt x="107382" y="174923"/>
                </a:cubicBezTo>
                <a:close/>
              </a:path>
            </a:pathLst>
          </a:custGeom>
          <a:solidFill>
            <a:schemeClr val="accent1">
              <a:alpha val="90000"/>
            </a:schemeClr>
          </a:solidFill>
          <a:ln w="6310" cap="flat">
            <a:noFill/>
            <a:prstDash val="solid"/>
            <a:miter/>
          </a:ln>
        </p:spPr>
        <p:txBody>
          <a:bodyPr rtlCol="0" anchor="ctr"/>
          <a:lstStyle/>
          <a:p>
            <a:endParaRPr lang="en-US" dirty="0"/>
          </a:p>
        </p:txBody>
      </p:sp>
      <p:cxnSp>
        <p:nvCxnSpPr>
          <p:cNvPr id="10" name="Straight Connector 9">
            <a:extLst>
              <a:ext uri="{FF2B5EF4-FFF2-40B4-BE49-F238E27FC236}">
                <a16:creationId xmlns:a16="http://schemas.microsoft.com/office/drawing/2014/main" id="{3985F23A-BDA2-35F4-C2E0-D1BBFDB5B0CC}"/>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1D06B6-63EA-9DBA-6D06-9E64DEC00C96}"/>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Freeform 3">
            <a:extLst>
              <a:ext uri="{FF2B5EF4-FFF2-40B4-BE49-F238E27FC236}">
                <a16:creationId xmlns:a16="http://schemas.microsoft.com/office/drawing/2014/main" id="{0FFDAE0D-776E-7EDC-96D0-E868621E52BE}"/>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2715263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F77757-8D67-D2D2-C17E-CFD626273D83}"/>
              </a:ext>
            </a:extLst>
          </p:cNvPr>
          <p:cNvSpPr>
            <a:spLocks noGrp="1"/>
          </p:cNvSpPr>
          <p:nvPr>
            <p:ph type="dt" sz="half" idx="10"/>
          </p:nvPr>
        </p:nvSpPr>
        <p:spPr/>
        <p:txBody>
          <a:bodyPr/>
          <a:lstStyle/>
          <a:p>
            <a:fld id="{E0860CF8-DBF3-4488-8E26-17EB1E483653}" type="datetimeFigureOut">
              <a:rPr lang="en-US" smtClean="0"/>
              <a:t>4/29/2025</a:t>
            </a:fld>
            <a:endParaRPr lang="en-US"/>
          </a:p>
        </p:txBody>
      </p:sp>
      <p:sp>
        <p:nvSpPr>
          <p:cNvPr id="3" name="Footer Placeholder 2">
            <a:extLst>
              <a:ext uri="{FF2B5EF4-FFF2-40B4-BE49-F238E27FC236}">
                <a16:creationId xmlns:a16="http://schemas.microsoft.com/office/drawing/2014/main" id="{9DEA6EDA-EB2D-9F7F-931E-87B53A1C0B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4A938-0C55-5D39-2A29-3958C28C3DD5}"/>
              </a:ext>
            </a:extLst>
          </p:cNvPr>
          <p:cNvSpPr>
            <a:spLocks noGrp="1"/>
          </p:cNvSpPr>
          <p:nvPr>
            <p:ph type="sldNum" sz="quarter" idx="12"/>
          </p:nvPr>
        </p:nvSpPr>
        <p:spPr/>
        <p:txBody>
          <a:bodyPr/>
          <a:lstStyle/>
          <a:p>
            <a:fld id="{AA6C7C95-F818-4FA9-A39B-BBE4B5DDCE60}" type="slidenum">
              <a:rPr lang="en-US" smtClean="0"/>
              <a:t>‹#›</a:t>
            </a:fld>
            <a:endParaRPr lang="en-US"/>
          </a:p>
        </p:txBody>
      </p:sp>
    </p:spTree>
    <p:extLst>
      <p:ext uri="{BB962C8B-B14F-4D97-AF65-F5344CB8AC3E}">
        <p14:creationId xmlns:p14="http://schemas.microsoft.com/office/powerpoint/2010/main" val="1797960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069848" y="5212080"/>
            <a:ext cx="10058400" cy="685800"/>
          </a:xfrm>
          <a:prstGeom prst="rect">
            <a:avLst/>
          </a:prstGeom>
        </p:spPr>
        <p:txBody>
          <a:bodyPr lIns="0" tIns="0" rIns="0" bIns="0" anchor="b">
            <a:noAutofit/>
          </a:bodyPr>
          <a:lstStyle>
            <a:lvl1pPr algn="ctr">
              <a:defRPr sz="4800" spc="300" baseline="0"/>
            </a:lvl1pPr>
          </a:lstStyle>
          <a:p>
            <a:r>
              <a:rPr lang="en-GB"/>
              <a:t>Click to edit Master title style</a:t>
            </a:r>
            <a:endParaRPr lang="en-US" dirty="0"/>
          </a:p>
        </p:txBody>
      </p:sp>
      <p:sp>
        <p:nvSpPr>
          <p:cNvPr id="8" name="Picture Placeholder 7">
            <a:extLst>
              <a:ext uri="{FF2B5EF4-FFF2-40B4-BE49-F238E27FC236}">
                <a16:creationId xmlns:a16="http://schemas.microsoft.com/office/drawing/2014/main" id="{3D273939-81E3-E3E1-9F21-F2D2ABD3F6FC}"/>
              </a:ext>
            </a:extLst>
          </p:cNvPr>
          <p:cNvSpPr>
            <a:spLocks noGrp="1"/>
          </p:cNvSpPr>
          <p:nvPr>
            <p:ph type="pic" sz="quarter" idx="10"/>
          </p:nvPr>
        </p:nvSpPr>
        <p:spPr>
          <a:xfrm>
            <a:off x="4123944" y="1005840"/>
            <a:ext cx="3941064" cy="3941064"/>
          </a:xfrm>
          <a:prstGeom prst="ellipse">
            <a:avLst/>
          </a:prstGeom>
        </p:spPr>
        <p:txBody>
          <a:bodyPr anchor="ctr"/>
          <a:lstStyle>
            <a:lvl1pPr marL="0" indent="0" algn="ctr">
              <a:buNone/>
              <a:defRPr/>
            </a:lvl1pPr>
          </a:lstStyle>
          <a:p>
            <a:r>
              <a:rPr lang="en-GB"/>
              <a:t>Click icon to add picture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066800" y="6044184"/>
            <a:ext cx="10058400" cy="365760"/>
          </a:xfrm>
        </p:spPr>
        <p:txBody>
          <a:bodyPr>
            <a:noAutofit/>
          </a:bodyPr>
          <a:lstStyle>
            <a:lvl1pPr marL="0" indent="0" algn="ctr">
              <a:buNone/>
              <a:defRPr sz="20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Freeform 9">
            <a:extLst>
              <a:ext uri="{FF2B5EF4-FFF2-40B4-BE49-F238E27FC236}">
                <a16:creationId xmlns:a16="http://schemas.microsoft.com/office/drawing/2014/main" id="{A0672F17-EEFD-D734-0254-5B9F6EF8C41F}"/>
              </a:ext>
            </a:extLst>
          </p:cNvPr>
          <p:cNvSpPr/>
          <p:nvPr userDrawn="1"/>
        </p:nvSpPr>
        <p:spPr>
          <a:xfrm>
            <a:off x="3784786" y="702649"/>
            <a:ext cx="4603362" cy="3661222"/>
          </a:xfrm>
          <a:custGeom>
            <a:avLst/>
            <a:gdLst>
              <a:gd name="connsiteX0" fmla="*/ 4133844 w 4603362"/>
              <a:gd name="connsiteY0" fmla="*/ 3661222 h 3661222"/>
              <a:gd name="connsiteX1" fmla="*/ 4584284 w 4603362"/>
              <a:gd name="connsiteY1" fmla="*/ 2300334 h 3661222"/>
              <a:gd name="connsiteX2" fmla="*/ 2301675 w 4603362"/>
              <a:gd name="connsiteY2" fmla="*/ 19067 h 3661222"/>
              <a:gd name="connsiteX3" fmla="*/ 19078 w 4603362"/>
              <a:gd name="connsiteY3" fmla="*/ 2300334 h 3661222"/>
              <a:gd name="connsiteX4" fmla="*/ 469538 w 4603362"/>
              <a:gd name="connsiteY4" fmla="*/ 3661222 h 3661222"/>
              <a:gd name="connsiteX5" fmla="*/ 445805 w 4603362"/>
              <a:gd name="connsiteY5" fmla="*/ 3661222 h 3661222"/>
              <a:gd name="connsiteX6" fmla="*/ 0 w 4603362"/>
              <a:gd name="connsiteY6" fmla="*/ 2300334 h 3661222"/>
              <a:gd name="connsiteX7" fmla="*/ 2301675 w 4603362"/>
              <a:gd name="connsiteY7" fmla="*/ 0 h 3661222"/>
              <a:gd name="connsiteX8" fmla="*/ 4603363 w 4603362"/>
              <a:gd name="connsiteY8" fmla="*/ 2300334 h 3661222"/>
              <a:gd name="connsiteX9" fmla="*/ 4157564 w 4603362"/>
              <a:gd name="connsiteY9" fmla="*/ 3661222 h 3661222"/>
              <a:gd name="connsiteX10" fmla="*/ 4133844 w 4603362"/>
              <a:gd name="connsiteY10" fmla="*/ 3661222 h 366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3362" h="3661222">
                <a:moveTo>
                  <a:pt x="4133844" y="3661222"/>
                </a:moveTo>
                <a:cubicBezTo>
                  <a:pt x="4416776" y="3281307"/>
                  <a:pt x="4584284" y="2810364"/>
                  <a:pt x="4584284" y="2300334"/>
                </a:cubicBezTo>
                <a:cubicBezTo>
                  <a:pt x="4584284" y="1040425"/>
                  <a:pt x="3562318" y="19067"/>
                  <a:pt x="2301675" y="19067"/>
                </a:cubicBezTo>
                <a:cubicBezTo>
                  <a:pt x="1041032" y="19067"/>
                  <a:pt x="19078" y="1040425"/>
                  <a:pt x="19078" y="2300334"/>
                </a:cubicBezTo>
                <a:cubicBezTo>
                  <a:pt x="19078" y="2810364"/>
                  <a:pt x="186555" y="3281307"/>
                  <a:pt x="469538" y="3661222"/>
                </a:cubicBezTo>
                <a:lnTo>
                  <a:pt x="445805" y="3661222"/>
                </a:lnTo>
                <a:cubicBezTo>
                  <a:pt x="165556" y="3280125"/>
                  <a:pt x="0" y="2809551"/>
                  <a:pt x="0" y="2300334"/>
                </a:cubicBezTo>
                <a:cubicBezTo>
                  <a:pt x="0" y="1029894"/>
                  <a:pt x="1030494" y="0"/>
                  <a:pt x="2301675" y="0"/>
                </a:cubicBezTo>
                <a:cubicBezTo>
                  <a:pt x="3572875" y="0"/>
                  <a:pt x="4603363" y="1029894"/>
                  <a:pt x="4603363" y="2300334"/>
                </a:cubicBezTo>
                <a:cubicBezTo>
                  <a:pt x="4603363" y="2809551"/>
                  <a:pt x="4437826" y="3280125"/>
                  <a:pt x="4157564" y="3661222"/>
                </a:cubicBezTo>
                <a:lnTo>
                  <a:pt x="4133844" y="3661222"/>
                </a:lnTo>
                <a:close/>
              </a:path>
            </a:pathLst>
          </a:custGeom>
          <a:solidFill>
            <a:schemeClr val="accent1"/>
          </a:solidFill>
          <a:ln w="6357" cap="flat">
            <a:noFill/>
            <a:prstDash val="solid"/>
            <a:miter/>
          </a:ln>
        </p:spPr>
        <p:txBody>
          <a:bodyPr rtlCol="0" anchor="ctr">
            <a:noAutofit/>
          </a:bodyPr>
          <a:lstStyle/>
          <a:p>
            <a:endParaRPr lang="en-US" dirty="0">
              <a:solidFill>
                <a:schemeClr val="accent1"/>
              </a:solidFill>
            </a:endParaRPr>
          </a:p>
        </p:txBody>
      </p:sp>
      <p:sp>
        <p:nvSpPr>
          <p:cNvPr id="6" name="Freeform 11">
            <a:extLst>
              <a:ext uri="{FF2B5EF4-FFF2-40B4-BE49-F238E27FC236}">
                <a16:creationId xmlns:a16="http://schemas.microsoft.com/office/drawing/2014/main" id="{6BCB80F8-76C5-7477-4C73-77682F26129F}"/>
              </a:ext>
            </a:extLst>
          </p:cNvPr>
          <p:cNvSpPr/>
          <p:nvPr userDrawn="1"/>
        </p:nvSpPr>
        <p:spPr>
          <a:xfrm>
            <a:off x="9908952" y="2239509"/>
            <a:ext cx="337051" cy="336855"/>
          </a:xfrm>
          <a:custGeom>
            <a:avLst/>
            <a:gdLst>
              <a:gd name="connsiteX0" fmla="*/ 196508 w 337051"/>
              <a:gd name="connsiteY0" fmla="*/ 108569 h 336855"/>
              <a:gd name="connsiteX1" fmla="*/ 170052 w 337051"/>
              <a:gd name="connsiteY1" fmla="*/ 0 h 336855"/>
              <a:gd name="connsiteX2" fmla="*/ 141880 w 337051"/>
              <a:gd name="connsiteY2" fmla="*/ 108169 h 336855"/>
              <a:gd name="connsiteX3" fmla="*/ 108747 w 337051"/>
              <a:gd name="connsiteY3" fmla="*/ 140640 h 336855"/>
              <a:gd name="connsiteX4" fmla="*/ 0 w 337051"/>
              <a:gd name="connsiteY4" fmla="*/ 166934 h 336855"/>
              <a:gd name="connsiteX5" fmla="*/ 108238 w 337051"/>
              <a:gd name="connsiteY5" fmla="*/ 195122 h 336855"/>
              <a:gd name="connsiteX6" fmla="*/ 140735 w 337051"/>
              <a:gd name="connsiteY6" fmla="*/ 228191 h 336855"/>
              <a:gd name="connsiteX7" fmla="*/ 167063 w 337051"/>
              <a:gd name="connsiteY7" fmla="*/ 336855 h 336855"/>
              <a:gd name="connsiteX8" fmla="*/ 195299 w 337051"/>
              <a:gd name="connsiteY8" fmla="*/ 228686 h 336855"/>
              <a:gd name="connsiteX9" fmla="*/ 228369 w 337051"/>
              <a:gd name="connsiteY9" fmla="*/ 196215 h 336855"/>
              <a:gd name="connsiteX10" fmla="*/ 337052 w 337051"/>
              <a:gd name="connsiteY10" fmla="*/ 169921 h 336855"/>
              <a:gd name="connsiteX11" fmla="*/ 228813 w 337051"/>
              <a:gd name="connsiteY11" fmla="*/ 141733 h 336855"/>
              <a:gd name="connsiteX12" fmla="*/ 196508 w 337051"/>
              <a:gd name="connsiteY12" fmla="*/ 108569 h 33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051" h="336855">
                <a:moveTo>
                  <a:pt x="196508" y="108569"/>
                </a:moveTo>
                <a:lnTo>
                  <a:pt x="170052" y="0"/>
                </a:lnTo>
                <a:lnTo>
                  <a:pt x="141880" y="108169"/>
                </a:lnTo>
                <a:cubicBezTo>
                  <a:pt x="137683" y="124306"/>
                  <a:pt x="124900" y="136757"/>
                  <a:pt x="108747" y="140640"/>
                </a:cubicBezTo>
                <a:lnTo>
                  <a:pt x="0" y="166934"/>
                </a:lnTo>
                <a:lnTo>
                  <a:pt x="108238" y="195122"/>
                </a:lnTo>
                <a:cubicBezTo>
                  <a:pt x="124392" y="199304"/>
                  <a:pt x="136856" y="212054"/>
                  <a:pt x="140735" y="228191"/>
                </a:cubicBezTo>
                <a:lnTo>
                  <a:pt x="167063" y="336855"/>
                </a:lnTo>
                <a:lnTo>
                  <a:pt x="195299" y="228686"/>
                </a:lnTo>
                <a:cubicBezTo>
                  <a:pt x="199496" y="212549"/>
                  <a:pt x="212215" y="200098"/>
                  <a:pt x="228369" y="196215"/>
                </a:cubicBezTo>
                <a:lnTo>
                  <a:pt x="337052" y="169921"/>
                </a:lnTo>
                <a:lnTo>
                  <a:pt x="228813" y="141733"/>
                </a:lnTo>
                <a:cubicBezTo>
                  <a:pt x="212915" y="137450"/>
                  <a:pt x="200387" y="124700"/>
                  <a:pt x="196508" y="108569"/>
                </a:cubicBezTo>
                <a:close/>
              </a:path>
            </a:pathLst>
          </a:custGeom>
          <a:solidFill>
            <a:schemeClr val="accent1"/>
          </a:solidFill>
          <a:ln w="6357" cap="flat">
            <a:noFill/>
            <a:prstDash val="solid"/>
            <a:miter/>
          </a:ln>
        </p:spPr>
        <p:txBody>
          <a:bodyPr rtlCol="0" anchor="ctr">
            <a:noAutofit/>
          </a:bodyPr>
          <a:lstStyle/>
          <a:p>
            <a:endParaRPr lang="en-US" dirty="0"/>
          </a:p>
        </p:txBody>
      </p:sp>
      <p:sp>
        <p:nvSpPr>
          <p:cNvPr id="7" name="Freeform 12">
            <a:extLst>
              <a:ext uri="{FF2B5EF4-FFF2-40B4-BE49-F238E27FC236}">
                <a16:creationId xmlns:a16="http://schemas.microsoft.com/office/drawing/2014/main" id="{C327C148-E35A-0DCB-85FB-6E0AE4BE1C42}"/>
              </a:ext>
            </a:extLst>
          </p:cNvPr>
          <p:cNvSpPr/>
          <p:nvPr userDrawn="1"/>
        </p:nvSpPr>
        <p:spPr>
          <a:xfrm>
            <a:off x="2690520" y="2201374"/>
            <a:ext cx="763135" cy="749979"/>
          </a:xfrm>
          <a:custGeom>
            <a:avLst/>
            <a:gdLst>
              <a:gd name="connsiteX0" fmla="*/ 763136 w 763135"/>
              <a:gd name="connsiteY0" fmla="*/ 459146 h 749979"/>
              <a:gd name="connsiteX1" fmla="*/ 487307 w 763135"/>
              <a:gd name="connsiteY1" fmla="*/ 341018 h 749979"/>
              <a:gd name="connsiteX2" fmla="*/ 644621 w 763135"/>
              <a:gd name="connsiteY2" fmla="*/ 84073 h 749979"/>
              <a:gd name="connsiteX3" fmla="*/ 405333 w 763135"/>
              <a:gd name="connsiteY3" fmla="*/ 265741 h 749979"/>
              <a:gd name="connsiteX4" fmla="*/ 263053 w 763135"/>
              <a:gd name="connsiteY4" fmla="*/ 0 h 749979"/>
              <a:gd name="connsiteX5" fmla="*/ 299594 w 763135"/>
              <a:gd name="connsiteY5" fmla="*/ 299636 h 749979"/>
              <a:gd name="connsiteX6" fmla="*/ 0 w 763135"/>
              <a:gd name="connsiteY6" fmla="*/ 290998 h 749979"/>
              <a:gd name="connsiteX7" fmla="*/ 275829 w 763135"/>
              <a:gd name="connsiteY7" fmla="*/ 408961 h 749979"/>
              <a:gd name="connsiteX8" fmla="*/ 118515 w 763135"/>
              <a:gd name="connsiteY8" fmla="*/ 666071 h 749979"/>
              <a:gd name="connsiteX9" fmla="*/ 357803 w 763135"/>
              <a:gd name="connsiteY9" fmla="*/ 484239 h 749979"/>
              <a:gd name="connsiteX10" fmla="*/ 500083 w 763135"/>
              <a:gd name="connsiteY10" fmla="*/ 749980 h 749979"/>
              <a:gd name="connsiteX11" fmla="*/ 463700 w 763135"/>
              <a:gd name="connsiteY11" fmla="*/ 450344 h 749979"/>
              <a:gd name="connsiteX12" fmla="*/ 763136 w 763135"/>
              <a:gd name="connsiteY12" fmla="*/ 459146 h 749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3135" h="749979">
                <a:moveTo>
                  <a:pt x="763136" y="459146"/>
                </a:moveTo>
                <a:lnTo>
                  <a:pt x="487307" y="341018"/>
                </a:lnTo>
                <a:lnTo>
                  <a:pt x="644621" y="84073"/>
                </a:lnTo>
                <a:lnTo>
                  <a:pt x="405333" y="265741"/>
                </a:lnTo>
                <a:lnTo>
                  <a:pt x="263053" y="0"/>
                </a:lnTo>
                <a:lnTo>
                  <a:pt x="299594" y="299636"/>
                </a:lnTo>
                <a:lnTo>
                  <a:pt x="0" y="290998"/>
                </a:lnTo>
                <a:lnTo>
                  <a:pt x="275829" y="408961"/>
                </a:lnTo>
                <a:lnTo>
                  <a:pt x="118515" y="666071"/>
                </a:lnTo>
                <a:lnTo>
                  <a:pt x="357803" y="484239"/>
                </a:lnTo>
                <a:lnTo>
                  <a:pt x="500083" y="749980"/>
                </a:lnTo>
                <a:lnTo>
                  <a:pt x="463700" y="450344"/>
                </a:lnTo>
                <a:lnTo>
                  <a:pt x="763136" y="459146"/>
                </a:lnTo>
                <a:close/>
              </a:path>
            </a:pathLst>
          </a:custGeom>
          <a:solidFill>
            <a:schemeClr val="accent1">
              <a:alpha val="75000"/>
            </a:schemeClr>
          </a:solidFill>
          <a:ln w="6357" cap="flat">
            <a:noFill/>
            <a:prstDash val="solid"/>
            <a:miter/>
          </a:ln>
        </p:spPr>
        <p:txBody>
          <a:bodyPr rtlCol="0" anchor="ctr">
            <a:noAutofit/>
          </a:bodyPr>
          <a:lstStyle/>
          <a:p>
            <a:endParaRPr lang="en-US" dirty="0"/>
          </a:p>
        </p:txBody>
      </p:sp>
      <p:sp>
        <p:nvSpPr>
          <p:cNvPr id="9" name="Freeform 15">
            <a:extLst>
              <a:ext uri="{FF2B5EF4-FFF2-40B4-BE49-F238E27FC236}">
                <a16:creationId xmlns:a16="http://schemas.microsoft.com/office/drawing/2014/main" id="{094CD60E-C387-2567-79C1-04FB31B14A3D}"/>
              </a:ext>
            </a:extLst>
          </p:cNvPr>
          <p:cNvSpPr/>
          <p:nvPr userDrawn="1"/>
        </p:nvSpPr>
        <p:spPr>
          <a:xfrm>
            <a:off x="10450578" y="3040271"/>
            <a:ext cx="432443" cy="413124"/>
          </a:xfrm>
          <a:custGeom>
            <a:avLst/>
            <a:gdLst>
              <a:gd name="connsiteX0" fmla="*/ 265826 w 432443"/>
              <a:gd name="connsiteY0" fmla="*/ 168421 h 413124"/>
              <a:gd name="connsiteX1" fmla="*/ 302457 w 432443"/>
              <a:gd name="connsiteY1" fmla="*/ 0 h 413124"/>
              <a:gd name="connsiteX2" fmla="*/ 209099 w 432443"/>
              <a:gd name="connsiteY2" fmla="*/ 143043 h 413124"/>
              <a:gd name="connsiteX3" fmla="*/ 86044 w 432443"/>
              <a:gd name="connsiteY3" fmla="*/ 26300 h 413124"/>
              <a:gd name="connsiteX4" fmla="*/ 159495 w 432443"/>
              <a:gd name="connsiteY4" fmla="*/ 181336 h 413124"/>
              <a:gd name="connsiteX5" fmla="*/ 0 w 432443"/>
              <a:gd name="connsiteY5" fmla="*/ 232862 h 413124"/>
              <a:gd name="connsiteX6" fmla="*/ 166618 w 432443"/>
              <a:gd name="connsiteY6" fmla="*/ 244703 h 413124"/>
              <a:gd name="connsiteX7" fmla="*/ 130178 w 432443"/>
              <a:gd name="connsiteY7" fmla="*/ 413124 h 413124"/>
              <a:gd name="connsiteX8" fmla="*/ 223535 w 432443"/>
              <a:gd name="connsiteY8" fmla="*/ 270082 h 413124"/>
              <a:gd name="connsiteX9" fmla="*/ 346400 w 432443"/>
              <a:gd name="connsiteY9" fmla="*/ 386824 h 413124"/>
              <a:gd name="connsiteX10" fmla="*/ 273075 w 432443"/>
              <a:gd name="connsiteY10" fmla="*/ 231788 h 413124"/>
              <a:gd name="connsiteX11" fmla="*/ 432444 w 432443"/>
              <a:gd name="connsiteY11" fmla="*/ 180262 h 413124"/>
              <a:gd name="connsiteX12" fmla="*/ 265826 w 432443"/>
              <a:gd name="connsiteY12" fmla="*/ 168421 h 413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2443" h="413124">
                <a:moveTo>
                  <a:pt x="265826" y="168421"/>
                </a:moveTo>
                <a:lnTo>
                  <a:pt x="302457" y="0"/>
                </a:lnTo>
                <a:lnTo>
                  <a:pt x="209099" y="143043"/>
                </a:lnTo>
                <a:lnTo>
                  <a:pt x="86044" y="26300"/>
                </a:lnTo>
                <a:lnTo>
                  <a:pt x="159495" y="181336"/>
                </a:lnTo>
                <a:lnTo>
                  <a:pt x="0" y="232862"/>
                </a:lnTo>
                <a:lnTo>
                  <a:pt x="166618" y="244703"/>
                </a:lnTo>
                <a:lnTo>
                  <a:pt x="130178" y="413124"/>
                </a:lnTo>
                <a:lnTo>
                  <a:pt x="223535" y="270082"/>
                </a:lnTo>
                <a:lnTo>
                  <a:pt x="346400" y="386824"/>
                </a:lnTo>
                <a:lnTo>
                  <a:pt x="273075" y="231788"/>
                </a:lnTo>
                <a:lnTo>
                  <a:pt x="432444" y="180262"/>
                </a:lnTo>
                <a:lnTo>
                  <a:pt x="265826" y="168421"/>
                </a:lnTo>
                <a:close/>
              </a:path>
            </a:pathLst>
          </a:custGeom>
          <a:solidFill>
            <a:schemeClr val="accent1">
              <a:alpha val="50000"/>
            </a:schemeClr>
          </a:solidFill>
          <a:ln w="6357" cap="flat">
            <a:noFill/>
            <a:prstDash val="solid"/>
            <a:miter/>
          </a:ln>
        </p:spPr>
        <p:txBody>
          <a:bodyPr rtlCol="0" anchor="ctr">
            <a:noAutofit/>
          </a:bodyPr>
          <a:lstStyle/>
          <a:p>
            <a:endParaRPr lang="en-US" dirty="0"/>
          </a:p>
        </p:txBody>
      </p:sp>
      <p:sp>
        <p:nvSpPr>
          <p:cNvPr id="10" name="Freeform 16">
            <a:extLst>
              <a:ext uri="{FF2B5EF4-FFF2-40B4-BE49-F238E27FC236}">
                <a16:creationId xmlns:a16="http://schemas.microsoft.com/office/drawing/2014/main" id="{118CEC94-78DB-19AB-77DD-495E94E7DE55}"/>
              </a:ext>
            </a:extLst>
          </p:cNvPr>
          <p:cNvSpPr/>
          <p:nvPr userDrawn="1"/>
        </p:nvSpPr>
        <p:spPr>
          <a:xfrm>
            <a:off x="1399094" y="1739838"/>
            <a:ext cx="279816" cy="260586"/>
          </a:xfrm>
          <a:custGeom>
            <a:avLst/>
            <a:gdLst>
              <a:gd name="connsiteX0" fmla="*/ 171992 w 279816"/>
              <a:gd name="connsiteY0" fmla="*/ 106230 h 260586"/>
              <a:gd name="connsiteX1" fmla="*/ 195700 w 279816"/>
              <a:gd name="connsiteY1" fmla="*/ 0 h 260586"/>
              <a:gd name="connsiteX2" fmla="*/ 135285 w 279816"/>
              <a:gd name="connsiteY2" fmla="*/ 90226 h 260586"/>
              <a:gd name="connsiteX3" fmla="*/ 55696 w 279816"/>
              <a:gd name="connsiteY3" fmla="*/ 16588 h 260586"/>
              <a:gd name="connsiteX4" fmla="*/ 103195 w 279816"/>
              <a:gd name="connsiteY4" fmla="*/ 114385 h 260586"/>
              <a:gd name="connsiteX5" fmla="*/ 0 w 279816"/>
              <a:gd name="connsiteY5" fmla="*/ 146882 h 260586"/>
              <a:gd name="connsiteX6" fmla="*/ 107825 w 279816"/>
              <a:gd name="connsiteY6" fmla="*/ 154356 h 260586"/>
              <a:gd name="connsiteX7" fmla="*/ 84212 w 279816"/>
              <a:gd name="connsiteY7" fmla="*/ 260586 h 260586"/>
              <a:gd name="connsiteX8" fmla="*/ 144627 w 279816"/>
              <a:gd name="connsiteY8" fmla="*/ 170360 h 260586"/>
              <a:gd name="connsiteX9" fmla="*/ 224120 w 279816"/>
              <a:gd name="connsiteY9" fmla="*/ 243998 h 260586"/>
              <a:gd name="connsiteX10" fmla="*/ 176717 w 279816"/>
              <a:gd name="connsiteY10" fmla="*/ 146201 h 260586"/>
              <a:gd name="connsiteX11" fmla="*/ 279816 w 279816"/>
              <a:gd name="connsiteY11" fmla="*/ 113705 h 260586"/>
              <a:gd name="connsiteX12" fmla="*/ 171992 w 279816"/>
              <a:gd name="connsiteY12" fmla="*/ 106230 h 26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9816" h="260586">
                <a:moveTo>
                  <a:pt x="171992" y="106230"/>
                </a:moveTo>
                <a:lnTo>
                  <a:pt x="195700" y="0"/>
                </a:lnTo>
                <a:lnTo>
                  <a:pt x="135285" y="90226"/>
                </a:lnTo>
                <a:lnTo>
                  <a:pt x="55696" y="16588"/>
                </a:lnTo>
                <a:lnTo>
                  <a:pt x="103195" y="114385"/>
                </a:lnTo>
                <a:lnTo>
                  <a:pt x="0" y="146882"/>
                </a:lnTo>
                <a:lnTo>
                  <a:pt x="107825" y="154356"/>
                </a:lnTo>
                <a:lnTo>
                  <a:pt x="84212" y="260586"/>
                </a:lnTo>
                <a:lnTo>
                  <a:pt x="144627" y="170360"/>
                </a:lnTo>
                <a:lnTo>
                  <a:pt x="224120" y="243998"/>
                </a:lnTo>
                <a:lnTo>
                  <a:pt x="176717" y="146201"/>
                </a:lnTo>
                <a:lnTo>
                  <a:pt x="279816" y="113705"/>
                </a:lnTo>
                <a:lnTo>
                  <a:pt x="171992" y="106230"/>
                </a:lnTo>
                <a:close/>
              </a:path>
            </a:pathLst>
          </a:custGeom>
          <a:solidFill>
            <a:schemeClr val="accent1"/>
          </a:solidFill>
          <a:ln w="6357" cap="flat">
            <a:noFill/>
            <a:prstDash val="solid"/>
            <a:miter/>
          </a:ln>
        </p:spPr>
        <p:txBody>
          <a:bodyPr rtlCol="0" anchor="ctr">
            <a:noAutofit/>
          </a:bodyPr>
          <a:lstStyle/>
          <a:p>
            <a:endParaRPr lang="en-US" dirty="0"/>
          </a:p>
        </p:txBody>
      </p:sp>
      <p:sp>
        <p:nvSpPr>
          <p:cNvPr id="11" name="Freeform 17">
            <a:extLst>
              <a:ext uri="{FF2B5EF4-FFF2-40B4-BE49-F238E27FC236}">
                <a16:creationId xmlns:a16="http://schemas.microsoft.com/office/drawing/2014/main" id="{77881F6D-6DC8-2386-9620-B36874FBE270}"/>
              </a:ext>
            </a:extLst>
          </p:cNvPr>
          <p:cNvSpPr/>
          <p:nvPr userDrawn="1"/>
        </p:nvSpPr>
        <p:spPr>
          <a:xfrm>
            <a:off x="9011376" y="2589040"/>
            <a:ext cx="279816" cy="260586"/>
          </a:xfrm>
          <a:custGeom>
            <a:avLst/>
            <a:gdLst>
              <a:gd name="connsiteX0" fmla="*/ 172024 w 279816"/>
              <a:gd name="connsiteY0" fmla="*/ 106230 h 260586"/>
              <a:gd name="connsiteX1" fmla="*/ 195681 w 279816"/>
              <a:gd name="connsiteY1" fmla="*/ 0 h 260586"/>
              <a:gd name="connsiteX2" fmla="*/ 135266 w 279816"/>
              <a:gd name="connsiteY2" fmla="*/ 90226 h 260586"/>
              <a:gd name="connsiteX3" fmla="*/ 55709 w 279816"/>
              <a:gd name="connsiteY3" fmla="*/ 16588 h 260586"/>
              <a:gd name="connsiteX4" fmla="*/ 103214 w 279816"/>
              <a:gd name="connsiteY4" fmla="*/ 114385 h 260586"/>
              <a:gd name="connsiteX5" fmla="*/ 0 w 279816"/>
              <a:gd name="connsiteY5" fmla="*/ 146882 h 260586"/>
              <a:gd name="connsiteX6" fmla="*/ 107793 w 279816"/>
              <a:gd name="connsiteY6" fmla="*/ 154356 h 260586"/>
              <a:gd name="connsiteX7" fmla="*/ 84199 w 279816"/>
              <a:gd name="connsiteY7" fmla="*/ 260586 h 260586"/>
              <a:gd name="connsiteX8" fmla="*/ 144614 w 279816"/>
              <a:gd name="connsiteY8" fmla="*/ 170360 h 260586"/>
              <a:gd name="connsiteX9" fmla="*/ 224108 w 279816"/>
              <a:gd name="connsiteY9" fmla="*/ 243998 h 260586"/>
              <a:gd name="connsiteX10" fmla="*/ 176730 w 279816"/>
              <a:gd name="connsiteY10" fmla="*/ 146201 h 260586"/>
              <a:gd name="connsiteX11" fmla="*/ 279816 w 279816"/>
              <a:gd name="connsiteY11" fmla="*/ 113705 h 260586"/>
              <a:gd name="connsiteX12" fmla="*/ 172024 w 279816"/>
              <a:gd name="connsiteY12" fmla="*/ 106230 h 26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9816" h="260586">
                <a:moveTo>
                  <a:pt x="172024" y="106230"/>
                </a:moveTo>
                <a:lnTo>
                  <a:pt x="195681" y="0"/>
                </a:lnTo>
                <a:lnTo>
                  <a:pt x="135266" y="90226"/>
                </a:lnTo>
                <a:lnTo>
                  <a:pt x="55709" y="16588"/>
                </a:lnTo>
                <a:lnTo>
                  <a:pt x="103214" y="114385"/>
                </a:lnTo>
                <a:lnTo>
                  <a:pt x="0" y="146882"/>
                </a:lnTo>
                <a:lnTo>
                  <a:pt x="107793" y="154356"/>
                </a:lnTo>
                <a:lnTo>
                  <a:pt x="84199" y="260586"/>
                </a:lnTo>
                <a:lnTo>
                  <a:pt x="144614" y="170360"/>
                </a:lnTo>
                <a:lnTo>
                  <a:pt x="224108" y="243998"/>
                </a:lnTo>
                <a:lnTo>
                  <a:pt x="176730" y="146201"/>
                </a:lnTo>
                <a:lnTo>
                  <a:pt x="279816" y="113705"/>
                </a:lnTo>
                <a:lnTo>
                  <a:pt x="172024" y="106230"/>
                </a:lnTo>
                <a:close/>
              </a:path>
            </a:pathLst>
          </a:custGeom>
          <a:solidFill>
            <a:schemeClr val="accent1">
              <a:alpha val="75000"/>
            </a:schemeClr>
          </a:solidFill>
          <a:ln w="6357" cap="flat">
            <a:noFill/>
            <a:prstDash val="solid"/>
            <a:miter/>
          </a:ln>
        </p:spPr>
        <p:txBody>
          <a:bodyPr rtlCol="0" anchor="ctr">
            <a:noAutofit/>
          </a:bodyPr>
          <a:lstStyle/>
          <a:p>
            <a:endParaRPr lang="en-US" dirty="0"/>
          </a:p>
        </p:txBody>
      </p:sp>
      <p:sp>
        <p:nvSpPr>
          <p:cNvPr id="12" name="Freeform 33">
            <a:extLst>
              <a:ext uri="{FF2B5EF4-FFF2-40B4-BE49-F238E27FC236}">
                <a16:creationId xmlns:a16="http://schemas.microsoft.com/office/drawing/2014/main" id="{6BECF6E6-E7EC-0752-CFA9-0A14648606A2}"/>
              </a:ext>
            </a:extLst>
          </p:cNvPr>
          <p:cNvSpPr/>
          <p:nvPr userDrawn="1"/>
        </p:nvSpPr>
        <p:spPr>
          <a:xfrm>
            <a:off x="2405637" y="1349627"/>
            <a:ext cx="381644" cy="381421"/>
          </a:xfrm>
          <a:custGeom>
            <a:avLst/>
            <a:gdLst>
              <a:gd name="connsiteX0" fmla="*/ 258805 w 381644"/>
              <a:gd name="connsiteY0" fmla="*/ 222000 h 381421"/>
              <a:gd name="connsiteX1" fmla="*/ 381644 w 381644"/>
              <a:gd name="connsiteY1" fmla="*/ 191474 h 381421"/>
              <a:gd name="connsiteX2" fmla="*/ 258938 w 381644"/>
              <a:gd name="connsiteY2" fmla="*/ 160178 h 381421"/>
              <a:gd name="connsiteX3" fmla="*/ 221958 w 381644"/>
              <a:gd name="connsiteY3" fmla="*/ 122920 h 381421"/>
              <a:gd name="connsiteX4" fmla="*/ 191528 w 381644"/>
              <a:gd name="connsiteY4" fmla="*/ 0 h 381421"/>
              <a:gd name="connsiteX5" fmla="*/ 160227 w 381644"/>
              <a:gd name="connsiteY5" fmla="*/ 122672 h 381421"/>
              <a:gd name="connsiteX6" fmla="*/ 122954 w 381644"/>
              <a:gd name="connsiteY6" fmla="*/ 159644 h 381421"/>
              <a:gd name="connsiteX7" fmla="*/ 0 w 381644"/>
              <a:gd name="connsiteY7" fmla="*/ 190063 h 381421"/>
              <a:gd name="connsiteX8" fmla="*/ 122712 w 381644"/>
              <a:gd name="connsiteY8" fmla="*/ 221352 h 381421"/>
              <a:gd name="connsiteX9" fmla="*/ 159693 w 381644"/>
              <a:gd name="connsiteY9" fmla="*/ 258616 h 381421"/>
              <a:gd name="connsiteX10" fmla="*/ 190116 w 381644"/>
              <a:gd name="connsiteY10" fmla="*/ 381422 h 381421"/>
              <a:gd name="connsiteX11" fmla="*/ 221418 w 381644"/>
              <a:gd name="connsiteY11" fmla="*/ 258749 h 381421"/>
              <a:gd name="connsiteX12" fmla="*/ 258805 w 381644"/>
              <a:gd name="connsiteY12" fmla="*/ 222000 h 381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644" h="381421">
                <a:moveTo>
                  <a:pt x="258805" y="222000"/>
                </a:moveTo>
                <a:lnTo>
                  <a:pt x="381644" y="191474"/>
                </a:lnTo>
                <a:lnTo>
                  <a:pt x="258938" y="160178"/>
                </a:lnTo>
                <a:cubicBezTo>
                  <a:pt x="240630" y="155538"/>
                  <a:pt x="226448" y="141168"/>
                  <a:pt x="221958" y="122920"/>
                </a:cubicBezTo>
                <a:lnTo>
                  <a:pt x="191528" y="0"/>
                </a:lnTo>
                <a:lnTo>
                  <a:pt x="160227" y="122672"/>
                </a:lnTo>
                <a:cubicBezTo>
                  <a:pt x="155584" y="140971"/>
                  <a:pt x="141212" y="155150"/>
                  <a:pt x="122954" y="159644"/>
                </a:cubicBezTo>
                <a:lnTo>
                  <a:pt x="0" y="190063"/>
                </a:lnTo>
                <a:lnTo>
                  <a:pt x="122712" y="221352"/>
                </a:lnTo>
                <a:cubicBezTo>
                  <a:pt x="141015" y="225998"/>
                  <a:pt x="155197" y="240362"/>
                  <a:pt x="159693" y="258616"/>
                </a:cubicBezTo>
                <a:lnTo>
                  <a:pt x="190116" y="381422"/>
                </a:lnTo>
                <a:lnTo>
                  <a:pt x="221418" y="258749"/>
                </a:lnTo>
                <a:cubicBezTo>
                  <a:pt x="226174" y="240788"/>
                  <a:pt x="240547" y="226494"/>
                  <a:pt x="258805" y="222000"/>
                </a:cubicBezTo>
                <a:close/>
              </a:path>
            </a:pathLst>
          </a:custGeom>
          <a:solidFill>
            <a:schemeClr val="accent1">
              <a:alpha val="85000"/>
            </a:schemeClr>
          </a:solidFill>
          <a:ln w="6357" cap="flat">
            <a:noFill/>
            <a:prstDash val="solid"/>
            <a:miter/>
          </a:ln>
        </p:spPr>
        <p:txBody>
          <a:bodyPr rtlCol="0" anchor="ctr">
            <a:noAutofit/>
          </a:bodyPr>
          <a:lstStyle/>
          <a:p>
            <a:endParaRPr lang="en-US" dirty="0"/>
          </a:p>
        </p:txBody>
      </p:sp>
      <p:sp>
        <p:nvSpPr>
          <p:cNvPr id="13" name="Freeform 55">
            <a:extLst>
              <a:ext uri="{FF2B5EF4-FFF2-40B4-BE49-F238E27FC236}">
                <a16:creationId xmlns:a16="http://schemas.microsoft.com/office/drawing/2014/main" id="{969407E6-6166-2B8B-2BD5-E64949BF930C}"/>
              </a:ext>
            </a:extLst>
          </p:cNvPr>
          <p:cNvSpPr/>
          <p:nvPr userDrawn="1"/>
        </p:nvSpPr>
        <p:spPr>
          <a:xfrm>
            <a:off x="10633932" y="1457748"/>
            <a:ext cx="1558068" cy="1391878"/>
          </a:xfrm>
          <a:custGeom>
            <a:avLst/>
            <a:gdLst>
              <a:gd name="connsiteX0" fmla="*/ 569234 w 1558068"/>
              <a:gd name="connsiteY0" fmla="*/ 938505 h 1391878"/>
              <a:gd name="connsiteX1" fmla="*/ 596770 w 1558068"/>
              <a:gd name="connsiteY1" fmla="*/ 964075 h 1391878"/>
              <a:gd name="connsiteX2" fmla="*/ 1237422 w 1558068"/>
              <a:gd name="connsiteY2" fmla="*/ 1373831 h 1391878"/>
              <a:gd name="connsiteX3" fmla="*/ 1272590 w 1558068"/>
              <a:gd name="connsiteY3" fmla="*/ 1389955 h 1391878"/>
              <a:gd name="connsiteX4" fmla="*/ 1124478 w 1558068"/>
              <a:gd name="connsiteY4" fmla="*/ 1382188 h 1391878"/>
              <a:gd name="connsiteX5" fmla="*/ 611397 w 1558068"/>
              <a:gd name="connsiteY5" fmla="*/ 1030550 h 1391878"/>
              <a:gd name="connsiteX6" fmla="*/ 569234 w 1558068"/>
              <a:gd name="connsiteY6" fmla="*/ 938505 h 1391878"/>
              <a:gd name="connsiteX7" fmla="*/ 524526 w 1558068"/>
              <a:gd name="connsiteY7" fmla="*/ 735452 h 1391878"/>
              <a:gd name="connsiteX8" fmla="*/ 799065 w 1558068"/>
              <a:gd name="connsiteY8" fmla="*/ 986199 h 1391878"/>
              <a:gd name="connsiteX9" fmla="*/ 1302162 w 1558068"/>
              <a:gd name="connsiteY9" fmla="*/ 1248260 h 1391878"/>
              <a:gd name="connsiteX10" fmla="*/ 1519783 w 1558068"/>
              <a:gd name="connsiteY10" fmla="*/ 1337253 h 1391878"/>
              <a:gd name="connsiteX11" fmla="*/ 1493201 w 1558068"/>
              <a:gd name="connsiteY11" fmla="*/ 1347677 h 1391878"/>
              <a:gd name="connsiteX12" fmla="*/ 1328045 w 1558068"/>
              <a:gd name="connsiteY12" fmla="*/ 1384254 h 1391878"/>
              <a:gd name="connsiteX13" fmla="*/ 884472 w 1558068"/>
              <a:gd name="connsiteY13" fmla="*/ 1171165 h 1391878"/>
              <a:gd name="connsiteX14" fmla="*/ 545067 w 1558068"/>
              <a:gd name="connsiteY14" fmla="*/ 866921 h 1391878"/>
              <a:gd name="connsiteX15" fmla="*/ 524526 w 1558068"/>
              <a:gd name="connsiteY15" fmla="*/ 735452 h 1391878"/>
              <a:gd name="connsiteX16" fmla="*/ 606372 w 1558068"/>
              <a:gd name="connsiteY16" fmla="*/ 372894 h 1391878"/>
              <a:gd name="connsiteX17" fmla="*/ 634417 w 1558068"/>
              <a:gd name="connsiteY17" fmla="*/ 431208 h 1391878"/>
              <a:gd name="connsiteX18" fmla="*/ 566498 w 1558068"/>
              <a:gd name="connsiteY18" fmla="*/ 449595 h 1391878"/>
              <a:gd name="connsiteX19" fmla="*/ 606372 w 1558068"/>
              <a:gd name="connsiteY19" fmla="*/ 372894 h 1391878"/>
              <a:gd name="connsiteX20" fmla="*/ 709142 w 1558068"/>
              <a:gd name="connsiteY20" fmla="*/ 224418 h 1391878"/>
              <a:gd name="connsiteX21" fmla="*/ 728284 w 1558068"/>
              <a:gd name="connsiteY21" fmla="*/ 252637 h 1391878"/>
              <a:gd name="connsiteX22" fmla="*/ 864440 w 1558068"/>
              <a:gd name="connsiteY22" fmla="*/ 443406 h 1391878"/>
              <a:gd name="connsiteX23" fmla="*/ 1494663 w 1558068"/>
              <a:gd name="connsiteY23" fmla="*/ 886790 h 1391878"/>
              <a:gd name="connsiteX24" fmla="*/ 1558068 w 1558068"/>
              <a:gd name="connsiteY24" fmla="*/ 910396 h 1391878"/>
              <a:gd name="connsiteX25" fmla="*/ 1558068 w 1558068"/>
              <a:gd name="connsiteY25" fmla="*/ 1084542 h 1391878"/>
              <a:gd name="connsiteX26" fmla="*/ 1547828 w 1558068"/>
              <a:gd name="connsiteY26" fmla="*/ 1081784 h 1391878"/>
              <a:gd name="connsiteX27" fmla="*/ 896364 w 1558068"/>
              <a:gd name="connsiteY27" fmla="*/ 703890 h 1391878"/>
              <a:gd name="connsiteX28" fmla="*/ 706980 w 1558068"/>
              <a:gd name="connsiteY28" fmla="*/ 525312 h 1391878"/>
              <a:gd name="connsiteX29" fmla="*/ 611524 w 1558068"/>
              <a:gd name="connsiteY29" fmla="*/ 353033 h 1391878"/>
              <a:gd name="connsiteX30" fmla="*/ 632764 w 1558068"/>
              <a:gd name="connsiteY30" fmla="*/ 319602 h 1391878"/>
              <a:gd name="connsiteX31" fmla="*/ 709142 w 1558068"/>
              <a:gd name="connsiteY31" fmla="*/ 224418 h 1391878"/>
              <a:gd name="connsiteX32" fmla="*/ 263637 w 1558068"/>
              <a:gd name="connsiteY32" fmla="*/ 195688 h 1391878"/>
              <a:gd name="connsiteX33" fmla="*/ 332343 w 1558068"/>
              <a:gd name="connsiteY33" fmla="*/ 202388 h 1391878"/>
              <a:gd name="connsiteX34" fmla="*/ 609171 w 1558068"/>
              <a:gd name="connsiteY34" fmla="*/ 298653 h 1391878"/>
              <a:gd name="connsiteX35" fmla="*/ 582524 w 1558068"/>
              <a:gd name="connsiteY35" fmla="*/ 348215 h 1391878"/>
              <a:gd name="connsiteX36" fmla="*/ 355746 w 1558068"/>
              <a:gd name="connsiteY36" fmla="*/ 283710 h 1391878"/>
              <a:gd name="connsiteX37" fmla="*/ 362742 w 1558068"/>
              <a:gd name="connsiteY37" fmla="*/ 308784 h 1391878"/>
              <a:gd name="connsiteX38" fmla="*/ 1496825 w 1558068"/>
              <a:gd name="connsiteY38" fmla="*/ 1090726 h 1391878"/>
              <a:gd name="connsiteX39" fmla="*/ 1558068 w 1558068"/>
              <a:gd name="connsiteY39" fmla="*/ 1121028 h 1391878"/>
              <a:gd name="connsiteX40" fmla="*/ 1558068 w 1558068"/>
              <a:gd name="connsiteY40" fmla="*/ 1200719 h 1391878"/>
              <a:gd name="connsiteX41" fmla="*/ 1476874 w 1558068"/>
              <a:gd name="connsiteY41" fmla="*/ 1162995 h 1391878"/>
              <a:gd name="connsiteX42" fmla="*/ 263343 w 1558068"/>
              <a:gd name="connsiteY42" fmla="*/ 295017 h 1391878"/>
              <a:gd name="connsiteX43" fmla="*/ 232182 w 1558068"/>
              <a:gd name="connsiteY43" fmla="*/ 210447 h 1391878"/>
              <a:gd name="connsiteX44" fmla="*/ 263637 w 1558068"/>
              <a:gd name="connsiteY44" fmla="*/ 195688 h 1391878"/>
              <a:gd name="connsiteX45" fmla="*/ 846290 w 1558068"/>
              <a:gd name="connsiteY45" fmla="*/ 112167 h 1391878"/>
              <a:gd name="connsiteX46" fmla="*/ 874996 w 1558068"/>
              <a:gd name="connsiteY46" fmla="*/ 144373 h 1391878"/>
              <a:gd name="connsiteX47" fmla="*/ 1383499 w 1558068"/>
              <a:gd name="connsiteY47" fmla="*/ 608896 h 1391878"/>
              <a:gd name="connsiteX48" fmla="*/ 1512416 w 1558068"/>
              <a:gd name="connsiteY48" fmla="*/ 684951 h 1391878"/>
              <a:gd name="connsiteX49" fmla="*/ 1558068 w 1558068"/>
              <a:gd name="connsiteY49" fmla="*/ 707429 h 1391878"/>
              <a:gd name="connsiteX50" fmla="*/ 1558068 w 1558068"/>
              <a:gd name="connsiteY50" fmla="*/ 857156 h 1391878"/>
              <a:gd name="connsiteX51" fmla="*/ 1460665 w 1558068"/>
              <a:gd name="connsiteY51" fmla="*/ 814757 h 1391878"/>
              <a:gd name="connsiteX52" fmla="*/ 1054206 w 1558068"/>
              <a:gd name="connsiteY52" fmla="*/ 568976 h 1391878"/>
              <a:gd name="connsiteX53" fmla="*/ 733880 w 1558068"/>
              <a:gd name="connsiteY53" fmla="*/ 219206 h 1391878"/>
              <a:gd name="connsiteX54" fmla="*/ 747426 w 1558068"/>
              <a:gd name="connsiteY54" fmla="*/ 185870 h 1391878"/>
              <a:gd name="connsiteX55" fmla="*/ 838875 w 1558068"/>
              <a:gd name="connsiteY55" fmla="*/ 115365 h 1391878"/>
              <a:gd name="connsiteX56" fmla="*/ 846290 w 1558068"/>
              <a:gd name="connsiteY56" fmla="*/ 112167 h 1391878"/>
              <a:gd name="connsiteX57" fmla="*/ 926715 w 1558068"/>
              <a:gd name="connsiteY57" fmla="*/ 68442 h 1391878"/>
              <a:gd name="connsiteX58" fmla="*/ 933631 w 1558068"/>
              <a:gd name="connsiteY58" fmla="*/ 76125 h 1391878"/>
              <a:gd name="connsiteX59" fmla="*/ 1043395 w 1558068"/>
              <a:gd name="connsiteY59" fmla="*/ 224709 h 1391878"/>
              <a:gd name="connsiteX60" fmla="*/ 1382482 w 1558068"/>
              <a:gd name="connsiteY60" fmla="*/ 506041 h 1391878"/>
              <a:gd name="connsiteX61" fmla="*/ 1500733 w 1558068"/>
              <a:gd name="connsiteY61" fmla="*/ 574764 h 1391878"/>
              <a:gd name="connsiteX62" fmla="*/ 1558068 w 1558068"/>
              <a:gd name="connsiteY62" fmla="*/ 603739 h 1391878"/>
              <a:gd name="connsiteX63" fmla="*/ 1558068 w 1558068"/>
              <a:gd name="connsiteY63" fmla="*/ 674283 h 1391878"/>
              <a:gd name="connsiteX64" fmla="*/ 1526389 w 1558068"/>
              <a:gd name="connsiteY64" fmla="*/ 658850 h 1391878"/>
              <a:gd name="connsiteX65" fmla="*/ 1120154 w 1558068"/>
              <a:gd name="connsiteY65" fmla="*/ 369551 h 1391878"/>
              <a:gd name="connsiteX66" fmla="*/ 879448 w 1558068"/>
              <a:gd name="connsiteY66" fmla="*/ 93037 h 1391878"/>
              <a:gd name="connsiteX67" fmla="*/ 905967 w 1558068"/>
              <a:gd name="connsiteY67" fmla="*/ 77205 h 1391878"/>
              <a:gd name="connsiteX68" fmla="*/ 926715 w 1558068"/>
              <a:gd name="connsiteY68" fmla="*/ 68442 h 1391878"/>
              <a:gd name="connsiteX69" fmla="*/ 97215 w 1558068"/>
              <a:gd name="connsiteY69" fmla="*/ 53884 h 1391878"/>
              <a:gd name="connsiteX70" fmla="*/ 501823 w 1558068"/>
              <a:gd name="connsiteY70" fmla="*/ 170330 h 1391878"/>
              <a:gd name="connsiteX71" fmla="*/ 651207 w 1558068"/>
              <a:gd name="connsiteY71" fmla="*/ 238082 h 1391878"/>
              <a:gd name="connsiteX72" fmla="*/ 627994 w 1558068"/>
              <a:gd name="connsiteY72" fmla="*/ 274958 h 1391878"/>
              <a:gd name="connsiteX73" fmla="*/ 213993 w 1558068"/>
              <a:gd name="connsiteY73" fmla="*/ 174264 h 1391878"/>
              <a:gd name="connsiteX74" fmla="*/ 1528161 w 1558068"/>
              <a:gd name="connsiteY74" fmla="*/ 1235727 h 1391878"/>
              <a:gd name="connsiteX75" fmla="*/ 1558068 w 1558068"/>
              <a:gd name="connsiteY75" fmla="*/ 1248786 h 1391878"/>
              <a:gd name="connsiteX76" fmla="*/ 1558068 w 1558068"/>
              <a:gd name="connsiteY76" fmla="*/ 1339724 h 1391878"/>
              <a:gd name="connsiteX77" fmla="*/ 1508165 w 1558068"/>
              <a:gd name="connsiteY77" fmla="*/ 1315065 h 1391878"/>
              <a:gd name="connsiteX78" fmla="*/ 834232 w 1558068"/>
              <a:gd name="connsiteY78" fmla="*/ 912257 h 1391878"/>
              <a:gd name="connsiteX79" fmla="*/ 376605 w 1558068"/>
              <a:gd name="connsiteY79" fmla="*/ 572808 h 1391878"/>
              <a:gd name="connsiteX80" fmla="*/ 10427 w 1558068"/>
              <a:gd name="connsiteY80" fmla="*/ 177016 h 1391878"/>
              <a:gd name="connsiteX81" fmla="*/ 8201 w 1558068"/>
              <a:gd name="connsiteY81" fmla="*/ 88124 h 1391878"/>
              <a:gd name="connsiteX82" fmla="*/ 97215 w 1558068"/>
              <a:gd name="connsiteY82" fmla="*/ 53884 h 1391878"/>
              <a:gd name="connsiteX83" fmla="*/ 1077419 w 1558068"/>
              <a:gd name="connsiteY83" fmla="*/ 16050 h 1391878"/>
              <a:gd name="connsiteX84" fmla="*/ 1107308 w 1558068"/>
              <a:gd name="connsiteY84" fmla="*/ 59708 h 1391878"/>
              <a:gd name="connsiteX85" fmla="*/ 1327473 w 1558068"/>
              <a:gd name="connsiteY85" fmla="*/ 286659 h 1391878"/>
              <a:gd name="connsiteX86" fmla="*/ 1446986 w 1558068"/>
              <a:gd name="connsiteY86" fmla="*/ 369325 h 1391878"/>
              <a:gd name="connsiteX87" fmla="*/ 1558068 w 1558068"/>
              <a:gd name="connsiteY87" fmla="*/ 432683 h 1391878"/>
              <a:gd name="connsiteX88" fmla="*/ 1558068 w 1558068"/>
              <a:gd name="connsiteY88" fmla="*/ 561497 h 1391878"/>
              <a:gd name="connsiteX89" fmla="*/ 1450809 w 1558068"/>
              <a:gd name="connsiteY89" fmla="*/ 502745 h 1391878"/>
              <a:gd name="connsiteX90" fmla="*/ 1033538 w 1558068"/>
              <a:gd name="connsiteY90" fmla="*/ 178986 h 1391878"/>
              <a:gd name="connsiteX91" fmla="*/ 949021 w 1558068"/>
              <a:gd name="connsiteY91" fmla="*/ 58329 h 1391878"/>
              <a:gd name="connsiteX92" fmla="*/ 1044858 w 1558068"/>
              <a:gd name="connsiteY92" fmla="*/ 24408 h 1391878"/>
              <a:gd name="connsiteX93" fmla="*/ 1243592 w 1558068"/>
              <a:gd name="connsiteY93" fmla="*/ 15 h 1391878"/>
              <a:gd name="connsiteX94" fmla="*/ 1538552 w 1558068"/>
              <a:gd name="connsiteY94" fmla="*/ 66791 h 1391878"/>
              <a:gd name="connsiteX95" fmla="*/ 1558068 w 1558068"/>
              <a:gd name="connsiteY95" fmla="*/ 77449 h 1391878"/>
              <a:gd name="connsiteX96" fmla="*/ 1558068 w 1558068"/>
              <a:gd name="connsiteY96" fmla="*/ 413690 h 1391878"/>
              <a:gd name="connsiteX97" fmla="*/ 1554585 w 1558068"/>
              <a:gd name="connsiteY97" fmla="*/ 411862 h 1391878"/>
              <a:gd name="connsiteX98" fmla="*/ 1215101 w 1558068"/>
              <a:gd name="connsiteY98" fmla="*/ 161184 h 1391878"/>
              <a:gd name="connsiteX99" fmla="*/ 1105527 w 1558068"/>
              <a:gd name="connsiteY99" fmla="*/ 18701 h 1391878"/>
              <a:gd name="connsiteX100" fmla="*/ 1243592 w 1558068"/>
              <a:gd name="connsiteY100" fmla="*/ 15 h 1391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558068" h="1391878">
                <a:moveTo>
                  <a:pt x="569234" y="938505"/>
                </a:moveTo>
                <a:cubicBezTo>
                  <a:pt x="571014" y="938213"/>
                  <a:pt x="596198" y="964170"/>
                  <a:pt x="596770" y="964075"/>
                </a:cubicBezTo>
                <a:cubicBezTo>
                  <a:pt x="758237" y="1123967"/>
                  <a:pt x="1024254" y="1294078"/>
                  <a:pt x="1237422" y="1373831"/>
                </a:cubicBezTo>
                <a:cubicBezTo>
                  <a:pt x="1257455" y="1381305"/>
                  <a:pt x="1273481" y="1388678"/>
                  <a:pt x="1272590" y="1389955"/>
                </a:cubicBezTo>
                <a:cubicBezTo>
                  <a:pt x="1268966" y="1394874"/>
                  <a:pt x="1171157" y="1389663"/>
                  <a:pt x="1124478" y="1382188"/>
                </a:cubicBezTo>
                <a:cubicBezTo>
                  <a:pt x="920148" y="1349246"/>
                  <a:pt x="723959" y="1225837"/>
                  <a:pt x="611397" y="1030550"/>
                </a:cubicBezTo>
                <a:cubicBezTo>
                  <a:pt x="596452" y="1004586"/>
                  <a:pt x="566372" y="938900"/>
                  <a:pt x="569234" y="938505"/>
                </a:cubicBezTo>
                <a:close/>
                <a:moveTo>
                  <a:pt x="524526" y="735452"/>
                </a:moveTo>
                <a:cubicBezTo>
                  <a:pt x="537691" y="734371"/>
                  <a:pt x="593781" y="833394"/>
                  <a:pt x="799065" y="986199"/>
                </a:cubicBezTo>
                <a:cubicBezTo>
                  <a:pt x="962185" y="1107645"/>
                  <a:pt x="1117038" y="1188274"/>
                  <a:pt x="1302162" y="1248260"/>
                </a:cubicBezTo>
                <a:cubicBezTo>
                  <a:pt x="1407093" y="1282187"/>
                  <a:pt x="1396345" y="1286121"/>
                  <a:pt x="1519783" y="1337253"/>
                </a:cubicBezTo>
                <a:lnTo>
                  <a:pt x="1493201" y="1347677"/>
                </a:lnTo>
                <a:cubicBezTo>
                  <a:pt x="1454916" y="1362619"/>
                  <a:pt x="1349985" y="1385830"/>
                  <a:pt x="1328045" y="1384254"/>
                </a:cubicBezTo>
                <a:cubicBezTo>
                  <a:pt x="1263242" y="1379436"/>
                  <a:pt x="1044285" y="1274223"/>
                  <a:pt x="884472" y="1171165"/>
                </a:cubicBezTo>
                <a:cubicBezTo>
                  <a:pt x="730319" y="1071754"/>
                  <a:pt x="562428" y="921300"/>
                  <a:pt x="545067" y="866921"/>
                </a:cubicBezTo>
                <a:cubicBezTo>
                  <a:pt x="535338" y="836636"/>
                  <a:pt x="519566" y="735744"/>
                  <a:pt x="524526" y="735452"/>
                </a:cubicBezTo>
                <a:close/>
                <a:moveTo>
                  <a:pt x="606372" y="372894"/>
                </a:moveTo>
                <a:cubicBezTo>
                  <a:pt x="608089" y="374960"/>
                  <a:pt x="620553" y="401018"/>
                  <a:pt x="634417" y="431208"/>
                </a:cubicBezTo>
                <a:cubicBezTo>
                  <a:pt x="698521" y="571136"/>
                  <a:pt x="824883" y="674583"/>
                  <a:pt x="566498" y="449595"/>
                </a:cubicBezTo>
                <a:cubicBezTo>
                  <a:pt x="570504" y="439566"/>
                  <a:pt x="595879" y="374470"/>
                  <a:pt x="606372" y="372894"/>
                </a:cubicBezTo>
                <a:close/>
                <a:moveTo>
                  <a:pt x="709142" y="224418"/>
                </a:moveTo>
                <a:cubicBezTo>
                  <a:pt x="712385" y="221856"/>
                  <a:pt x="719253" y="231886"/>
                  <a:pt x="728284" y="252637"/>
                </a:cubicBezTo>
                <a:cubicBezTo>
                  <a:pt x="724849" y="253127"/>
                  <a:pt x="779477" y="349792"/>
                  <a:pt x="864440" y="443406"/>
                </a:cubicBezTo>
                <a:cubicBezTo>
                  <a:pt x="1029150" y="625320"/>
                  <a:pt x="1265850" y="791797"/>
                  <a:pt x="1494663" y="886790"/>
                </a:cubicBezTo>
                <a:lnTo>
                  <a:pt x="1558068" y="910396"/>
                </a:lnTo>
                <a:lnTo>
                  <a:pt x="1558068" y="1084542"/>
                </a:lnTo>
                <a:lnTo>
                  <a:pt x="1547828" y="1081784"/>
                </a:lnTo>
                <a:cubicBezTo>
                  <a:pt x="1436474" y="1047266"/>
                  <a:pt x="1199584" y="909899"/>
                  <a:pt x="896364" y="703890"/>
                </a:cubicBezTo>
                <a:cubicBezTo>
                  <a:pt x="795313" y="635254"/>
                  <a:pt x="766631" y="608210"/>
                  <a:pt x="706980" y="525312"/>
                </a:cubicBezTo>
                <a:cubicBezTo>
                  <a:pt x="667932" y="471136"/>
                  <a:pt x="634100" y="399055"/>
                  <a:pt x="611524" y="353033"/>
                </a:cubicBezTo>
                <a:lnTo>
                  <a:pt x="632764" y="319602"/>
                </a:lnTo>
                <a:cubicBezTo>
                  <a:pt x="651843" y="289609"/>
                  <a:pt x="695278" y="235426"/>
                  <a:pt x="709142" y="224418"/>
                </a:cubicBezTo>
                <a:close/>
                <a:moveTo>
                  <a:pt x="263637" y="195688"/>
                </a:moveTo>
                <a:cubicBezTo>
                  <a:pt x="279242" y="194423"/>
                  <a:pt x="301055" y="196735"/>
                  <a:pt x="332343" y="202388"/>
                </a:cubicBezTo>
                <a:cubicBezTo>
                  <a:pt x="413935" y="217038"/>
                  <a:pt x="607581" y="284498"/>
                  <a:pt x="609171" y="298653"/>
                </a:cubicBezTo>
                <a:cubicBezTo>
                  <a:pt x="609998" y="306623"/>
                  <a:pt x="582016" y="348901"/>
                  <a:pt x="582524" y="348215"/>
                </a:cubicBezTo>
                <a:cubicBezTo>
                  <a:pt x="552444" y="336412"/>
                  <a:pt x="379340" y="263842"/>
                  <a:pt x="355746" y="283710"/>
                </a:cubicBezTo>
                <a:cubicBezTo>
                  <a:pt x="351040" y="287644"/>
                  <a:pt x="352503" y="292856"/>
                  <a:pt x="362742" y="308784"/>
                </a:cubicBezTo>
                <a:cubicBezTo>
                  <a:pt x="453745" y="450479"/>
                  <a:pt x="1030994" y="848439"/>
                  <a:pt x="1496825" y="1090726"/>
                </a:cubicBezTo>
                <a:lnTo>
                  <a:pt x="1558068" y="1121028"/>
                </a:lnTo>
                <a:lnTo>
                  <a:pt x="1558068" y="1200719"/>
                </a:lnTo>
                <a:lnTo>
                  <a:pt x="1476874" y="1162995"/>
                </a:lnTo>
                <a:cubicBezTo>
                  <a:pt x="1001881" y="923122"/>
                  <a:pt x="406351" y="499450"/>
                  <a:pt x="263343" y="295017"/>
                </a:cubicBezTo>
                <a:cubicBezTo>
                  <a:pt x="225822" y="241622"/>
                  <a:pt x="220289" y="226578"/>
                  <a:pt x="232182" y="210447"/>
                </a:cubicBezTo>
                <a:cubicBezTo>
                  <a:pt x="238637" y="201794"/>
                  <a:pt x="248033" y="196953"/>
                  <a:pt x="263637" y="195688"/>
                </a:cubicBezTo>
                <a:close/>
                <a:moveTo>
                  <a:pt x="846290" y="112167"/>
                </a:moveTo>
                <a:cubicBezTo>
                  <a:pt x="852675" y="111203"/>
                  <a:pt x="857540" y="118189"/>
                  <a:pt x="874996" y="144373"/>
                </a:cubicBezTo>
                <a:cubicBezTo>
                  <a:pt x="867365" y="145453"/>
                  <a:pt x="1058912" y="404266"/>
                  <a:pt x="1383499" y="608896"/>
                </a:cubicBezTo>
                <a:cubicBezTo>
                  <a:pt x="1428874" y="637488"/>
                  <a:pt x="1471482" y="662680"/>
                  <a:pt x="1512416" y="684951"/>
                </a:cubicBezTo>
                <a:lnTo>
                  <a:pt x="1558068" y="707429"/>
                </a:lnTo>
                <a:lnTo>
                  <a:pt x="1558068" y="857156"/>
                </a:lnTo>
                <a:lnTo>
                  <a:pt x="1460665" y="814757"/>
                </a:lnTo>
                <a:cubicBezTo>
                  <a:pt x="1320779" y="748151"/>
                  <a:pt x="1185703" y="666472"/>
                  <a:pt x="1054206" y="568976"/>
                </a:cubicBezTo>
                <a:cubicBezTo>
                  <a:pt x="877095" y="437602"/>
                  <a:pt x="773117" y="324025"/>
                  <a:pt x="733880" y="219206"/>
                </a:cubicBezTo>
                <a:cubicBezTo>
                  <a:pt x="728538" y="205140"/>
                  <a:pt x="729873" y="201994"/>
                  <a:pt x="747426" y="185870"/>
                </a:cubicBezTo>
                <a:cubicBezTo>
                  <a:pt x="771337" y="163841"/>
                  <a:pt x="822022" y="124804"/>
                  <a:pt x="838875" y="115365"/>
                </a:cubicBezTo>
                <a:cubicBezTo>
                  <a:pt x="841864" y="113693"/>
                  <a:pt x="844161" y="112489"/>
                  <a:pt x="846290" y="112167"/>
                </a:cubicBezTo>
                <a:close/>
                <a:moveTo>
                  <a:pt x="926715" y="68442"/>
                </a:moveTo>
                <a:cubicBezTo>
                  <a:pt x="930213" y="68307"/>
                  <a:pt x="931405" y="70913"/>
                  <a:pt x="933631" y="76125"/>
                </a:cubicBezTo>
                <a:cubicBezTo>
                  <a:pt x="929306" y="76811"/>
                  <a:pt x="998942" y="175738"/>
                  <a:pt x="1043395" y="224709"/>
                </a:cubicBezTo>
                <a:cubicBezTo>
                  <a:pt x="1128548" y="318616"/>
                  <a:pt x="1264832" y="431799"/>
                  <a:pt x="1382482" y="506041"/>
                </a:cubicBezTo>
                <a:cubicBezTo>
                  <a:pt x="1418333" y="528682"/>
                  <a:pt x="1458394" y="551894"/>
                  <a:pt x="1500733" y="574764"/>
                </a:cubicBezTo>
                <a:lnTo>
                  <a:pt x="1558068" y="603739"/>
                </a:lnTo>
                <a:lnTo>
                  <a:pt x="1558068" y="674283"/>
                </a:lnTo>
                <a:lnTo>
                  <a:pt x="1526389" y="658850"/>
                </a:lnTo>
                <a:cubicBezTo>
                  <a:pt x="1380872" y="579150"/>
                  <a:pt x="1224274" y="468820"/>
                  <a:pt x="1120154" y="369551"/>
                </a:cubicBezTo>
                <a:cubicBezTo>
                  <a:pt x="1032902" y="286265"/>
                  <a:pt x="872262" y="101694"/>
                  <a:pt x="879448" y="93037"/>
                </a:cubicBezTo>
                <a:cubicBezTo>
                  <a:pt x="881419" y="90679"/>
                  <a:pt x="893184" y="83694"/>
                  <a:pt x="905967" y="77205"/>
                </a:cubicBezTo>
                <a:cubicBezTo>
                  <a:pt x="917414" y="71453"/>
                  <a:pt x="923217" y="68577"/>
                  <a:pt x="926715" y="68442"/>
                </a:cubicBezTo>
                <a:close/>
                <a:moveTo>
                  <a:pt x="97215" y="53884"/>
                </a:moveTo>
                <a:cubicBezTo>
                  <a:pt x="220190" y="52737"/>
                  <a:pt x="422553" y="136037"/>
                  <a:pt x="501823" y="170330"/>
                </a:cubicBezTo>
                <a:cubicBezTo>
                  <a:pt x="570823" y="200221"/>
                  <a:pt x="642049" y="232476"/>
                  <a:pt x="651207" y="238082"/>
                </a:cubicBezTo>
                <a:cubicBezTo>
                  <a:pt x="654958" y="240345"/>
                  <a:pt x="627550" y="275645"/>
                  <a:pt x="627994" y="274958"/>
                </a:cubicBezTo>
                <a:cubicBezTo>
                  <a:pt x="547230" y="239067"/>
                  <a:pt x="296666" y="125884"/>
                  <a:pt x="213993" y="174264"/>
                </a:cubicBezTo>
                <a:cubicBezTo>
                  <a:pt x="12947" y="291969"/>
                  <a:pt x="889889" y="938938"/>
                  <a:pt x="1528161" y="1235727"/>
                </a:cubicBezTo>
                <a:lnTo>
                  <a:pt x="1558068" y="1248786"/>
                </a:lnTo>
                <a:lnTo>
                  <a:pt x="1558068" y="1339724"/>
                </a:lnTo>
                <a:lnTo>
                  <a:pt x="1508165" y="1315065"/>
                </a:lnTo>
                <a:cubicBezTo>
                  <a:pt x="1298925" y="1205931"/>
                  <a:pt x="1066583" y="1068089"/>
                  <a:pt x="834232" y="912257"/>
                </a:cubicBezTo>
                <a:cubicBezTo>
                  <a:pt x="709014" y="828278"/>
                  <a:pt x="470279" y="651181"/>
                  <a:pt x="376605" y="572808"/>
                </a:cubicBezTo>
                <a:cubicBezTo>
                  <a:pt x="177617" y="406230"/>
                  <a:pt x="44069" y="261878"/>
                  <a:pt x="10427" y="177016"/>
                </a:cubicBezTo>
                <a:cubicBezTo>
                  <a:pt x="-2610" y="144074"/>
                  <a:pt x="-3501" y="106022"/>
                  <a:pt x="8201" y="88124"/>
                </a:cubicBezTo>
                <a:cubicBezTo>
                  <a:pt x="24052" y="64032"/>
                  <a:pt x="56223" y="54267"/>
                  <a:pt x="97215" y="53884"/>
                </a:cubicBezTo>
                <a:close/>
                <a:moveTo>
                  <a:pt x="1077419" y="16050"/>
                </a:moveTo>
                <a:lnTo>
                  <a:pt x="1107308" y="59708"/>
                </a:lnTo>
                <a:cubicBezTo>
                  <a:pt x="1106672" y="59803"/>
                  <a:pt x="1171157" y="163154"/>
                  <a:pt x="1327473" y="286659"/>
                </a:cubicBezTo>
                <a:cubicBezTo>
                  <a:pt x="1360844" y="313037"/>
                  <a:pt x="1401696" y="341124"/>
                  <a:pt x="1446986" y="369325"/>
                </a:cubicBezTo>
                <a:lnTo>
                  <a:pt x="1558068" y="432683"/>
                </a:lnTo>
                <a:lnTo>
                  <a:pt x="1558068" y="561497"/>
                </a:lnTo>
                <a:lnTo>
                  <a:pt x="1450809" y="502745"/>
                </a:lnTo>
                <a:cubicBezTo>
                  <a:pt x="1299109" y="413787"/>
                  <a:pt x="1143644" y="303107"/>
                  <a:pt x="1033538" y="178986"/>
                </a:cubicBezTo>
                <a:cubicBezTo>
                  <a:pt x="997416" y="138278"/>
                  <a:pt x="945205" y="63642"/>
                  <a:pt x="949021" y="58329"/>
                </a:cubicBezTo>
                <a:cubicBezTo>
                  <a:pt x="952646" y="53416"/>
                  <a:pt x="1007910" y="33941"/>
                  <a:pt x="1044858" y="24408"/>
                </a:cubicBezTo>
                <a:close/>
                <a:moveTo>
                  <a:pt x="1243592" y="15"/>
                </a:moveTo>
                <a:cubicBezTo>
                  <a:pt x="1344660" y="1011"/>
                  <a:pt x="1445701" y="24147"/>
                  <a:pt x="1538552" y="66791"/>
                </a:cubicBezTo>
                <a:lnTo>
                  <a:pt x="1558068" y="77449"/>
                </a:lnTo>
                <a:lnTo>
                  <a:pt x="1558068" y="413690"/>
                </a:lnTo>
                <a:lnTo>
                  <a:pt x="1554585" y="411862"/>
                </a:lnTo>
                <a:cubicBezTo>
                  <a:pt x="1435591" y="344941"/>
                  <a:pt x="1310827" y="260046"/>
                  <a:pt x="1215101" y="161184"/>
                </a:cubicBezTo>
                <a:cubicBezTo>
                  <a:pt x="1179107" y="124016"/>
                  <a:pt x="1107308" y="30599"/>
                  <a:pt x="1105527" y="18701"/>
                </a:cubicBezTo>
                <a:cubicBezTo>
                  <a:pt x="1104446" y="11131"/>
                  <a:pt x="1190236" y="-474"/>
                  <a:pt x="1243592" y="15"/>
                </a:cubicBezTo>
                <a:close/>
              </a:path>
            </a:pathLst>
          </a:cu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58">
            <a:extLst>
              <a:ext uri="{FF2B5EF4-FFF2-40B4-BE49-F238E27FC236}">
                <a16:creationId xmlns:a16="http://schemas.microsoft.com/office/drawing/2014/main" id="{2D181D92-6F48-962E-5E01-FA6F75F201B8}"/>
              </a:ext>
            </a:extLst>
          </p:cNvPr>
          <p:cNvSpPr/>
          <p:nvPr userDrawn="1"/>
        </p:nvSpPr>
        <p:spPr>
          <a:xfrm>
            <a:off x="299799" y="1"/>
            <a:ext cx="1647054" cy="1455263"/>
          </a:xfrm>
          <a:custGeom>
            <a:avLst/>
            <a:gdLst>
              <a:gd name="connsiteX0" fmla="*/ 1426798 w 1647054"/>
              <a:gd name="connsiteY0" fmla="*/ 1259713 h 1455263"/>
              <a:gd name="connsiteX1" fmla="*/ 1411879 w 1647054"/>
              <a:gd name="connsiteY1" fmla="*/ 1275043 h 1455263"/>
              <a:gd name="connsiteX2" fmla="*/ 1378549 w 1647054"/>
              <a:gd name="connsiteY2" fmla="*/ 1308004 h 1455263"/>
              <a:gd name="connsiteX3" fmla="*/ 1345499 w 1647054"/>
              <a:gd name="connsiteY3" fmla="*/ 1369604 h 1455263"/>
              <a:gd name="connsiteX4" fmla="*/ 1405742 w 1647054"/>
              <a:gd name="connsiteY4" fmla="*/ 1355316 h 1455263"/>
              <a:gd name="connsiteX5" fmla="*/ 1428471 w 1647054"/>
              <a:gd name="connsiteY5" fmla="*/ 1293926 h 1455263"/>
              <a:gd name="connsiteX6" fmla="*/ 1426798 w 1647054"/>
              <a:gd name="connsiteY6" fmla="*/ 1259713 h 1455263"/>
              <a:gd name="connsiteX7" fmla="*/ 1350231 w 1647054"/>
              <a:gd name="connsiteY7" fmla="*/ 1161117 h 1455263"/>
              <a:gd name="connsiteX8" fmla="*/ 1340271 w 1647054"/>
              <a:gd name="connsiteY8" fmla="*/ 1170026 h 1455263"/>
              <a:gd name="connsiteX9" fmla="*/ 1297179 w 1647054"/>
              <a:gd name="connsiteY9" fmla="*/ 1211841 h 1455263"/>
              <a:gd name="connsiteX10" fmla="*/ 1248370 w 1647054"/>
              <a:gd name="connsiteY10" fmla="*/ 1326397 h 1455263"/>
              <a:gd name="connsiteX11" fmla="*/ 1281421 w 1647054"/>
              <a:gd name="connsiteY11" fmla="*/ 1323753 h 1455263"/>
              <a:gd name="connsiteX12" fmla="*/ 1312169 w 1647054"/>
              <a:gd name="connsiteY12" fmla="*/ 1307724 h 1455263"/>
              <a:gd name="connsiteX13" fmla="*/ 1387961 w 1647054"/>
              <a:gd name="connsiteY13" fmla="*/ 1254348 h 1455263"/>
              <a:gd name="connsiteX14" fmla="*/ 1416896 w 1647054"/>
              <a:gd name="connsiteY14" fmla="*/ 1228633 h 1455263"/>
              <a:gd name="connsiteX15" fmla="*/ 1408114 w 1647054"/>
              <a:gd name="connsiteY15" fmla="*/ 1211561 h 1455263"/>
              <a:gd name="connsiteX16" fmla="*/ 1361607 w 1647054"/>
              <a:gd name="connsiteY16" fmla="*/ 1165431 h 1455263"/>
              <a:gd name="connsiteX17" fmla="*/ 1350231 w 1647054"/>
              <a:gd name="connsiteY17" fmla="*/ 1161117 h 1455263"/>
              <a:gd name="connsiteX18" fmla="*/ 1303939 w 1647054"/>
              <a:gd name="connsiteY18" fmla="*/ 1148773 h 1455263"/>
              <a:gd name="connsiteX19" fmla="*/ 1234221 w 1647054"/>
              <a:gd name="connsiteY19" fmla="*/ 1184594 h 1455263"/>
              <a:gd name="connsiteX20" fmla="*/ 1218812 w 1647054"/>
              <a:gd name="connsiteY20" fmla="*/ 1231976 h 1455263"/>
              <a:gd name="connsiteX21" fmla="*/ 1238958 w 1647054"/>
              <a:gd name="connsiteY21" fmla="*/ 1224451 h 1455263"/>
              <a:gd name="connsiteX22" fmla="*/ 1289160 w 1647054"/>
              <a:gd name="connsiteY22" fmla="*/ 1182922 h 1455263"/>
              <a:gd name="connsiteX23" fmla="*/ 1320608 w 1647054"/>
              <a:gd name="connsiteY23" fmla="*/ 1149472 h 1455263"/>
              <a:gd name="connsiteX24" fmla="*/ 1303939 w 1647054"/>
              <a:gd name="connsiteY24" fmla="*/ 1148773 h 1455263"/>
              <a:gd name="connsiteX25" fmla="*/ 312323 w 1647054"/>
              <a:gd name="connsiteY25" fmla="*/ 754487 h 1455263"/>
              <a:gd name="connsiteX26" fmla="*/ 298169 w 1647054"/>
              <a:gd name="connsiteY26" fmla="*/ 759800 h 1455263"/>
              <a:gd name="connsiteX27" fmla="*/ 192536 w 1647054"/>
              <a:gd name="connsiteY27" fmla="*/ 797775 h 1455263"/>
              <a:gd name="connsiteX28" fmla="*/ 202507 w 1647054"/>
              <a:gd name="connsiteY28" fmla="*/ 811923 h 1455263"/>
              <a:gd name="connsiteX29" fmla="*/ 242878 w 1647054"/>
              <a:gd name="connsiteY29" fmla="*/ 819728 h 1455263"/>
              <a:gd name="connsiteX30" fmla="*/ 283527 w 1647054"/>
              <a:gd name="connsiteY30" fmla="*/ 806489 h 1455263"/>
              <a:gd name="connsiteX31" fmla="*/ 312881 w 1647054"/>
              <a:gd name="connsiteY31" fmla="*/ 761821 h 1455263"/>
              <a:gd name="connsiteX32" fmla="*/ 312323 w 1647054"/>
              <a:gd name="connsiteY32" fmla="*/ 754487 h 1455263"/>
              <a:gd name="connsiteX33" fmla="*/ 285906 w 1647054"/>
              <a:gd name="connsiteY33" fmla="*/ 668269 h 1455263"/>
              <a:gd name="connsiteX34" fmla="*/ 276206 w 1647054"/>
              <a:gd name="connsiteY34" fmla="*/ 672135 h 1455263"/>
              <a:gd name="connsiteX35" fmla="*/ 257171 w 1647054"/>
              <a:gd name="connsiteY35" fmla="*/ 677715 h 1455263"/>
              <a:gd name="connsiteX36" fmla="*/ 177755 w 1647054"/>
              <a:gd name="connsiteY36" fmla="*/ 699941 h 1455263"/>
              <a:gd name="connsiteX37" fmla="*/ 155373 w 1647054"/>
              <a:gd name="connsiteY37" fmla="*/ 708305 h 1455263"/>
              <a:gd name="connsiteX38" fmla="*/ 146030 w 1647054"/>
              <a:gd name="connsiteY38" fmla="*/ 732133 h 1455263"/>
              <a:gd name="connsiteX39" fmla="*/ 153909 w 1647054"/>
              <a:gd name="connsiteY39" fmla="*/ 768234 h 1455263"/>
              <a:gd name="connsiteX40" fmla="*/ 198672 w 1647054"/>
              <a:gd name="connsiteY40" fmla="*/ 757778 h 1455263"/>
              <a:gd name="connsiteX41" fmla="*/ 238485 w 1647054"/>
              <a:gd name="connsiteY41" fmla="*/ 755408 h 1455263"/>
              <a:gd name="connsiteX42" fmla="*/ 303398 w 1647054"/>
              <a:gd name="connsiteY42" fmla="*/ 734504 h 1455263"/>
              <a:gd name="connsiteX43" fmla="*/ 312742 w 1647054"/>
              <a:gd name="connsiteY43" fmla="*/ 717572 h 1455263"/>
              <a:gd name="connsiteX44" fmla="*/ 292730 w 1647054"/>
              <a:gd name="connsiteY44" fmla="*/ 672554 h 1455263"/>
              <a:gd name="connsiteX45" fmla="*/ 285906 w 1647054"/>
              <a:gd name="connsiteY45" fmla="*/ 668269 h 1455263"/>
              <a:gd name="connsiteX46" fmla="*/ 226492 w 1647054"/>
              <a:gd name="connsiteY46" fmla="*/ 633323 h 1455263"/>
              <a:gd name="connsiteX47" fmla="*/ 170852 w 1647054"/>
              <a:gd name="connsiteY47" fmla="*/ 662378 h 1455263"/>
              <a:gd name="connsiteX48" fmla="*/ 161230 w 1647054"/>
              <a:gd name="connsiteY48" fmla="*/ 682730 h 1455263"/>
              <a:gd name="connsiteX49" fmla="*/ 178173 w 1647054"/>
              <a:gd name="connsiteY49" fmla="*/ 679107 h 1455263"/>
              <a:gd name="connsiteX50" fmla="*/ 241971 w 1647054"/>
              <a:gd name="connsiteY50" fmla="*/ 659944 h 1455263"/>
              <a:gd name="connsiteX51" fmla="*/ 268954 w 1647054"/>
              <a:gd name="connsiteY51" fmla="*/ 648654 h 1455263"/>
              <a:gd name="connsiteX52" fmla="*/ 252081 w 1647054"/>
              <a:gd name="connsiteY52" fmla="*/ 640501 h 1455263"/>
              <a:gd name="connsiteX53" fmla="*/ 226492 w 1647054"/>
              <a:gd name="connsiteY53" fmla="*/ 633323 h 1455263"/>
              <a:gd name="connsiteX54" fmla="*/ 773477 w 1647054"/>
              <a:gd name="connsiteY54" fmla="*/ 30838 h 1455263"/>
              <a:gd name="connsiteX55" fmla="*/ 662899 w 1647054"/>
              <a:gd name="connsiteY55" fmla="*/ 50976 h 1455263"/>
              <a:gd name="connsiteX56" fmla="*/ 208504 w 1647054"/>
              <a:gd name="connsiteY56" fmla="*/ 567402 h 1455263"/>
              <a:gd name="connsiteX57" fmla="*/ 206690 w 1647054"/>
              <a:gd name="connsiteY57" fmla="*/ 608307 h 1455263"/>
              <a:gd name="connsiteX58" fmla="*/ 229072 w 1647054"/>
              <a:gd name="connsiteY58" fmla="*/ 614230 h 1455263"/>
              <a:gd name="connsiteX59" fmla="*/ 323200 w 1647054"/>
              <a:gd name="connsiteY59" fmla="*/ 682310 h 1455263"/>
              <a:gd name="connsiteX60" fmla="*/ 333171 w 1647054"/>
              <a:gd name="connsiteY60" fmla="*/ 740777 h 1455263"/>
              <a:gd name="connsiteX61" fmla="*/ 322990 w 1647054"/>
              <a:gd name="connsiteY61" fmla="*/ 797496 h 1455263"/>
              <a:gd name="connsiteX62" fmla="*/ 276764 w 1647054"/>
              <a:gd name="connsiteY62" fmla="*/ 850318 h 1455263"/>
              <a:gd name="connsiteX63" fmla="*/ 264632 w 1647054"/>
              <a:gd name="connsiteY63" fmla="*/ 859305 h 1455263"/>
              <a:gd name="connsiteX64" fmla="*/ 279901 w 1647054"/>
              <a:gd name="connsiteY64" fmla="*/ 887811 h 1455263"/>
              <a:gd name="connsiteX65" fmla="*/ 676979 w 1647054"/>
              <a:gd name="connsiteY65" fmla="*/ 1173509 h 1455263"/>
              <a:gd name="connsiteX66" fmla="*/ 818871 w 1647054"/>
              <a:gd name="connsiteY66" fmla="*/ 1187936 h 1455263"/>
              <a:gd name="connsiteX67" fmla="*/ 1439695 w 1647054"/>
              <a:gd name="connsiteY67" fmla="*/ 623777 h 1455263"/>
              <a:gd name="connsiteX68" fmla="*/ 773477 w 1647054"/>
              <a:gd name="connsiteY68" fmla="*/ 30838 h 1455263"/>
              <a:gd name="connsiteX69" fmla="*/ 838402 w 1647054"/>
              <a:gd name="connsiteY69" fmla="*/ 9222 h 1455263"/>
              <a:gd name="connsiteX70" fmla="*/ 1048543 w 1647054"/>
              <a:gd name="connsiteY70" fmla="*/ 45959 h 1455263"/>
              <a:gd name="connsiteX71" fmla="*/ 1444579 w 1647054"/>
              <a:gd name="connsiteY71" fmla="*/ 468870 h 1455263"/>
              <a:gd name="connsiteX72" fmla="*/ 1454131 w 1647054"/>
              <a:gd name="connsiteY72" fmla="*/ 688164 h 1455263"/>
              <a:gd name="connsiteX73" fmla="*/ 246573 w 1647054"/>
              <a:gd name="connsiteY73" fmla="*/ 869131 h 1455263"/>
              <a:gd name="connsiteX74" fmla="*/ 161161 w 1647054"/>
              <a:gd name="connsiteY74" fmla="*/ 859655 h 1455263"/>
              <a:gd name="connsiteX75" fmla="*/ 169388 w 1647054"/>
              <a:gd name="connsiteY75" fmla="*/ 622035 h 1455263"/>
              <a:gd name="connsiteX76" fmla="*/ 185494 w 1647054"/>
              <a:gd name="connsiteY76" fmla="*/ 609213 h 1455263"/>
              <a:gd name="connsiteX77" fmla="*/ 197347 w 1647054"/>
              <a:gd name="connsiteY77" fmla="*/ 504826 h 1455263"/>
              <a:gd name="connsiteX78" fmla="*/ 770622 w 1647054"/>
              <a:gd name="connsiteY78" fmla="*/ 11396 h 1455263"/>
              <a:gd name="connsiteX79" fmla="*/ 838402 w 1647054"/>
              <a:gd name="connsiteY79" fmla="*/ 9222 h 1455263"/>
              <a:gd name="connsiteX80" fmla="*/ 338789 w 1647054"/>
              <a:gd name="connsiteY80" fmla="*/ 0 h 1455263"/>
              <a:gd name="connsiteX81" fmla="*/ 373122 w 1647054"/>
              <a:gd name="connsiteY81" fmla="*/ 0 h 1455263"/>
              <a:gd name="connsiteX82" fmla="*/ 280049 w 1647054"/>
              <a:gd name="connsiteY82" fmla="*/ 71857 h 1455263"/>
              <a:gd name="connsiteX83" fmla="*/ 25337 w 1647054"/>
              <a:gd name="connsiteY83" fmla="*/ 548032 h 1455263"/>
              <a:gd name="connsiteX84" fmla="*/ 25547 w 1647054"/>
              <a:gd name="connsiteY84" fmla="*/ 761192 h 1455263"/>
              <a:gd name="connsiteX85" fmla="*/ 63964 w 1647054"/>
              <a:gd name="connsiteY85" fmla="*/ 913521 h 1455263"/>
              <a:gd name="connsiteX86" fmla="*/ 187307 w 1647054"/>
              <a:gd name="connsiteY86" fmla="*/ 1131078 h 1455263"/>
              <a:gd name="connsiteX87" fmla="*/ 302492 w 1647054"/>
              <a:gd name="connsiteY87" fmla="*/ 1246124 h 1455263"/>
              <a:gd name="connsiteX88" fmla="*/ 1077759 w 1647054"/>
              <a:gd name="connsiteY88" fmla="*/ 1377059 h 1455263"/>
              <a:gd name="connsiteX89" fmla="*/ 1137792 w 1647054"/>
              <a:gd name="connsiteY89" fmla="*/ 1348070 h 1455263"/>
              <a:gd name="connsiteX90" fmla="*/ 1131865 w 1647054"/>
              <a:gd name="connsiteY90" fmla="*/ 1246613 h 1455263"/>
              <a:gd name="connsiteX91" fmla="*/ 1255900 w 1647054"/>
              <a:gd name="connsiteY91" fmla="*/ 1128218 h 1455263"/>
              <a:gd name="connsiteX92" fmla="*/ 1394861 w 1647054"/>
              <a:gd name="connsiteY92" fmla="*/ 1161389 h 1455263"/>
              <a:gd name="connsiteX93" fmla="*/ 1406295 w 1647054"/>
              <a:gd name="connsiteY93" fmla="*/ 1170306 h 1455263"/>
              <a:gd name="connsiteX94" fmla="*/ 1420451 w 1647054"/>
              <a:gd name="connsiteY94" fmla="*/ 1154487 h 1455263"/>
              <a:gd name="connsiteX95" fmla="*/ 1625302 w 1647054"/>
              <a:gd name="connsiteY95" fmla="*/ 711509 h 1455263"/>
              <a:gd name="connsiteX96" fmla="*/ 1625162 w 1647054"/>
              <a:gd name="connsiteY96" fmla="*/ 536046 h 1455263"/>
              <a:gd name="connsiteX97" fmla="*/ 1321098 w 1647054"/>
              <a:gd name="connsiteY97" fmla="*/ 13415 h 1455263"/>
              <a:gd name="connsiteX98" fmla="*/ 1299637 w 1647054"/>
              <a:gd name="connsiteY98" fmla="*/ 0 h 1455263"/>
              <a:gd name="connsiteX99" fmla="*/ 1333984 w 1647054"/>
              <a:gd name="connsiteY99" fmla="*/ 0 h 1455263"/>
              <a:gd name="connsiteX100" fmla="*/ 1412496 w 1647054"/>
              <a:gd name="connsiteY100" fmla="*/ 64732 h 1455263"/>
              <a:gd name="connsiteX101" fmla="*/ 1642873 w 1647054"/>
              <a:gd name="connsiteY101" fmla="*/ 518556 h 1455263"/>
              <a:gd name="connsiteX102" fmla="*/ 1641201 w 1647054"/>
              <a:gd name="connsiteY102" fmla="*/ 737784 h 1455263"/>
              <a:gd name="connsiteX103" fmla="*/ 1485782 w 1647054"/>
              <a:gd name="connsiteY103" fmla="*/ 1106202 h 1455263"/>
              <a:gd name="connsiteX104" fmla="*/ 1419408 w 1647054"/>
              <a:gd name="connsiteY104" fmla="*/ 1183685 h 1455263"/>
              <a:gd name="connsiteX105" fmla="*/ 1426518 w 1647054"/>
              <a:gd name="connsiteY105" fmla="*/ 1193022 h 1455263"/>
              <a:gd name="connsiteX106" fmla="*/ 1458315 w 1647054"/>
              <a:gd name="connsiteY106" fmla="*/ 1291835 h 1455263"/>
              <a:gd name="connsiteX107" fmla="*/ 1442900 w 1647054"/>
              <a:gd name="connsiteY107" fmla="*/ 1364030 h 1455263"/>
              <a:gd name="connsiteX108" fmla="*/ 1351286 w 1647054"/>
              <a:gd name="connsiteY108" fmla="*/ 1447093 h 1455263"/>
              <a:gd name="connsiteX109" fmla="*/ 1261477 w 1647054"/>
              <a:gd name="connsiteY109" fmla="*/ 1452877 h 1455263"/>
              <a:gd name="connsiteX110" fmla="*/ 1156686 w 1647054"/>
              <a:gd name="connsiteY110" fmla="*/ 1383682 h 1455263"/>
              <a:gd name="connsiteX111" fmla="*/ 1148247 w 1647054"/>
              <a:gd name="connsiteY111" fmla="*/ 1371415 h 1455263"/>
              <a:gd name="connsiteX112" fmla="*/ 1121054 w 1647054"/>
              <a:gd name="connsiteY112" fmla="*/ 1382563 h 1455263"/>
              <a:gd name="connsiteX113" fmla="*/ 925621 w 1647054"/>
              <a:gd name="connsiteY113" fmla="*/ 1434197 h 1455263"/>
              <a:gd name="connsiteX114" fmla="*/ 701806 w 1647054"/>
              <a:gd name="connsiteY114" fmla="*/ 1435735 h 1455263"/>
              <a:gd name="connsiteX115" fmla="*/ 221402 w 1647054"/>
              <a:gd name="connsiteY115" fmla="*/ 1198602 h 1455263"/>
              <a:gd name="connsiteX116" fmla="*/ 5187 w 1647054"/>
              <a:gd name="connsiteY116" fmla="*/ 755339 h 1455263"/>
              <a:gd name="connsiteX117" fmla="*/ 5326 w 1647054"/>
              <a:gd name="connsiteY117" fmla="*/ 553607 h 1455263"/>
              <a:gd name="connsiteX118" fmla="*/ 162973 w 1647054"/>
              <a:gd name="connsiteY118" fmla="*/ 171183 h 1455263"/>
              <a:gd name="connsiteX119" fmla="*/ 283621 w 1647054"/>
              <a:gd name="connsiteY119" fmla="*/ 42634 h 145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647054" h="1455263">
                <a:moveTo>
                  <a:pt x="1426798" y="1259713"/>
                </a:moveTo>
                <a:cubicBezTo>
                  <a:pt x="1425335" y="1259713"/>
                  <a:pt x="1418709" y="1266609"/>
                  <a:pt x="1411879" y="1275043"/>
                </a:cubicBezTo>
                <a:cubicBezTo>
                  <a:pt x="1405042" y="1283617"/>
                  <a:pt x="1390263" y="1298248"/>
                  <a:pt x="1378549" y="1308004"/>
                </a:cubicBezTo>
                <a:cubicBezTo>
                  <a:pt x="1343756" y="1337132"/>
                  <a:pt x="1328557" y="1365352"/>
                  <a:pt x="1345499" y="1369604"/>
                </a:cubicBezTo>
                <a:cubicBezTo>
                  <a:pt x="1355610" y="1372114"/>
                  <a:pt x="1394307" y="1362981"/>
                  <a:pt x="1405742" y="1355316"/>
                </a:cubicBezTo>
                <a:cubicBezTo>
                  <a:pt x="1423243" y="1343609"/>
                  <a:pt x="1427358" y="1332531"/>
                  <a:pt x="1428471" y="1293926"/>
                </a:cubicBezTo>
                <a:cubicBezTo>
                  <a:pt x="1428820" y="1293926"/>
                  <a:pt x="1429170" y="1259713"/>
                  <a:pt x="1426798" y="1259713"/>
                </a:cubicBezTo>
                <a:close/>
                <a:moveTo>
                  <a:pt x="1350231" y="1161117"/>
                </a:moveTo>
                <a:cubicBezTo>
                  <a:pt x="1347189" y="1161770"/>
                  <a:pt x="1344383" y="1164627"/>
                  <a:pt x="1340271" y="1170026"/>
                </a:cubicBezTo>
                <a:cubicBezTo>
                  <a:pt x="1336226" y="1175327"/>
                  <a:pt x="1316773" y="1194140"/>
                  <a:pt x="1297179" y="1211841"/>
                </a:cubicBezTo>
                <a:cubicBezTo>
                  <a:pt x="1230799" y="1271700"/>
                  <a:pt x="1220414" y="1295947"/>
                  <a:pt x="1248370" y="1326397"/>
                </a:cubicBezTo>
                <a:cubicBezTo>
                  <a:pt x="1255347" y="1333922"/>
                  <a:pt x="1265942" y="1333090"/>
                  <a:pt x="1281421" y="1323753"/>
                </a:cubicBezTo>
                <a:cubicBezTo>
                  <a:pt x="1286235" y="1320893"/>
                  <a:pt x="1300105" y="1313578"/>
                  <a:pt x="1312169" y="1307724"/>
                </a:cubicBezTo>
                <a:cubicBezTo>
                  <a:pt x="1342014" y="1293023"/>
                  <a:pt x="1355470" y="1283547"/>
                  <a:pt x="1387961" y="1254348"/>
                </a:cubicBezTo>
                <a:cubicBezTo>
                  <a:pt x="1403160" y="1240690"/>
                  <a:pt x="1416267" y="1229052"/>
                  <a:pt x="1416896" y="1228633"/>
                </a:cubicBezTo>
                <a:cubicBezTo>
                  <a:pt x="1417526" y="1228283"/>
                  <a:pt x="1413621" y="1220618"/>
                  <a:pt x="1408114" y="1211561"/>
                </a:cubicBezTo>
                <a:cubicBezTo>
                  <a:pt x="1394238" y="1188636"/>
                  <a:pt x="1363210" y="1165431"/>
                  <a:pt x="1361607" y="1165431"/>
                </a:cubicBezTo>
                <a:cubicBezTo>
                  <a:pt x="1356552" y="1162015"/>
                  <a:pt x="1353273" y="1160464"/>
                  <a:pt x="1350231" y="1161117"/>
                </a:cubicBezTo>
                <a:close/>
                <a:moveTo>
                  <a:pt x="1303939" y="1148773"/>
                </a:moveTo>
                <a:cubicBezTo>
                  <a:pt x="1271449" y="1149052"/>
                  <a:pt x="1251022" y="1159578"/>
                  <a:pt x="1234221" y="1184594"/>
                </a:cubicBezTo>
                <a:cubicBezTo>
                  <a:pt x="1225152" y="1198043"/>
                  <a:pt x="1215250" y="1228493"/>
                  <a:pt x="1218812" y="1231976"/>
                </a:cubicBezTo>
                <a:cubicBezTo>
                  <a:pt x="1219575" y="1232745"/>
                  <a:pt x="1228777" y="1229402"/>
                  <a:pt x="1238958" y="1224451"/>
                </a:cubicBezTo>
                <a:cubicBezTo>
                  <a:pt x="1253948" y="1217345"/>
                  <a:pt x="1264059" y="1208911"/>
                  <a:pt x="1289160" y="1182922"/>
                </a:cubicBezTo>
                <a:cubicBezTo>
                  <a:pt x="1306382" y="1165082"/>
                  <a:pt x="1320608" y="1149961"/>
                  <a:pt x="1320608" y="1149472"/>
                </a:cubicBezTo>
                <a:cubicBezTo>
                  <a:pt x="1321027" y="1149472"/>
                  <a:pt x="1319215" y="1148639"/>
                  <a:pt x="1303939" y="1148773"/>
                </a:cubicBezTo>
                <a:close/>
                <a:moveTo>
                  <a:pt x="312323" y="754487"/>
                </a:moveTo>
                <a:cubicBezTo>
                  <a:pt x="310336" y="754208"/>
                  <a:pt x="306083" y="756037"/>
                  <a:pt x="298169" y="759800"/>
                </a:cubicBezTo>
                <a:cubicBezTo>
                  <a:pt x="261285" y="777221"/>
                  <a:pt x="204250" y="797775"/>
                  <a:pt x="192536" y="797775"/>
                </a:cubicBezTo>
                <a:cubicBezTo>
                  <a:pt x="180823" y="797775"/>
                  <a:pt x="184937" y="803699"/>
                  <a:pt x="202507" y="811923"/>
                </a:cubicBezTo>
                <a:cubicBezTo>
                  <a:pt x="216312" y="818406"/>
                  <a:pt x="223285" y="819728"/>
                  <a:pt x="242878" y="819728"/>
                </a:cubicBezTo>
                <a:cubicBezTo>
                  <a:pt x="266584" y="819728"/>
                  <a:pt x="266584" y="819728"/>
                  <a:pt x="283527" y="806489"/>
                </a:cubicBezTo>
                <a:cubicBezTo>
                  <a:pt x="300051" y="793733"/>
                  <a:pt x="307931" y="781682"/>
                  <a:pt x="312881" y="761821"/>
                </a:cubicBezTo>
                <a:cubicBezTo>
                  <a:pt x="314032" y="757153"/>
                  <a:pt x="314310" y="754766"/>
                  <a:pt x="312323" y="754487"/>
                </a:cubicBezTo>
                <a:close/>
                <a:moveTo>
                  <a:pt x="285906" y="668269"/>
                </a:moveTo>
                <a:cubicBezTo>
                  <a:pt x="283788" y="668216"/>
                  <a:pt x="281191" y="669523"/>
                  <a:pt x="276206" y="672135"/>
                </a:cubicBezTo>
                <a:cubicBezTo>
                  <a:pt x="270628" y="675065"/>
                  <a:pt x="261912" y="677645"/>
                  <a:pt x="257171" y="677715"/>
                </a:cubicBezTo>
                <a:cubicBezTo>
                  <a:pt x="244690" y="677918"/>
                  <a:pt x="196441" y="697221"/>
                  <a:pt x="177755" y="699941"/>
                </a:cubicBezTo>
                <a:cubicBezTo>
                  <a:pt x="170713" y="700983"/>
                  <a:pt x="160394" y="704816"/>
                  <a:pt x="155373" y="708305"/>
                </a:cubicBezTo>
                <a:cubicBezTo>
                  <a:pt x="146588" y="714369"/>
                  <a:pt x="146030" y="715761"/>
                  <a:pt x="146030" y="732133"/>
                </a:cubicBezTo>
                <a:cubicBezTo>
                  <a:pt x="146030" y="751925"/>
                  <a:pt x="150353" y="759800"/>
                  <a:pt x="153909" y="768234"/>
                </a:cubicBezTo>
                <a:cubicBezTo>
                  <a:pt x="164786" y="762520"/>
                  <a:pt x="168342" y="758687"/>
                  <a:pt x="198672" y="757778"/>
                </a:cubicBezTo>
                <a:cubicBezTo>
                  <a:pt x="213315" y="757359"/>
                  <a:pt x="231024" y="756317"/>
                  <a:pt x="238485" y="755408"/>
                </a:cubicBezTo>
                <a:cubicBezTo>
                  <a:pt x="253406" y="753596"/>
                  <a:pt x="286107" y="743078"/>
                  <a:pt x="303398" y="734504"/>
                </a:cubicBezTo>
                <a:cubicBezTo>
                  <a:pt x="313926" y="729279"/>
                  <a:pt x="314415" y="728370"/>
                  <a:pt x="312742" y="717572"/>
                </a:cubicBezTo>
                <a:cubicBezTo>
                  <a:pt x="310859" y="705026"/>
                  <a:pt x="302004" y="681198"/>
                  <a:pt x="292730" y="672554"/>
                </a:cubicBezTo>
                <a:cubicBezTo>
                  <a:pt x="289663" y="669732"/>
                  <a:pt x="288024" y="668321"/>
                  <a:pt x="285906" y="668269"/>
                </a:cubicBezTo>
                <a:close/>
                <a:moveTo>
                  <a:pt x="226492" y="633323"/>
                </a:moveTo>
                <a:cubicBezTo>
                  <a:pt x="211153" y="630954"/>
                  <a:pt x="188981" y="642522"/>
                  <a:pt x="170852" y="662378"/>
                </a:cubicBezTo>
                <a:cubicBezTo>
                  <a:pt x="155373" y="679386"/>
                  <a:pt x="152584" y="685310"/>
                  <a:pt x="161230" y="682730"/>
                </a:cubicBezTo>
                <a:cubicBezTo>
                  <a:pt x="164089" y="681891"/>
                  <a:pt x="171759" y="680219"/>
                  <a:pt x="178173" y="679107"/>
                </a:cubicBezTo>
                <a:cubicBezTo>
                  <a:pt x="196302" y="675897"/>
                  <a:pt x="216312" y="663986"/>
                  <a:pt x="241971" y="659944"/>
                </a:cubicBezTo>
                <a:cubicBezTo>
                  <a:pt x="261285" y="656874"/>
                  <a:pt x="271325" y="652692"/>
                  <a:pt x="268954" y="648654"/>
                </a:cubicBezTo>
                <a:cubicBezTo>
                  <a:pt x="268118" y="647260"/>
                  <a:pt x="260588" y="643567"/>
                  <a:pt x="252081" y="640501"/>
                </a:cubicBezTo>
                <a:cubicBezTo>
                  <a:pt x="253057" y="640501"/>
                  <a:pt x="233953" y="634508"/>
                  <a:pt x="226492" y="633323"/>
                </a:cubicBezTo>
                <a:close/>
                <a:moveTo>
                  <a:pt x="773477" y="30838"/>
                </a:moveTo>
                <a:cubicBezTo>
                  <a:pt x="746774" y="32719"/>
                  <a:pt x="700897" y="41081"/>
                  <a:pt x="662899" y="50976"/>
                </a:cubicBezTo>
                <a:cubicBezTo>
                  <a:pt x="412168" y="116061"/>
                  <a:pt x="231652" y="321210"/>
                  <a:pt x="208504" y="567402"/>
                </a:cubicBezTo>
                <a:cubicBezTo>
                  <a:pt x="206621" y="587541"/>
                  <a:pt x="205784" y="605868"/>
                  <a:pt x="206690" y="608307"/>
                </a:cubicBezTo>
                <a:cubicBezTo>
                  <a:pt x="207876" y="611443"/>
                  <a:pt x="214151" y="613115"/>
                  <a:pt x="229072" y="614230"/>
                </a:cubicBezTo>
                <a:cubicBezTo>
                  <a:pt x="268676" y="617157"/>
                  <a:pt x="303817" y="642522"/>
                  <a:pt x="323200" y="682310"/>
                </a:cubicBezTo>
                <a:cubicBezTo>
                  <a:pt x="333031" y="702452"/>
                  <a:pt x="333171" y="703354"/>
                  <a:pt x="333171" y="740777"/>
                </a:cubicBezTo>
                <a:cubicBezTo>
                  <a:pt x="333171" y="778473"/>
                  <a:pt x="333101" y="778962"/>
                  <a:pt x="322990" y="797496"/>
                </a:cubicBezTo>
                <a:cubicBezTo>
                  <a:pt x="310928" y="819728"/>
                  <a:pt x="292800" y="840422"/>
                  <a:pt x="276764" y="850318"/>
                </a:cubicBezTo>
                <a:cubicBezTo>
                  <a:pt x="270070" y="854430"/>
                  <a:pt x="264702" y="858403"/>
                  <a:pt x="264632" y="859305"/>
                </a:cubicBezTo>
                <a:cubicBezTo>
                  <a:pt x="264562" y="860214"/>
                  <a:pt x="271325" y="872894"/>
                  <a:pt x="279901" y="887811"/>
                </a:cubicBezTo>
                <a:cubicBezTo>
                  <a:pt x="361897" y="1030936"/>
                  <a:pt x="507900" y="1135953"/>
                  <a:pt x="676979" y="1173509"/>
                </a:cubicBezTo>
                <a:cubicBezTo>
                  <a:pt x="729482" y="1185146"/>
                  <a:pt x="757725" y="1188006"/>
                  <a:pt x="818871" y="1187936"/>
                </a:cubicBezTo>
                <a:cubicBezTo>
                  <a:pt x="1153201" y="1187447"/>
                  <a:pt x="1427497" y="938606"/>
                  <a:pt x="1439695" y="623777"/>
                </a:cubicBezTo>
                <a:cubicBezTo>
                  <a:pt x="1452528" y="293127"/>
                  <a:pt x="1160521" y="2895"/>
                  <a:pt x="773477" y="30838"/>
                </a:cubicBezTo>
                <a:close/>
                <a:moveTo>
                  <a:pt x="838402" y="9222"/>
                </a:moveTo>
                <a:cubicBezTo>
                  <a:pt x="908762" y="10904"/>
                  <a:pt x="984850" y="23905"/>
                  <a:pt x="1048543" y="45959"/>
                </a:cubicBezTo>
                <a:cubicBezTo>
                  <a:pt x="1251995" y="116479"/>
                  <a:pt x="1397582" y="279190"/>
                  <a:pt x="1444579" y="468870"/>
                </a:cubicBezTo>
                <a:cubicBezTo>
                  <a:pt x="1460058" y="531445"/>
                  <a:pt x="1464172" y="625936"/>
                  <a:pt x="1454131" y="688164"/>
                </a:cubicBezTo>
                <a:cubicBezTo>
                  <a:pt x="1360278" y="1268629"/>
                  <a:pt x="533070" y="1411691"/>
                  <a:pt x="246573" y="869131"/>
                </a:cubicBezTo>
                <a:cubicBezTo>
                  <a:pt x="181938" y="869411"/>
                  <a:pt x="184030" y="870873"/>
                  <a:pt x="161161" y="859655"/>
                </a:cubicBezTo>
                <a:cubicBezTo>
                  <a:pt x="61245" y="810671"/>
                  <a:pt x="70519" y="663008"/>
                  <a:pt x="169388" y="622035"/>
                </a:cubicBezTo>
                <a:cubicBezTo>
                  <a:pt x="181380" y="617017"/>
                  <a:pt x="185494" y="613812"/>
                  <a:pt x="185494" y="609213"/>
                </a:cubicBezTo>
                <a:cubicBezTo>
                  <a:pt x="185634" y="590189"/>
                  <a:pt x="192258" y="531724"/>
                  <a:pt x="197347" y="504826"/>
                </a:cubicBezTo>
                <a:cubicBezTo>
                  <a:pt x="243923" y="258703"/>
                  <a:pt x="462021" y="40663"/>
                  <a:pt x="770622" y="11396"/>
                </a:cubicBezTo>
                <a:cubicBezTo>
                  <a:pt x="792131" y="9358"/>
                  <a:pt x="814948" y="8661"/>
                  <a:pt x="838402" y="9222"/>
                </a:cubicBezTo>
                <a:close/>
                <a:moveTo>
                  <a:pt x="338789" y="0"/>
                </a:moveTo>
                <a:lnTo>
                  <a:pt x="373122" y="0"/>
                </a:lnTo>
                <a:lnTo>
                  <a:pt x="280049" y="71857"/>
                </a:lnTo>
                <a:cubicBezTo>
                  <a:pt x="149970" y="190206"/>
                  <a:pt x="56748" y="352500"/>
                  <a:pt x="25337" y="548032"/>
                </a:cubicBezTo>
                <a:cubicBezTo>
                  <a:pt x="18016" y="593884"/>
                  <a:pt x="18086" y="712348"/>
                  <a:pt x="25547" y="761192"/>
                </a:cubicBezTo>
                <a:cubicBezTo>
                  <a:pt x="32310" y="805371"/>
                  <a:pt x="49950" y="875545"/>
                  <a:pt x="63964" y="913521"/>
                </a:cubicBezTo>
                <a:cubicBezTo>
                  <a:pt x="90111" y="984604"/>
                  <a:pt x="138151" y="1069339"/>
                  <a:pt x="187307" y="1131078"/>
                </a:cubicBezTo>
                <a:cubicBezTo>
                  <a:pt x="212478" y="1162711"/>
                  <a:pt x="270279" y="1220478"/>
                  <a:pt x="302492" y="1246124"/>
                </a:cubicBezTo>
                <a:cubicBezTo>
                  <a:pt x="516894" y="1417126"/>
                  <a:pt x="809179" y="1469739"/>
                  <a:pt x="1077759" y="1377059"/>
                </a:cubicBezTo>
                <a:cubicBezTo>
                  <a:pt x="1130123" y="1359009"/>
                  <a:pt x="1140158" y="1354134"/>
                  <a:pt x="1137792" y="1348070"/>
                </a:cubicBezTo>
                <a:cubicBezTo>
                  <a:pt x="1126841" y="1319991"/>
                  <a:pt x="1124265" y="1275882"/>
                  <a:pt x="1131865" y="1246613"/>
                </a:cubicBezTo>
                <a:cubicBezTo>
                  <a:pt x="1146854" y="1189056"/>
                  <a:pt x="1199428" y="1138813"/>
                  <a:pt x="1255900" y="1128218"/>
                </a:cubicBezTo>
                <a:cubicBezTo>
                  <a:pt x="1305339" y="1118952"/>
                  <a:pt x="1356030" y="1131008"/>
                  <a:pt x="1394861" y="1161389"/>
                </a:cubicBezTo>
                <a:lnTo>
                  <a:pt x="1406295" y="1170306"/>
                </a:lnTo>
                <a:lnTo>
                  <a:pt x="1420451" y="1154487"/>
                </a:lnTo>
                <a:cubicBezTo>
                  <a:pt x="1536193" y="1025020"/>
                  <a:pt x="1603826" y="878748"/>
                  <a:pt x="1625302" y="711509"/>
                </a:cubicBezTo>
                <a:cubicBezTo>
                  <a:pt x="1630180" y="673813"/>
                  <a:pt x="1630180" y="573815"/>
                  <a:pt x="1625162" y="536046"/>
                </a:cubicBezTo>
                <a:cubicBezTo>
                  <a:pt x="1597928" y="323947"/>
                  <a:pt x="1488112" y="137652"/>
                  <a:pt x="1321098" y="13415"/>
                </a:cubicBezTo>
                <a:lnTo>
                  <a:pt x="1299637" y="0"/>
                </a:lnTo>
                <a:lnTo>
                  <a:pt x="1333984" y="0"/>
                </a:lnTo>
                <a:lnTo>
                  <a:pt x="1412496" y="64732"/>
                </a:lnTo>
                <a:cubicBezTo>
                  <a:pt x="1533669" y="182350"/>
                  <a:pt x="1615995" y="338668"/>
                  <a:pt x="1642873" y="518556"/>
                </a:cubicBezTo>
                <a:cubicBezTo>
                  <a:pt x="1649150" y="560157"/>
                  <a:pt x="1648171" y="693669"/>
                  <a:pt x="1641201" y="737784"/>
                </a:cubicBezTo>
                <a:cubicBezTo>
                  <a:pt x="1620145" y="873734"/>
                  <a:pt x="1569034" y="994982"/>
                  <a:pt x="1485782" y="1106202"/>
                </a:cubicBezTo>
                <a:cubicBezTo>
                  <a:pt x="1458176" y="1143129"/>
                  <a:pt x="1438022" y="1163830"/>
                  <a:pt x="1419408" y="1183685"/>
                </a:cubicBezTo>
                <a:lnTo>
                  <a:pt x="1426518" y="1193022"/>
                </a:lnTo>
                <a:cubicBezTo>
                  <a:pt x="1446875" y="1219786"/>
                  <a:pt x="1457966" y="1254418"/>
                  <a:pt x="1458315" y="1291835"/>
                </a:cubicBezTo>
                <a:cubicBezTo>
                  <a:pt x="1458519" y="1320753"/>
                  <a:pt x="1454684" y="1338804"/>
                  <a:pt x="1442900" y="1364030"/>
                </a:cubicBezTo>
                <a:cubicBezTo>
                  <a:pt x="1425539" y="1401243"/>
                  <a:pt x="1389913" y="1433504"/>
                  <a:pt x="1351286" y="1447093"/>
                </a:cubicBezTo>
                <a:cubicBezTo>
                  <a:pt x="1329040" y="1454968"/>
                  <a:pt x="1286375" y="1457682"/>
                  <a:pt x="1261477" y="1452877"/>
                </a:cubicBezTo>
                <a:cubicBezTo>
                  <a:pt x="1222856" y="1445421"/>
                  <a:pt x="1179275" y="1416643"/>
                  <a:pt x="1156686" y="1383682"/>
                </a:cubicBezTo>
                <a:lnTo>
                  <a:pt x="1148247" y="1371415"/>
                </a:lnTo>
                <a:lnTo>
                  <a:pt x="1121054" y="1382563"/>
                </a:lnTo>
                <a:cubicBezTo>
                  <a:pt x="1069040" y="1403887"/>
                  <a:pt x="995550" y="1423259"/>
                  <a:pt x="925621" y="1434197"/>
                </a:cubicBezTo>
                <a:cubicBezTo>
                  <a:pt x="883502" y="1440750"/>
                  <a:pt x="743359" y="1441729"/>
                  <a:pt x="701806" y="1435735"/>
                </a:cubicBezTo>
                <a:cubicBezTo>
                  <a:pt x="509294" y="1407929"/>
                  <a:pt x="350462" y="1329537"/>
                  <a:pt x="221402" y="1198602"/>
                </a:cubicBezTo>
                <a:cubicBezTo>
                  <a:pt x="103568" y="1079095"/>
                  <a:pt x="30427" y="928991"/>
                  <a:pt x="5187" y="755339"/>
                </a:cubicBezTo>
                <a:cubicBezTo>
                  <a:pt x="-1785" y="707048"/>
                  <a:pt x="-1716" y="602455"/>
                  <a:pt x="5326" y="553607"/>
                </a:cubicBezTo>
                <a:cubicBezTo>
                  <a:pt x="26383" y="408038"/>
                  <a:pt x="76933" y="285394"/>
                  <a:pt x="162973" y="171183"/>
                </a:cubicBezTo>
                <a:cubicBezTo>
                  <a:pt x="198515" y="123990"/>
                  <a:pt x="239051" y="80964"/>
                  <a:pt x="283621" y="42634"/>
                </a:cubicBezTo>
                <a:close/>
              </a:path>
            </a:pathLst>
          </a:cu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7536484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ACADA-A512-EAA5-9BAA-155F44CFF8A3}"/>
              </a:ext>
            </a:extLst>
          </p:cNvPr>
          <p:cNvSpPr>
            <a:spLocks noGrp="1"/>
          </p:cNvSpPr>
          <p:nvPr>
            <p:ph type="title"/>
          </p:nvPr>
        </p:nvSpPr>
        <p:spPr>
          <a:xfrm>
            <a:off x="6537960" y="987552"/>
            <a:ext cx="4572000" cy="685800"/>
          </a:xfrm>
        </p:spPr>
        <p:txBody>
          <a:bodyPr lIns="0" anchor="t"/>
          <a:lstStyle>
            <a:lvl1pPr>
              <a:defRPr sz="4300"/>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29FD3D84-D4D0-AC32-6659-AFDC84589407}"/>
              </a:ext>
            </a:extLst>
          </p:cNvPr>
          <p:cNvSpPr>
            <a:spLocks noGrp="1"/>
          </p:cNvSpPr>
          <p:nvPr>
            <p:ph type="ftr" sz="quarter" idx="11"/>
          </p:nvPr>
        </p:nvSpPr>
        <p:spPr/>
        <p:txBody>
          <a:bodyPr/>
          <a:lstStyle/>
          <a:p>
            <a:r>
              <a:rPr lang="en-US" dirty="0"/>
              <a:t>Fine Jewelry</a:t>
            </a:r>
          </a:p>
        </p:txBody>
      </p:sp>
      <p:sp>
        <p:nvSpPr>
          <p:cNvPr id="3" name="Slide Number Placeholder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a:lstStyle/>
          <a:p>
            <a:fld id="{294A09A9-5501-47C1-A89A-A340965A2BE2}" type="slidenum">
              <a:rPr lang="en-US" smtClean="0"/>
              <a:pPr/>
              <a:t>‹#›</a:t>
            </a:fld>
            <a:endParaRPr lang="en-US" dirty="0"/>
          </a:p>
        </p:txBody>
      </p:sp>
      <p:sp>
        <p:nvSpPr>
          <p:cNvPr id="23" name="Picture Placeholder 22">
            <a:extLst>
              <a:ext uri="{FF2B5EF4-FFF2-40B4-BE49-F238E27FC236}">
                <a16:creationId xmlns:a16="http://schemas.microsoft.com/office/drawing/2014/main" id="{58575DF9-03C3-5E1E-B835-D5F8AE49D026}"/>
              </a:ext>
            </a:extLst>
          </p:cNvPr>
          <p:cNvSpPr>
            <a:spLocks noGrp="1"/>
          </p:cNvSpPr>
          <p:nvPr>
            <p:ph type="pic" sz="quarter" idx="13"/>
          </p:nvPr>
        </p:nvSpPr>
        <p:spPr>
          <a:xfrm>
            <a:off x="1380744" y="3044953"/>
            <a:ext cx="4544568" cy="3813049"/>
          </a:xfrm>
          <a:custGeom>
            <a:avLst/>
            <a:gdLst>
              <a:gd name="connsiteX0" fmla="*/ 2272284 w 4544568"/>
              <a:gd name="connsiteY0" fmla="*/ 0 h 3813049"/>
              <a:gd name="connsiteX1" fmla="*/ 4544568 w 4544568"/>
              <a:gd name="connsiteY1" fmla="*/ 2272284 h 3813049"/>
              <a:gd name="connsiteX2" fmla="*/ 4025689 w 4544568"/>
              <a:gd name="connsiteY2" fmla="*/ 3717668 h 3813049"/>
              <a:gd name="connsiteX3" fmla="*/ 3939001 w 4544568"/>
              <a:gd name="connsiteY3" fmla="*/ 3813049 h 3813049"/>
              <a:gd name="connsiteX4" fmla="*/ 605568 w 4544568"/>
              <a:gd name="connsiteY4" fmla="*/ 3813049 h 3813049"/>
              <a:gd name="connsiteX5" fmla="*/ 518879 w 4544568"/>
              <a:gd name="connsiteY5" fmla="*/ 3717668 h 3813049"/>
              <a:gd name="connsiteX6" fmla="*/ 0 w 4544568"/>
              <a:gd name="connsiteY6" fmla="*/ 2272284 h 3813049"/>
              <a:gd name="connsiteX7" fmla="*/ 2272284 w 4544568"/>
              <a:gd name="connsiteY7" fmla="*/ 0 h 381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4568" h="3813049">
                <a:moveTo>
                  <a:pt x="2272284" y="0"/>
                </a:moveTo>
                <a:cubicBezTo>
                  <a:pt x="3527232" y="0"/>
                  <a:pt x="4544568" y="1017336"/>
                  <a:pt x="4544568" y="2272284"/>
                </a:cubicBezTo>
                <a:cubicBezTo>
                  <a:pt x="4544568" y="2821324"/>
                  <a:pt x="4349844" y="3324883"/>
                  <a:pt x="4025689" y="3717668"/>
                </a:cubicBezTo>
                <a:lnTo>
                  <a:pt x="3939001" y="3813049"/>
                </a:lnTo>
                <a:lnTo>
                  <a:pt x="605568" y="3813049"/>
                </a:lnTo>
                <a:lnTo>
                  <a:pt x="518879" y="3717668"/>
                </a:lnTo>
                <a:cubicBezTo>
                  <a:pt x="194725" y="3324883"/>
                  <a:pt x="0" y="2821324"/>
                  <a:pt x="0" y="2272284"/>
                </a:cubicBezTo>
                <a:cubicBezTo>
                  <a:pt x="0" y="1017336"/>
                  <a:pt x="1017336" y="0"/>
                  <a:pt x="2272284" y="0"/>
                </a:cubicBezTo>
                <a:close/>
              </a:path>
            </a:pathLst>
          </a:custGeom>
        </p:spPr>
        <p:txBody>
          <a:bodyPr wrap="square" anchor="ctr">
            <a:noAutofit/>
          </a:bodyPr>
          <a:lstStyle>
            <a:lvl1pPr marL="0" indent="0" algn="ctr">
              <a:buNone/>
              <a:defRPr/>
            </a:lvl1pPr>
          </a:lstStyle>
          <a:p>
            <a:r>
              <a:rPr lang="en-GB"/>
              <a:t>Click icon to add picture</a:t>
            </a:r>
            <a:endParaRPr lang="en-US" dirty="0"/>
          </a:p>
        </p:txBody>
      </p:sp>
      <p:sp>
        <p:nvSpPr>
          <p:cNvPr id="16" name="Content Placeholder 15">
            <a:extLst>
              <a:ext uri="{FF2B5EF4-FFF2-40B4-BE49-F238E27FC236}">
                <a16:creationId xmlns:a16="http://schemas.microsoft.com/office/drawing/2014/main" id="{A703C2D9-DD90-9998-3993-2CA620B8C791}"/>
              </a:ext>
            </a:extLst>
          </p:cNvPr>
          <p:cNvSpPr>
            <a:spLocks noGrp="1"/>
          </p:cNvSpPr>
          <p:nvPr>
            <p:ph sz="quarter" idx="12"/>
          </p:nvPr>
        </p:nvSpPr>
        <p:spPr>
          <a:xfrm>
            <a:off x="6537960" y="2066544"/>
            <a:ext cx="4572000" cy="3959352"/>
          </a:xfrm>
        </p:spPr>
        <p:txBody>
          <a:bodyPr/>
          <a:lstStyle>
            <a:lvl1pPr>
              <a:lnSpc>
                <a:spcPct val="200000"/>
              </a:lnSpc>
              <a:defRPr sz="2000" cap="all" spc="300" baseline="0"/>
            </a:lvl1pPr>
            <a:lvl2pPr>
              <a:defRPr sz="2000"/>
            </a:lvl2pPr>
            <a:lvl3pPr>
              <a:defRPr sz="2000"/>
            </a:lvl3pPr>
            <a:lvl4pPr>
              <a:defRPr sz="2000"/>
            </a:lvl4pPr>
            <a:lvl5pPr>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6" name="Straight Connector 5">
            <a:extLst>
              <a:ext uri="{FF2B5EF4-FFF2-40B4-BE49-F238E27FC236}">
                <a16:creationId xmlns:a16="http://schemas.microsoft.com/office/drawing/2014/main" id="{4ED923C5-016C-2CA7-2F63-15FC08D6D959}"/>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84DAE54-E5CA-011A-7527-D1EE52ACB053}"/>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BEEAEB7-DBCC-68CE-931B-E4B778BCE9E5}"/>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A2B3911-B5F4-2FFA-CF99-5D0AE9F3EB1B}"/>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Freeform 50">
            <a:extLst>
              <a:ext uri="{FF2B5EF4-FFF2-40B4-BE49-F238E27FC236}">
                <a16:creationId xmlns:a16="http://schemas.microsoft.com/office/drawing/2014/main" id="{E3D2FCE2-369F-46E7-F0E8-B409D2669A9D}"/>
              </a:ext>
            </a:extLst>
          </p:cNvPr>
          <p:cNvSpPr>
            <a:spLocks noChangeAspect="1"/>
          </p:cNvSpPr>
          <p:nvPr userDrawn="1"/>
        </p:nvSpPr>
        <p:spPr>
          <a:xfrm>
            <a:off x="4964733" y="568588"/>
            <a:ext cx="745837" cy="1440000"/>
          </a:xfrm>
          <a:custGeom>
            <a:avLst/>
            <a:gdLst>
              <a:gd name="connsiteX0" fmla="*/ 521907 w 842280"/>
              <a:gd name="connsiteY0" fmla="*/ 831285 h 1626204"/>
              <a:gd name="connsiteX1" fmla="*/ 842280 w 842280"/>
              <a:gd name="connsiteY1" fmla="*/ 548136 h 1626204"/>
              <a:gd name="connsiteX2" fmla="*/ 473501 w 842280"/>
              <a:gd name="connsiteY2" fmla="*/ 716458 h 1626204"/>
              <a:gd name="connsiteX3" fmla="*/ 421141 w 842280"/>
              <a:gd name="connsiteY3" fmla="*/ 0 h 1626204"/>
              <a:gd name="connsiteX4" fmla="*/ 368782 w 842280"/>
              <a:gd name="connsiteY4" fmla="*/ 716458 h 1626204"/>
              <a:gd name="connsiteX5" fmla="*/ 0 w 842280"/>
              <a:gd name="connsiteY5" fmla="*/ 548136 h 1626204"/>
              <a:gd name="connsiteX6" fmla="*/ 320376 w 842280"/>
              <a:gd name="connsiteY6" fmla="*/ 831285 h 1626204"/>
              <a:gd name="connsiteX7" fmla="*/ 0 w 842280"/>
              <a:gd name="connsiteY7" fmla="*/ 1114448 h 1626204"/>
              <a:gd name="connsiteX8" fmla="*/ 371352 w 842280"/>
              <a:gd name="connsiteY8" fmla="*/ 944937 h 1626204"/>
              <a:gd name="connsiteX9" fmla="*/ 421141 w 842280"/>
              <a:gd name="connsiteY9" fmla="*/ 1626204 h 1626204"/>
              <a:gd name="connsiteX10" fmla="*/ 470931 w 842280"/>
              <a:gd name="connsiteY10" fmla="*/ 944937 h 1626204"/>
              <a:gd name="connsiteX11" fmla="*/ 842280 w 842280"/>
              <a:gd name="connsiteY11" fmla="*/ 1114448 h 1626204"/>
              <a:gd name="connsiteX12" fmla="*/ 521907 w 842280"/>
              <a:gd name="connsiteY12" fmla="*/ 831285 h 162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2280" h="1626204">
                <a:moveTo>
                  <a:pt x="521907" y="831285"/>
                </a:moveTo>
                <a:lnTo>
                  <a:pt x="842280" y="548136"/>
                </a:lnTo>
                <a:lnTo>
                  <a:pt x="473501" y="716458"/>
                </a:lnTo>
                <a:lnTo>
                  <a:pt x="421141" y="0"/>
                </a:lnTo>
                <a:lnTo>
                  <a:pt x="368782" y="716458"/>
                </a:lnTo>
                <a:lnTo>
                  <a:pt x="0" y="548136"/>
                </a:lnTo>
                <a:lnTo>
                  <a:pt x="320376" y="831285"/>
                </a:lnTo>
                <a:lnTo>
                  <a:pt x="0" y="1114448"/>
                </a:lnTo>
                <a:lnTo>
                  <a:pt x="371352" y="944937"/>
                </a:lnTo>
                <a:lnTo>
                  <a:pt x="421141" y="1626204"/>
                </a:lnTo>
                <a:lnTo>
                  <a:pt x="470931" y="944937"/>
                </a:lnTo>
                <a:lnTo>
                  <a:pt x="842280" y="1114448"/>
                </a:lnTo>
                <a:lnTo>
                  <a:pt x="521907" y="831285"/>
                </a:lnTo>
                <a:close/>
              </a:path>
            </a:pathLst>
          </a:custGeom>
          <a:solidFill>
            <a:schemeClr val="accent1">
              <a:alpha val="85000"/>
            </a:schemeClr>
          </a:solidFill>
          <a:ln w="6391" cap="flat">
            <a:noFill/>
            <a:prstDash val="solid"/>
            <a:miter/>
          </a:ln>
        </p:spPr>
        <p:txBody>
          <a:bodyPr rtlCol="0" anchor="ctr"/>
          <a:lstStyle/>
          <a:p>
            <a:endParaRPr lang="en-US" dirty="0"/>
          </a:p>
        </p:txBody>
      </p:sp>
      <p:sp>
        <p:nvSpPr>
          <p:cNvPr id="11" name="Freeform 51">
            <a:extLst>
              <a:ext uri="{FF2B5EF4-FFF2-40B4-BE49-F238E27FC236}">
                <a16:creationId xmlns:a16="http://schemas.microsoft.com/office/drawing/2014/main" id="{02A36FAF-72C2-DC0D-A5A4-E8B43FB1BF21}"/>
              </a:ext>
            </a:extLst>
          </p:cNvPr>
          <p:cNvSpPr/>
          <p:nvPr userDrawn="1"/>
        </p:nvSpPr>
        <p:spPr>
          <a:xfrm>
            <a:off x="4791761" y="2244961"/>
            <a:ext cx="336443" cy="335943"/>
          </a:xfrm>
          <a:custGeom>
            <a:avLst/>
            <a:gdLst>
              <a:gd name="connsiteX0" fmla="*/ 245094 w 420851"/>
              <a:gd name="connsiteY0" fmla="*/ 135503 h 420225"/>
              <a:gd name="connsiteX1" fmla="*/ 212161 w 420851"/>
              <a:gd name="connsiteY1" fmla="*/ 0 h 420225"/>
              <a:gd name="connsiteX2" fmla="*/ 176994 w 420851"/>
              <a:gd name="connsiteY2" fmla="*/ 134928 h 420225"/>
              <a:gd name="connsiteX3" fmla="*/ 135701 w 420851"/>
              <a:gd name="connsiteY3" fmla="*/ 175494 h 420225"/>
              <a:gd name="connsiteX4" fmla="*/ 0 w 420851"/>
              <a:gd name="connsiteY4" fmla="*/ 208377 h 420225"/>
              <a:gd name="connsiteX5" fmla="*/ 135125 w 420851"/>
              <a:gd name="connsiteY5" fmla="*/ 243491 h 420225"/>
              <a:gd name="connsiteX6" fmla="*/ 175752 w 420851"/>
              <a:gd name="connsiteY6" fmla="*/ 284722 h 420225"/>
              <a:gd name="connsiteX7" fmla="*/ 208685 w 420851"/>
              <a:gd name="connsiteY7" fmla="*/ 420225 h 420225"/>
              <a:gd name="connsiteX8" fmla="*/ 243858 w 420851"/>
              <a:gd name="connsiteY8" fmla="*/ 285304 h 420225"/>
              <a:gd name="connsiteX9" fmla="*/ 285145 w 420851"/>
              <a:gd name="connsiteY9" fmla="*/ 244731 h 420225"/>
              <a:gd name="connsiteX10" fmla="*/ 420852 w 420851"/>
              <a:gd name="connsiteY10" fmla="*/ 211848 h 420225"/>
              <a:gd name="connsiteX11" fmla="*/ 285727 w 420851"/>
              <a:gd name="connsiteY11" fmla="*/ 176734 h 420225"/>
              <a:gd name="connsiteX12" fmla="*/ 245094 w 420851"/>
              <a:gd name="connsiteY12" fmla="*/ 135503 h 42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0851" h="420225">
                <a:moveTo>
                  <a:pt x="245094" y="135503"/>
                </a:moveTo>
                <a:lnTo>
                  <a:pt x="212161" y="0"/>
                </a:lnTo>
                <a:lnTo>
                  <a:pt x="176994" y="134928"/>
                </a:lnTo>
                <a:cubicBezTo>
                  <a:pt x="171783" y="155003"/>
                  <a:pt x="155896" y="170541"/>
                  <a:pt x="135701" y="175494"/>
                </a:cubicBezTo>
                <a:lnTo>
                  <a:pt x="0" y="208377"/>
                </a:lnTo>
                <a:lnTo>
                  <a:pt x="135125" y="243491"/>
                </a:lnTo>
                <a:cubicBezTo>
                  <a:pt x="155230" y="248700"/>
                  <a:pt x="170791" y="264564"/>
                  <a:pt x="175752" y="284722"/>
                </a:cubicBezTo>
                <a:lnTo>
                  <a:pt x="208685" y="420225"/>
                </a:lnTo>
                <a:lnTo>
                  <a:pt x="243858" y="285304"/>
                </a:lnTo>
                <a:cubicBezTo>
                  <a:pt x="249069" y="265222"/>
                  <a:pt x="264956" y="249691"/>
                  <a:pt x="285145" y="244731"/>
                </a:cubicBezTo>
                <a:lnTo>
                  <a:pt x="420852" y="211848"/>
                </a:lnTo>
                <a:lnTo>
                  <a:pt x="285727" y="176734"/>
                </a:lnTo>
                <a:cubicBezTo>
                  <a:pt x="265532" y="171531"/>
                  <a:pt x="249978" y="155668"/>
                  <a:pt x="245094" y="135503"/>
                </a:cubicBezTo>
                <a:close/>
              </a:path>
            </a:pathLst>
          </a:custGeom>
          <a:solidFill>
            <a:schemeClr val="accent1"/>
          </a:solidFill>
          <a:ln w="6391" cap="flat">
            <a:noFill/>
            <a:prstDash val="solid"/>
            <a:miter/>
          </a:ln>
        </p:spPr>
        <p:txBody>
          <a:bodyPr rtlCol="0" anchor="ctr"/>
          <a:lstStyle/>
          <a:p>
            <a:endParaRPr lang="en-US" dirty="0"/>
          </a:p>
        </p:txBody>
      </p:sp>
      <p:sp>
        <p:nvSpPr>
          <p:cNvPr id="12" name="Freeform 55">
            <a:extLst>
              <a:ext uri="{FF2B5EF4-FFF2-40B4-BE49-F238E27FC236}">
                <a16:creationId xmlns:a16="http://schemas.microsoft.com/office/drawing/2014/main" id="{29E32D86-D7AB-D8A9-3880-A6FDBA130CC8}"/>
              </a:ext>
            </a:extLst>
          </p:cNvPr>
          <p:cNvSpPr/>
          <p:nvPr userDrawn="1"/>
        </p:nvSpPr>
        <p:spPr>
          <a:xfrm>
            <a:off x="3751548" y="1040078"/>
            <a:ext cx="608093" cy="607179"/>
          </a:xfrm>
          <a:custGeom>
            <a:avLst/>
            <a:gdLst>
              <a:gd name="connsiteX0" fmla="*/ 354141 w 608093"/>
              <a:gd name="connsiteY0" fmla="*/ 195787 h 607179"/>
              <a:gd name="connsiteX1" fmla="*/ 306556 w 608093"/>
              <a:gd name="connsiteY1" fmla="*/ 0 h 607179"/>
              <a:gd name="connsiteX2" fmla="*/ 255745 w 608093"/>
              <a:gd name="connsiteY2" fmla="*/ 194952 h 607179"/>
              <a:gd name="connsiteX3" fmla="*/ 196081 w 608093"/>
              <a:gd name="connsiteY3" fmla="*/ 253568 h 607179"/>
              <a:gd name="connsiteX4" fmla="*/ 0 w 608093"/>
              <a:gd name="connsiteY4" fmla="*/ 301082 h 607179"/>
              <a:gd name="connsiteX5" fmla="*/ 195243 w 608093"/>
              <a:gd name="connsiteY5" fmla="*/ 351820 h 607179"/>
              <a:gd name="connsiteX6" fmla="*/ 253953 w 608093"/>
              <a:gd name="connsiteY6" fmla="*/ 411392 h 607179"/>
              <a:gd name="connsiteX7" fmla="*/ 301538 w 608093"/>
              <a:gd name="connsiteY7" fmla="*/ 607179 h 607179"/>
              <a:gd name="connsiteX8" fmla="*/ 352349 w 608093"/>
              <a:gd name="connsiteY8" fmla="*/ 412227 h 607179"/>
              <a:gd name="connsiteX9" fmla="*/ 412012 w 608093"/>
              <a:gd name="connsiteY9" fmla="*/ 353611 h 607179"/>
              <a:gd name="connsiteX10" fmla="*/ 608094 w 608093"/>
              <a:gd name="connsiteY10" fmla="*/ 306097 h 607179"/>
              <a:gd name="connsiteX11" fmla="*/ 412851 w 608093"/>
              <a:gd name="connsiteY11" fmla="*/ 255359 h 607179"/>
              <a:gd name="connsiteX12" fmla="*/ 354141 w 608093"/>
              <a:gd name="connsiteY12" fmla="*/ 195787 h 60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93" h="607179">
                <a:moveTo>
                  <a:pt x="354141" y="195787"/>
                </a:moveTo>
                <a:lnTo>
                  <a:pt x="306556" y="0"/>
                </a:lnTo>
                <a:lnTo>
                  <a:pt x="255745" y="194952"/>
                </a:lnTo>
                <a:cubicBezTo>
                  <a:pt x="248211" y="223962"/>
                  <a:pt x="225257" y="246405"/>
                  <a:pt x="196081" y="253568"/>
                </a:cubicBezTo>
                <a:lnTo>
                  <a:pt x="0" y="301082"/>
                </a:lnTo>
                <a:lnTo>
                  <a:pt x="195243" y="351820"/>
                </a:lnTo>
                <a:cubicBezTo>
                  <a:pt x="224297" y="359341"/>
                  <a:pt x="246777" y="382263"/>
                  <a:pt x="253953" y="411392"/>
                </a:cubicBezTo>
                <a:lnTo>
                  <a:pt x="301538" y="607179"/>
                </a:lnTo>
                <a:lnTo>
                  <a:pt x="352349" y="412227"/>
                </a:lnTo>
                <a:cubicBezTo>
                  <a:pt x="359883" y="383218"/>
                  <a:pt x="382836" y="360774"/>
                  <a:pt x="412012" y="353611"/>
                </a:cubicBezTo>
                <a:lnTo>
                  <a:pt x="608094" y="306097"/>
                </a:lnTo>
                <a:lnTo>
                  <a:pt x="412851" y="255359"/>
                </a:lnTo>
                <a:cubicBezTo>
                  <a:pt x="383675" y="247838"/>
                  <a:pt x="361195" y="224916"/>
                  <a:pt x="354141" y="195787"/>
                </a:cubicBezTo>
                <a:close/>
              </a:path>
            </a:pathLst>
          </a:custGeom>
          <a:solidFill>
            <a:schemeClr val="accent1">
              <a:alpha val="75000"/>
            </a:schemeClr>
          </a:solidFill>
          <a:ln w="6391" cap="flat">
            <a:noFill/>
            <a:prstDash val="solid"/>
            <a:miter/>
          </a:ln>
        </p:spPr>
        <p:txBody>
          <a:bodyPr rtlCol="0" anchor="ctr"/>
          <a:lstStyle/>
          <a:p>
            <a:endParaRPr lang="en-US" dirty="0"/>
          </a:p>
        </p:txBody>
      </p:sp>
      <p:sp>
        <p:nvSpPr>
          <p:cNvPr id="13" name="Freeform 3">
            <a:extLst>
              <a:ext uri="{FF2B5EF4-FFF2-40B4-BE49-F238E27FC236}">
                <a16:creationId xmlns:a16="http://schemas.microsoft.com/office/drawing/2014/main" id="{CBDE6F34-C937-CC77-07CF-A74672402BBA}"/>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11929925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bout Us">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4572000" cy="685800"/>
          </a:xfrm>
        </p:spPr>
        <p:txBody>
          <a:bodyPr lIns="0" anchor="t"/>
          <a:lstStyle>
            <a:lvl1pPr>
              <a:defRPr sz="4300"/>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29FD3D84-D4D0-AC32-6659-AFDC84589407}"/>
              </a:ext>
            </a:extLst>
          </p:cNvPr>
          <p:cNvSpPr>
            <a:spLocks noGrp="1"/>
          </p:cNvSpPr>
          <p:nvPr>
            <p:ph type="ftr" sz="quarter" idx="11"/>
          </p:nvPr>
        </p:nvSpPr>
        <p:spPr/>
        <p:txBody>
          <a:bodyPr/>
          <a:lstStyle/>
          <a:p>
            <a:r>
              <a:rPr lang="en-US" dirty="0"/>
              <a:t>Fine Jewelry</a:t>
            </a:r>
          </a:p>
        </p:txBody>
      </p:sp>
      <p:sp>
        <p:nvSpPr>
          <p:cNvPr id="3" name="Slide Number Placeholder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a:lstStyle/>
          <a:p>
            <a:fld id="{294A09A9-5501-47C1-A89A-A340965A2BE2}" type="slidenum">
              <a:rPr lang="en-US" smtClean="0"/>
              <a:pPr/>
              <a:t>‹#›</a:t>
            </a:fld>
            <a:endParaRPr lang="en-US" dirty="0"/>
          </a:p>
        </p:txBody>
      </p:sp>
      <p:sp>
        <p:nvSpPr>
          <p:cNvPr id="16" name="Content Placeholder 15">
            <a:extLst>
              <a:ext uri="{FF2B5EF4-FFF2-40B4-BE49-F238E27FC236}">
                <a16:creationId xmlns:a16="http://schemas.microsoft.com/office/drawing/2014/main" id="{A703C2D9-DD90-9998-3993-2CA620B8C791}"/>
              </a:ext>
            </a:extLst>
          </p:cNvPr>
          <p:cNvSpPr>
            <a:spLocks noGrp="1"/>
          </p:cNvSpPr>
          <p:nvPr>
            <p:ph sz="quarter" idx="12"/>
          </p:nvPr>
        </p:nvSpPr>
        <p:spPr>
          <a:xfrm>
            <a:off x="1371600" y="2066544"/>
            <a:ext cx="4572000" cy="3959352"/>
          </a:xfrm>
        </p:spPr>
        <p:txBody>
          <a:bodyPr/>
          <a:lstStyle>
            <a:lvl1pPr marL="0" indent="0">
              <a:lnSpc>
                <a:spcPts val="3000"/>
              </a:lnSpc>
              <a:buNone/>
              <a:defRPr sz="2000" cap="none" spc="0" baseline="0"/>
            </a:lvl1pPr>
            <a:lvl2pPr>
              <a:defRPr sz="2000"/>
            </a:lvl2pPr>
            <a:lvl3pPr>
              <a:defRPr sz="2000"/>
            </a:lvl3pPr>
            <a:lvl4pPr>
              <a:defRPr sz="2000"/>
            </a:lvl4pPr>
            <a:lvl5pPr>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5">
            <a:extLst>
              <a:ext uri="{FF2B5EF4-FFF2-40B4-BE49-F238E27FC236}">
                <a16:creationId xmlns:a16="http://schemas.microsoft.com/office/drawing/2014/main" id="{96FA7CB5-9351-0CD6-F7A8-7D6AA160E01F}"/>
              </a:ext>
            </a:extLst>
          </p:cNvPr>
          <p:cNvSpPr>
            <a:spLocks noGrp="1"/>
          </p:cNvSpPr>
          <p:nvPr>
            <p:ph type="pic" sz="quarter" idx="13"/>
          </p:nvPr>
        </p:nvSpPr>
        <p:spPr>
          <a:xfrm>
            <a:off x="6995160" y="3044953"/>
            <a:ext cx="4544568" cy="3813049"/>
          </a:xfrm>
          <a:custGeom>
            <a:avLst/>
            <a:gdLst>
              <a:gd name="connsiteX0" fmla="*/ 2272284 w 4544568"/>
              <a:gd name="connsiteY0" fmla="*/ 0 h 3813049"/>
              <a:gd name="connsiteX1" fmla="*/ 3879032 w 4544568"/>
              <a:gd name="connsiteY1" fmla="*/ 665537 h 3813049"/>
              <a:gd name="connsiteX2" fmla="*/ 3943078 w 4544568"/>
              <a:gd name="connsiteY2" fmla="*/ 736006 h 3813049"/>
              <a:gd name="connsiteX3" fmla="*/ 3809359 w 4544568"/>
              <a:gd name="connsiteY3" fmla="*/ 854318 h 3813049"/>
              <a:gd name="connsiteX4" fmla="*/ 3979816 w 4544568"/>
              <a:gd name="connsiteY4" fmla="*/ 776427 h 3813049"/>
              <a:gd name="connsiteX5" fmla="*/ 4025689 w 4544568"/>
              <a:gd name="connsiteY5" fmla="*/ 826900 h 3813049"/>
              <a:gd name="connsiteX6" fmla="*/ 4156498 w 4544568"/>
              <a:gd name="connsiteY6" fmla="*/ 1001828 h 3813049"/>
              <a:gd name="connsiteX7" fmla="*/ 4159992 w 4544568"/>
              <a:gd name="connsiteY7" fmla="*/ 1007580 h 3813049"/>
              <a:gd name="connsiteX8" fmla="*/ 4181885 w 4544568"/>
              <a:gd name="connsiteY8" fmla="*/ 1307477 h 3813049"/>
              <a:gd name="connsiteX9" fmla="*/ 4199083 w 4544568"/>
              <a:gd name="connsiteY9" fmla="*/ 1071926 h 3813049"/>
              <a:gd name="connsiteX10" fmla="*/ 4270316 w 4544568"/>
              <a:gd name="connsiteY10" fmla="*/ 1189179 h 3813049"/>
              <a:gd name="connsiteX11" fmla="*/ 4544568 w 4544568"/>
              <a:gd name="connsiteY11" fmla="*/ 2272284 h 3813049"/>
              <a:gd name="connsiteX12" fmla="*/ 4025689 w 4544568"/>
              <a:gd name="connsiteY12" fmla="*/ 3717668 h 3813049"/>
              <a:gd name="connsiteX13" fmla="*/ 3939001 w 4544568"/>
              <a:gd name="connsiteY13" fmla="*/ 3813049 h 3813049"/>
              <a:gd name="connsiteX14" fmla="*/ 605568 w 4544568"/>
              <a:gd name="connsiteY14" fmla="*/ 3813049 h 3813049"/>
              <a:gd name="connsiteX15" fmla="*/ 518879 w 4544568"/>
              <a:gd name="connsiteY15" fmla="*/ 3717668 h 3813049"/>
              <a:gd name="connsiteX16" fmla="*/ 0 w 4544568"/>
              <a:gd name="connsiteY16" fmla="*/ 2272284 h 3813049"/>
              <a:gd name="connsiteX17" fmla="*/ 2272284 w 4544568"/>
              <a:gd name="connsiteY17" fmla="*/ 0 h 381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44568" h="3813049">
                <a:moveTo>
                  <a:pt x="2272284" y="0"/>
                </a:moveTo>
                <a:cubicBezTo>
                  <a:pt x="2899758" y="0"/>
                  <a:pt x="3467829" y="254334"/>
                  <a:pt x="3879032" y="665537"/>
                </a:cubicBezTo>
                <a:lnTo>
                  <a:pt x="3943078" y="736006"/>
                </a:lnTo>
                <a:lnTo>
                  <a:pt x="3809359" y="854318"/>
                </a:lnTo>
                <a:lnTo>
                  <a:pt x="3979816" y="776427"/>
                </a:lnTo>
                <a:lnTo>
                  <a:pt x="4025689" y="826900"/>
                </a:lnTo>
                <a:cubicBezTo>
                  <a:pt x="4071997" y="883013"/>
                  <a:pt x="4115663" y="941385"/>
                  <a:pt x="4156498" y="1001828"/>
                </a:cubicBezTo>
                <a:lnTo>
                  <a:pt x="4159992" y="1007580"/>
                </a:lnTo>
                <a:lnTo>
                  <a:pt x="4181885" y="1307477"/>
                </a:lnTo>
                <a:lnTo>
                  <a:pt x="4199083" y="1071926"/>
                </a:lnTo>
                <a:lnTo>
                  <a:pt x="4270316" y="1189179"/>
                </a:lnTo>
                <a:cubicBezTo>
                  <a:pt x="4445219" y="1511146"/>
                  <a:pt x="4544568" y="1880113"/>
                  <a:pt x="4544568" y="2272284"/>
                </a:cubicBezTo>
                <a:cubicBezTo>
                  <a:pt x="4544568" y="2821324"/>
                  <a:pt x="4349844" y="3324883"/>
                  <a:pt x="4025689" y="3717668"/>
                </a:cubicBezTo>
                <a:lnTo>
                  <a:pt x="3939001" y="3813049"/>
                </a:lnTo>
                <a:lnTo>
                  <a:pt x="605568" y="3813049"/>
                </a:lnTo>
                <a:lnTo>
                  <a:pt x="518879" y="3717668"/>
                </a:lnTo>
                <a:cubicBezTo>
                  <a:pt x="194725" y="3324883"/>
                  <a:pt x="0" y="2821324"/>
                  <a:pt x="0" y="2272284"/>
                </a:cubicBezTo>
                <a:cubicBezTo>
                  <a:pt x="0" y="1017336"/>
                  <a:pt x="1017336" y="0"/>
                  <a:pt x="2272284" y="0"/>
                </a:cubicBezTo>
                <a:close/>
              </a:path>
            </a:pathLst>
          </a:custGeom>
        </p:spPr>
        <p:txBody>
          <a:bodyPr wrap="square" anchor="ctr">
            <a:noAutofit/>
          </a:bodyPr>
          <a:lstStyle>
            <a:lvl1pPr marL="0" indent="0" algn="ctr">
              <a:buNone/>
              <a:defRPr/>
            </a:lvl1pPr>
          </a:lstStyle>
          <a:p>
            <a:r>
              <a:rPr lang="en-GB"/>
              <a:t>Click icon to add picture</a:t>
            </a:r>
            <a:endParaRPr lang="en-US" dirty="0"/>
          </a:p>
        </p:txBody>
      </p:sp>
      <p:cxnSp>
        <p:nvCxnSpPr>
          <p:cNvPr id="14" name="Straight Connector 13">
            <a:extLst>
              <a:ext uri="{FF2B5EF4-FFF2-40B4-BE49-F238E27FC236}">
                <a16:creationId xmlns:a16="http://schemas.microsoft.com/office/drawing/2014/main" id="{147B188D-65A8-0616-1CFD-BFC314E98224}"/>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76493D-EC78-6572-D58F-3B187C6DE9CD}"/>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F94B93A-ED8E-FD70-C9F9-E2C1420737F4}"/>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5B999D5-C194-01D7-7210-9071F6C83986}"/>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9" name="Freeform 26">
            <a:extLst>
              <a:ext uri="{FF2B5EF4-FFF2-40B4-BE49-F238E27FC236}">
                <a16:creationId xmlns:a16="http://schemas.microsoft.com/office/drawing/2014/main" id="{0CF99E9A-5BA8-D6F9-F005-1A2D4DCE7535}"/>
              </a:ext>
            </a:extLst>
          </p:cNvPr>
          <p:cNvSpPr/>
          <p:nvPr userDrawn="1"/>
        </p:nvSpPr>
        <p:spPr>
          <a:xfrm>
            <a:off x="8133441" y="2438477"/>
            <a:ext cx="258737" cy="258614"/>
          </a:xfrm>
          <a:custGeom>
            <a:avLst/>
            <a:gdLst>
              <a:gd name="connsiteX0" fmla="*/ 107381 w 258737"/>
              <a:gd name="connsiteY0" fmla="*/ 174923 h 258614"/>
              <a:gd name="connsiteX1" fmla="*/ 126418 w 258737"/>
              <a:gd name="connsiteY1" fmla="*/ 258615 h 258614"/>
              <a:gd name="connsiteX2" fmla="*/ 149248 w 258737"/>
              <a:gd name="connsiteY2" fmla="*/ 175882 h 258614"/>
              <a:gd name="connsiteX3" fmla="*/ 175002 w 258737"/>
              <a:gd name="connsiteY3" fmla="*/ 151282 h 258614"/>
              <a:gd name="connsiteX4" fmla="*/ 258738 w 258737"/>
              <a:gd name="connsiteY4" fmla="*/ 132254 h 258614"/>
              <a:gd name="connsiteX5" fmla="*/ 175968 w 258737"/>
              <a:gd name="connsiteY5" fmla="*/ 109433 h 258614"/>
              <a:gd name="connsiteX6" fmla="*/ 151350 w 258737"/>
              <a:gd name="connsiteY6" fmla="*/ 83698 h 258614"/>
              <a:gd name="connsiteX7" fmla="*/ 132313 w 258737"/>
              <a:gd name="connsiteY7" fmla="*/ 0 h 258614"/>
              <a:gd name="connsiteX8" fmla="*/ 109483 w 258737"/>
              <a:gd name="connsiteY8" fmla="*/ 82733 h 258614"/>
              <a:gd name="connsiteX9" fmla="*/ 83736 w 258737"/>
              <a:gd name="connsiteY9" fmla="*/ 107332 h 258614"/>
              <a:gd name="connsiteX10" fmla="*/ 0 w 258737"/>
              <a:gd name="connsiteY10" fmla="*/ 126361 h 258614"/>
              <a:gd name="connsiteX11" fmla="*/ 82770 w 258737"/>
              <a:gd name="connsiteY11" fmla="*/ 149182 h 258614"/>
              <a:gd name="connsiteX12" fmla="*/ 107381 w 258737"/>
              <a:gd name="connsiteY12" fmla="*/ 174923 h 25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7" h="258614">
                <a:moveTo>
                  <a:pt x="107381" y="174923"/>
                </a:moveTo>
                <a:lnTo>
                  <a:pt x="126418" y="258615"/>
                </a:lnTo>
                <a:lnTo>
                  <a:pt x="149248" y="175882"/>
                </a:lnTo>
                <a:cubicBezTo>
                  <a:pt x="152632" y="163573"/>
                  <a:pt x="162542" y="154153"/>
                  <a:pt x="175002" y="151282"/>
                </a:cubicBezTo>
                <a:lnTo>
                  <a:pt x="258738" y="132254"/>
                </a:lnTo>
                <a:lnTo>
                  <a:pt x="175968" y="109433"/>
                </a:lnTo>
                <a:cubicBezTo>
                  <a:pt x="163646" y="106052"/>
                  <a:pt x="154223" y="96146"/>
                  <a:pt x="151350" y="83698"/>
                </a:cubicBezTo>
                <a:lnTo>
                  <a:pt x="132313" y="0"/>
                </a:lnTo>
                <a:lnTo>
                  <a:pt x="109483" y="82733"/>
                </a:lnTo>
                <a:cubicBezTo>
                  <a:pt x="106099" y="95042"/>
                  <a:pt x="96189" y="104462"/>
                  <a:pt x="83736" y="107332"/>
                </a:cubicBezTo>
                <a:lnTo>
                  <a:pt x="0" y="126361"/>
                </a:lnTo>
                <a:lnTo>
                  <a:pt x="82770" y="149182"/>
                </a:lnTo>
                <a:cubicBezTo>
                  <a:pt x="95135" y="152563"/>
                  <a:pt x="104559" y="162469"/>
                  <a:pt x="107381" y="174923"/>
                </a:cubicBezTo>
                <a:close/>
              </a:path>
            </a:pathLst>
          </a:custGeom>
          <a:solidFill>
            <a:schemeClr val="accent1">
              <a:alpha val="50000"/>
            </a:schemeClr>
          </a:solidFill>
          <a:ln w="6310" cap="flat">
            <a:noFill/>
            <a:prstDash val="solid"/>
            <a:miter/>
          </a:ln>
        </p:spPr>
        <p:txBody>
          <a:bodyPr rtlCol="0" anchor="ctr"/>
          <a:lstStyle/>
          <a:p>
            <a:endParaRPr lang="en-US" dirty="0"/>
          </a:p>
        </p:txBody>
      </p:sp>
      <p:sp>
        <p:nvSpPr>
          <p:cNvPr id="20" name="Freeform 28">
            <a:extLst>
              <a:ext uri="{FF2B5EF4-FFF2-40B4-BE49-F238E27FC236}">
                <a16:creationId xmlns:a16="http://schemas.microsoft.com/office/drawing/2014/main" id="{CE0946D2-D472-88CF-2F64-219E548CBAA3}"/>
              </a:ext>
            </a:extLst>
          </p:cNvPr>
          <p:cNvSpPr/>
          <p:nvPr userDrawn="1"/>
        </p:nvSpPr>
        <p:spPr>
          <a:xfrm>
            <a:off x="10131627" y="2509237"/>
            <a:ext cx="258739" cy="258621"/>
          </a:xfrm>
          <a:custGeom>
            <a:avLst/>
            <a:gdLst>
              <a:gd name="connsiteX0" fmla="*/ 107382 w 258739"/>
              <a:gd name="connsiteY0" fmla="*/ 174923 h 258621"/>
              <a:gd name="connsiteX1" fmla="*/ 126419 w 258739"/>
              <a:gd name="connsiteY1" fmla="*/ 258622 h 258621"/>
              <a:gd name="connsiteX2" fmla="*/ 149250 w 258739"/>
              <a:gd name="connsiteY2" fmla="*/ 175887 h 258621"/>
              <a:gd name="connsiteX3" fmla="*/ 175003 w 258739"/>
              <a:gd name="connsiteY3" fmla="*/ 151286 h 258621"/>
              <a:gd name="connsiteX4" fmla="*/ 258739 w 258739"/>
              <a:gd name="connsiteY4" fmla="*/ 132257 h 258621"/>
              <a:gd name="connsiteX5" fmla="*/ 175969 w 258739"/>
              <a:gd name="connsiteY5" fmla="*/ 109437 h 258621"/>
              <a:gd name="connsiteX6" fmla="*/ 151352 w 258739"/>
              <a:gd name="connsiteY6" fmla="*/ 83697 h 258621"/>
              <a:gd name="connsiteX7" fmla="*/ 132317 w 258739"/>
              <a:gd name="connsiteY7" fmla="*/ 0 h 258621"/>
              <a:gd name="connsiteX8" fmla="*/ 109486 w 258739"/>
              <a:gd name="connsiteY8" fmla="*/ 82733 h 258621"/>
              <a:gd name="connsiteX9" fmla="*/ 83735 w 258739"/>
              <a:gd name="connsiteY9" fmla="*/ 107334 h 258621"/>
              <a:gd name="connsiteX10" fmla="*/ 0 w 258739"/>
              <a:gd name="connsiteY10" fmla="*/ 126362 h 258621"/>
              <a:gd name="connsiteX11" fmla="*/ 82770 w 258739"/>
              <a:gd name="connsiteY11" fmla="*/ 149183 h 258621"/>
              <a:gd name="connsiteX12" fmla="*/ 107382 w 258739"/>
              <a:gd name="connsiteY12" fmla="*/ 174923 h 25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9" h="258621">
                <a:moveTo>
                  <a:pt x="107382" y="174923"/>
                </a:moveTo>
                <a:lnTo>
                  <a:pt x="126419" y="258622"/>
                </a:lnTo>
                <a:lnTo>
                  <a:pt x="149250" y="175887"/>
                </a:lnTo>
                <a:cubicBezTo>
                  <a:pt x="152633" y="163575"/>
                  <a:pt x="162543" y="154156"/>
                  <a:pt x="175003" y="151286"/>
                </a:cubicBezTo>
                <a:lnTo>
                  <a:pt x="258739" y="132257"/>
                </a:lnTo>
                <a:lnTo>
                  <a:pt x="175969" y="109437"/>
                </a:lnTo>
                <a:cubicBezTo>
                  <a:pt x="163648" y="106053"/>
                  <a:pt x="154224" y="96150"/>
                  <a:pt x="151352" y="83697"/>
                </a:cubicBezTo>
                <a:lnTo>
                  <a:pt x="132317" y="0"/>
                </a:lnTo>
                <a:lnTo>
                  <a:pt x="109486" y="82733"/>
                </a:lnTo>
                <a:cubicBezTo>
                  <a:pt x="106101" y="95044"/>
                  <a:pt x="96193" y="104463"/>
                  <a:pt x="83735" y="107334"/>
                </a:cubicBezTo>
                <a:lnTo>
                  <a:pt x="0" y="126362"/>
                </a:lnTo>
                <a:lnTo>
                  <a:pt x="82770" y="149183"/>
                </a:lnTo>
                <a:cubicBezTo>
                  <a:pt x="95138" y="152567"/>
                  <a:pt x="104561" y="162470"/>
                  <a:pt x="107382" y="174923"/>
                </a:cubicBezTo>
                <a:close/>
              </a:path>
            </a:pathLst>
          </a:custGeom>
          <a:solidFill>
            <a:schemeClr val="accent1">
              <a:alpha val="90000"/>
            </a:schemeClr>
          </a:solidFill>
          <a:ln w="6310" cap="flat">
            <a:noFill/>
            <a:prstDash val="solid"/>
            <a:miter/>
          </a:ln>
        </p:spPr>
        <p:txBody>
          <a:bodyPr rtlCol="0" anchor="ctr"/>
          <a:lstStyle/>
          <a:p>
            <a:endParaRPr lang="en-US" dirty="0"/>
          </a:p>
        </p:txBody>
      </p:sp>
      <p:sp>
        <p:nvSpPr>
          <p:cNvPr id="21" name="Freeform 30">
            <a:extLst>
              <a:ext uri="{FF2B5EF4-FFF2-40B4-BE49-F238E27FC236}">
                <a16:creationId xmlns:a16="http://schemas.microsoft.com/office/drawing/2014/main" id="{B658F16C-67FC-1237-D82F-D99B1032A0CE}"/>
              </a:ext>
            </a:extLst>
          </p:cNvPr>
          <p:cNvSpPr/>
          <p:nvPr userDrawn="1"/>
        </p:nvSpPr>
        <p:spPr>
          <a:xfrm>
            <a:off x="6993159" y="1060859"/>
            <a:ext cx="1013711" cy="1362716"/>
          </a:xfrm>
          <a:custGeom>
            <a:avLst/>
            <a:gdLst>
              <a:gd name="connsiteX0" fmla="*/ 347203 w 1310936"/>
              <a:gd name="connsiteY0" fmla="*/ 1634454 h 1762272"/>
              <a:gd name="connsiteX1" fmla="*/ 984299 w 1310936"/>
              <a:gd name="connsiteY1" fmla="*/ 556258 h 1762272"/>
              <a:gd name="connsiteX2" fmla="*/ 551297 w 1310936"/>
              <a:gd name="connsiteY2" fmla="*/ 0 h 1762272"/>
              <a:gd name="connsiteX3" fmla="*/ 1282765 w 1310936"/>
              <a:gd name="connsiteY3" fmla="*/ 655919 h 1762272"/>
              <a:gd name="connsiteX4" fmla="*/ 645675 w 1310936"/>
              <a:gd name="connsiteY4" fmla="*/ 1734114 h 1762272"/>
              <a:gd name="connsiteX5" fmla="*/ 0 w 1310936"/>
              <a:gd name="connsiteY5" fmla="*/ 1653564 h 1762272"/>
              <a:gd name="connsiteX6" fmla="*/ 347203 w 1310936"/>
              <a:gd name="connsiteY6" fmla="*/ 1634454 h 176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0936" h="1762272">
                <a:moveTo>
                  <a:pt x="347203" y="1634454"/>
                </a:moveTo>
                <a:cubicBezTo>
                  <a:pt x="821006" y="1512566"/>
                  <a:pt x="1106241" y="1029841"/>
                  <a:pt x="984299" y="556258"/>
                </a:cubicBezTo>
                <a:cubicBezTo>
                  <a:pt x="920686" y="309209"/>
                  <a:pt x="758838" y="113450"/>
                  <a:pt x="551297" y="0"/>
                </a:cubicBezTo>
                <a:cubicBezTo>
                  <a:pt x="894453" y="49585"/>
                  <a:pt x="1190949" y="299322"/>
                  <a:pt x="1282765" y="655919"/>
                </a:cubicBezTo>
                <a:cubicBezTo>
                  <a:pt x="1404707" y="1129508"/>
                  <a:pt x="1119471" y="1612226"/>
                  <a:pt x="645675" y="1734114"/>
                </a:cubicBezTo>
                <a:cubicBezTo>
                  <a:pt x="419034" y="1792418"/>
                  <a:pt x="190309" y="1757597"/>
                  <a:pt x="0" y="1653564"/>
                </a:cubicBezTo>
                <a:cubicBezTo>
                  <a:pt x="112574" y="1669836"/>
                  <a:pt x="230169" y="1664561"/>
                  <a:pt x="347203" y="1634454"/>
                </a:cubicBezTo>
                <a:close/>
              </a:path>
            </a:pathLst>
          </a:custGeom>
          <a:solidFill>
            <a:schemeClr val="accent1">
              <a:alpha val="85000"/>
            </a:schemeClr>
          </a:solidFill>
          <a:ln w="6310" cap="flat">
            <a:noFill/>
            <a:prstDash val="solid"/>
            <a:miter/>
          </a:ln>
        </p:spPr>
        <p:txBody>
          <a:bodyPr rtlCol="0" anchor="ctr"/>
          <a:lstStyle/>
          <a:p>
            <a:endParaRPr lang="en-US" dirty="0"/>
          </a:p>
        </p:txBody>
      </p:sp>
      <p:sp>
        <p:nvSpPr>
          <p:cNvPr id="22" name="Freeform 8">
            <a:extLst>
              <a:ext uri="{FF2B5EF4-FFF2-40B4-BE49-F238E27FC236}">
                <a16:creationId xmlns:a16="http://schemas.microsoft.com/office/drawing/2014/main" id="{B162B385-4117-8EB7-4935-290280410424}"/>
              </a:ext>
            </a:extLst>
          </p:cNvPr>
          <p:cNvSpPr/>
          <p:nvPr userDrawn="1"/>
        </p:nvSpPr>
        <p:spPr>
          <a:xfrm>
            <a:off x="8207778" y="970556"/>
            <a:ext cx="540952" cy="5260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solidFill>
          <a:ln w="6310" cap="flat">
            <a:noFill/>
            <a:prstDash val="solid"/>
            <a:miter/>
          </a:ln>
        </p:spPr>
        <p:txBody>
          <a:bodyPr rtlCol="0" anchor="ctr"/>
          <a:lstStyle/>
          <a:p>
            <a:endParaRPr lang="en-US" dirty="0"/>
          </a:p>
        </p:txBody>
      </p:sp>
      <p:sp>
        <p:nvSpPr>
          <p:cNvPr id="7" name="Freeform 29">
            <a:extLst>
              <a:ext uri="{FF2B5EF4-FFF2-40B4-BE49-F238E27FC236}">
                <a16:creationId xmlns:a16="http://schemas.microsoft.com/office/drawing/2014/main" id="{B29DBADE-FD45-707E-85C9-8259E6D98B38}"/>
              </a:ext>
              <a:ext uri="{C183D7F6-B498-43B3-948B-1728B52AA6E4}">
                <adec:decorative xmlns:adec="http://schemas.microsoft.com/office/drawing/2017/decorative" val="1"/>
              </a:ext>
            </a:extLst>
          </p:cNvPr>
          <p:cNvSpPr>
            <a:spLocks noChangeAspect="1"/>
          </p:cNvSpPr>
          <p:nvPr userDrawn="1"/>
        </p:nvSpPr>
        <p:spPr>
          <a:xfrm>
            <a:off x="10804519" y="2912429"/>
            <a:ext cx="745051" cy="1440000"/>
          </a:xfrm>
          <a:custGeom>
            <a:avLst/>
            <a:gdLst>
              <a:gd name="connsiteX0" fmla="*/ 514654 w 830579"/>
              <a:gd name="connsiteY0" fmla="*/ 820603 h 1605305"/>
              <a:gd name="connsiteX1" fmla="*/ 830579 w 830579"/>
              <a:gd name="connsiteY1" fmla="*/ 541091 h 1605305"/>
              <a:gd name="connsiteX2" fmla="*/ 466922 w 830579"/>
              <a:gd name="connsiteY2" fmla="*/ 707251 h 1605305"/>
              <a:gd name="connsiteX3" fmla="*/ 415290 w 830579"/>
              <a:gd name="connsiteY3" fmla="*/ 0 h 1605305"/>
              <a:gd name="connsiteX4" fmla="*/ 363657 w 830579"/>
              <a:gd name="connsiteY4" fmla="*/ 707251 h 1605305"/>
              <a:gd name="connsiteX5" fmla="*/ 0 w 830579"/>
              <a:gd name="connsiteY5" fmla="*/ 541091 h 1605305"/>
              <a:gd name="connsiteX6" fmla="*/ 315925 w 830579"/>
              <a:gd name="connsiteY6" fmla="*/ 820603 h 1605305"/>
              <a:gd name="connsiteX7" fmla="*/ 0 w 830579"/>
              <a:gd name="connsiteY7" fmla="*/ 1100126 h 1605305"/>
              <a:gd name="connsiteX8" fmla="*/ 366194 w 830579"/>
              <a:gd name="connsiteY8" fmla="*/ 932793 h 1605305"/>
              <a:gd name="connsiteX9" fmla="*/ 415290 w 830579"/>
              <a:gd name="connsiteY9" fmla="*/ 1605306 h 1605305"/>
              <a:gd name="connsiteX10" fmla="*/ 464391 w 830579"/>
              <a:gd name="connsiteY10" fmla="*/ 932793 h 1605305"/>
              <a:gd name="connsiteX11" fmla="*/ 830579 w 830579"/>
              <a:gd name="connsiteY11" fmla="*/ 1100126 h 1605305"/>
              <a:gd name="connsiteX12" fmla="*/ 514654 w 830579"/>
              <a:gd name="connsiteY12" fmla="*/ 820603 h 160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0579" h="1605305">
                <a:moveTo>
                  <a:pt x="514654" y="820603"/>
                </a:moveTo>
                <a:lnTo>
                  <a:pt x="830579" y="541091"/>
                </a:lnTo>
                <a:lnTo>
                  <a:pt x="466922" y="707251"/>
                </a:lnTo>
                <a:lnTo>
                  <a:pt x="415290" y="0"/>
                </a:lnTo>
                <a:lnTo>
                  <a:pt x="363657" y="707251"/>
                </a:lnTo>
                <a:lnTo>
                  <a:pt x="0" y="541091"/>
                </a:lnTo>
                <a:lnTo>
                  <a:pt x="315925" y="820603"/>
                </a:lnTo>
                <a:lnTo>
                  <a:pt x="0" y="1100126"/>
                </a:lnTo>
                <a:lnTo>
                  <a:pt x="366194" y="932793"/>
                </a:lnTo>
                <a:lnTo>
                  <a:pt x="415290" y="1605306"/>
                </a:lnTo>
                <a:lnTo>
                  <a:pt x="464391" y="932793"/>
                </a:lnTo>
                <a:lnTo>
                  <a:pt x="830579" y="1100126"/>
                </a:lnTo>
                <a:lnTo>
                  <a:pt x="514654" y="820603"/>
                </a:lnTo>
                <a:close/>
              </a:path>
            </a:pathLst>
          </a:custGeom>
          <a:solidFill>
            <a:schemeClr val="accent1">
              <a:alpha val="85000"/>
            </a:schemeClr>
          </a:solidFill>
          <a:ln w="6310" cap="flat">
            <a:noFill/>
            <a:prstDash val="solid"/>
            <a:miter/>
          </a:ln>
        </p:spPr>
        <p:txBody>
          <a:bodyPr rtlCol="0" anchor="ctr"/>
          <a:lstStyle/>
          <a:p>
            <a:endParaRPr lang="en-US" dirty="0"/>
          </a:p>
        </p:txBody>
      </p:sp>
      <p:sp>
        <p:nvSpPr>
          <p:cNvPr id="8" name="Freeform 3">
            <a:extLst>
              <a:ext uri="{FF2B5EF4-FFF2-40B4-BE49-F238E27FC236}">
                <a16:creationId xmlns:a16="http://schemas.microsoft.com/office/drawing/2014/main" id="{C0695C3B-7553-4072-8A02-26398AABFC07}"/>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39894421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1069848" y="4517136"/>
            <a:ext cx="10058400" cy="1371600"/>
          </a:xfrm>
          <a:prstGeom prst="rect">
            <a:avLst/>
          </a:prstGeom>
        </p:spPr>
        <p:txBody>
          <a:bodyPr lIns="0" tIns="0" rIns="0" bIns="0" anchor="b"/>
          <a:lstStyle>
            <a:lvl1pPr algn="ctr">
              <a:lnSpc>
                <a:spcPts val="5800"/>
              </a:lnSpc>
              <a:defRPr sz="4800" baseline="0"/>
            </a:lvl1pPr>
          </a:lstStyle>
          <a:p>
            <a:r>
              <a:rPr lang="en-GB"/>
              <a:t>Click to edit Master title style</a:t>
            </a:r>
            <a:endParaRPr lang="en-US" dirty="0"/>
          </a:p>
        </p:txBody>
      </p:sp>
      <p:sp>
        <p:nvSpPr>
          <p:cNvPr id="12" name="Picture Placeholder 7">
            <a:extLst>
              <a:ext uri="{FF2B5EF4-FFF2-40B4-BE49-F238E27FC236}">
                <a16:creationId xmlns:a16="http://schemas.microsoft.com/office/drawing/2014/main" id="{1B16F6AA-935F-5323-434B-E4E99948A36D}"/>
              </a:ext>
            </a:extLst>
          </p:cNvPr>
          <p:cNvSpPr>
            <a:spLocks noGrp="1"/>
          </p:cNvSpPr>
          <p:nvPr>
            <p:ph type="pic" sz="quarter" idx="10"/>
          </p:nvPr>
        </p:nvSpPr>
        <p:spPr>
          <a:xfrm>
            <a:off x="4773168" y="1280160"/>
            <a:ext cx="2651760" cy="2651760"/>
          </a:xfrm>
          <a:prstGeom prst="ellipse">
            <a:avLst/>
          </a:prstGeom>
        </p:spPr>
        <p:txBody>
          <a:bodyPr anchor="ctr"/>
          <a:lstStyle>
            <a:lvl1pPr marL="0" indent="0" algn="ctr">
              <a:buNone/>
              <a:defRPr/>
            </a:lvl1pPr>
          </a:lstStyle>
          <a:p>
            <a:r>
              <a:rPr lang="en-GB"/>
              <a:t>Click icon to add picture</a:t>
            </a:r>
            <a:endParaRPr lang="en-US" dirty="0"/>
          </a:p>
        </p:txBody>
      </p:sp>
      <p:sp>
        <p:nvSpPr>
          <p:cNvPr id="13" name="Subtitle 2">
            <a:extLst>
              <a:ext uri="{FF2B5EF4-FFF2-40B4-BE49-F238E27FC236}">
                <a16:creationId xmlns:a16="http://schemas.microsoft.com/office/drawing/2014/main" id="{AB6213F4-C0BB-1106-4CB8-22B91964832D}"/>
              </a:ext>
            </a:extLst>
          </p:cNvPr>
          <p:cNvSpPr>
            <a:spLocks noGrp="1"/>
          </p:cNvSpPr>
          <p:nvPr>
            <p:ph type="subTitle" idx="1"/>
          </p:nvPr>
        </p:nvSpPr>
        <p:spPr>
          <a:xfrm>
            <a:off x="1066800" y="6080760"/>
            <a:ext cx="10058400" cy="365760"/>
          </a:xfrm>
        </p:spPr>
        <p:txBody>
          <a:bodyPr>
            <a:noAutofit/>
          </a:bodyPr>
          <a:lstStyle>
            <a:lvl1pPr marL="0" indent="0" algn="ctr">
              <a:lnSpc>
                <a:spcPct val="100000"/>
              </a:lnSpc>
              <a:spcBef>
                <a:spcPts val="0"/>
              </a:spcBef>
              <a:buNone/>
              <a:defRPr sz="20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3" name="Freeform 6">
            <a:extLst>
              <a:ext uri="{FF2B5EF4-FFF2-40B4-BE49-F238E27FC236}">
                <a16:creationId xmlns:a16="http://schemas.microsoft.com/office/drawing/2014/main" id="{763E27D3-521B-C0C7-CE5F-C421D6FD6725}"/>
              </a:ext>
            </a:extLst>
          </p:cNvPr>
          <p:cNvSpPr>
            <a:spLocks noChangeAspect="1"/>
          </p:cNvSpPr>
          <p:nvPr userDrawn="1"/>
        </p:nvSpPr>
        <p:spPr>
          <a:xfrm>
            <a:off x="8557206" y="2558312"/>
            <a:ext cx="450000" cy="449566"/>
          </a:xfrm>
          <a:custGeom>
            <a:avLst/>
            <a:gdLst>
              <a:gd name="connsiteX0" fmla="*/ 195785 w 335811"/>
              <a:gd name="connsiteY0" fmla="*/ 108128 h 335487"/>
              <a:gd name="connsiteX1" fmla="*/ 169426 w 335811"/>
              <a:gd name="connsiteY1" fmla="*/ 0 h 335487"/>
              <a:gd name="connsiteX2" fmla="*/ 141358 w 335811"/>
              <a:gd name="connsiteY2" fmla="*/ 107729 h 335487"/>
              <a:gd name="connsiteX3" fmla="*/ 108347 w 335811"/>
              <a:gd name="connsiteY3" fmla="*/ 140069 h 335487"/>
              <a:gd name="connsiteX4" fmla="*/ 0 w 335811"/>
              <a:gd name="connsiteY4" fmla="*/ 166256 h 335487"/>
              <a:gd name="connsiteX5" fmla="*/ 107840 w 335811"/>
              <a:gd name="connsiteY5" fmla="*/ 194329 h 335487"/>
              <a:gd name="connsiteX6" fmla="*/ 140217 w 335811"/>
              <a:gd name="connsiteY6" fmla="*/ 227264 h 335487"/>
              <a:gd name="connsiteX7" fmla="*/ 166449 w 335811"/>
              <a:gd name="connsiteY7" fmla="*/ 335487 h 335487"/>
              <a:gd name="connsiteX8" fmla="*/ 194580 w 335811"/>
              <a:gd name="connsiteY8" fmla="*/ 227758 h 335487"/>
              <a:gd name="connsiteX9" fmla="*/ 227528 w 335811"/>
              <a:gd name="connsiteY9" fmla="*/ 195418 h 335487"/>
              <a:gd name="connsiteX10" fmla="*/ 335811 w 335811"/>
              <a:gd name="connsiteY10" fmla="*/ 169231 h 335487"/>
              <a:gd name="connsiteX11" fmla="*/ 227971 w 335811"/>
              <a:gd name="connsiteY11" fmla="*/ 141158 h 335487"/>
              <a:gd name="connsiteX12" fmla="*/ 195785 w 335811"/>
              <a:gd name="connsiteY12" fmla="*/ 108128 h 3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811" h="335487">
                <a:moveTo>
                  <a:pt x="195785" y="108128"/>
                </a:moveTo>
                <a:lnTo>
                  <a:pt x="169426" y="0"/>
                </a:lnTo>
                <a:lnTo>
                  <a:pt x="141358" y="107729"/>
                </a:lnTo>
                <a:cubicBezTo>
                  <a:pt x="137176" y="123801"/>
                  <a:pt x="124440" y="136201"/>
                  <a:pt x="108347" y="140069"/>
                </a:cubicBezTo>
                <a:lnTo>
                  <a:pt x="0" y="166256"/>
                </a:lnTo>
                <a:lnTo>
                  <a:pt x="107840" y="194329"/>
                </a:lnTo>
                <a:cubicBezTo>
                  <a:pt x="123934" y="198494"/>
                  <a:pt x="136352" y="211192"/>
                  <a:pt x="140217" y="227264"/>
                </a:cubicBezTo>
                <a:lnTo>
                  <a:pt x="166449" y="335487"/>
                </a:lnTo>
                <a:lnTo>
                  <a:pt x="194580" y="227758"/>
                </a:lnTo>
                <a:cubicBezTo>
                  <a:pt x="198762" y="211686"/>
                  <a:pt x="211434" y="199286"/>
                  <a:pt x="227528" y="195418"/>
                </a:cubicBezTo>
                <a:lnTo>
                  <a:pt x="335811" y="169231"/>
                </a:lnTo>
                <a:lnTo>
                  <a:pt x="227971" y="141158"/>
                </a:lnTo>
                <a:cubicBezTo>
                  <a:pt x="212131" y="136891"/>
                  <a:pt x="199649" y="124194"/>
                  <a:pt x="195785" y="108128"/>
                </a:cubicBezTo>
                <a:close/>
              </a:path>
            </a:pathLst>
          </a:custGeom>
          <a:solidFill>
            <a:schemeClr val="accent1">
              <a:alpha val="70000"/>
            </a:schemeClr>
          </a:solidFill>
          <a:ln w="6334" cap="flat">
            <a:noFill/>
            <a:prstDash val="solid"/>
            <a:miter/>
          </a:ln>
        </p:spPr>
        <p:txBody>
          <a:bodyPr rtlCol="0" anchor="ctr"/>
          <a:lstStyle/>
          <a:p>
            <a:endParaRPr lang="en-US" dirty="0"/>
          </a:p>
        </p:txBody>
      </p:sp>
      <p:sp>
        <p:nvSpPr>
          <p:cNvPr id="5" name="Freeform 26">
            <a:extLst>
              <a:ext uri="{FF2B5EF4-FFF2-40B4-BE49-F238E27FC236}">
                <a16:creationId xmlns:a16="http://schemas.microsoft.com/office/drawing/2014/main" id="{59B70685-054C-0DCA-68DB-74AB260C820A}"/>
              </a:ext>
            </a:extLst>
          </p:cNvPr>
          <p:cNvSpPr/>
          <p:nvPr userDrawn="1"/>
        </p:nvSpPr>
        <p:spPr>
          <a:xfrm>
            <a:off x="2935084" y="2573592"/>
            <a:ext cx="278786" cy="259527"/>
          </a:xfrm>
          <a:custGeom>
            <a:avLst/>
            <a:gdLst>
              <a:gd name="connsiteX0" fmla="*/ 171359 w 278786"/>
              <a:gd name="connsiteY0" fmla="*/ 105801 h 259527"/>
              <a:gd name="connsiteX1" fmla="*/ 194980 w 278786"/>
              <a:gd name="connsiteY1" fmla="*/ 0 h 259527"/>
              <a:gd name="connsiteX2" fmla="*/ 134787 w 278786"/>
              <a:gd name="connsiteY2" fmla="*/ 89859 h 259527"/>
              <a:gd name="connsiteX3" fmla="*/ 55491 w 278786"/>
              <a:gd name="connsiteY3" fmla="*/ 16522 h 259527"/>
              <a:gd name="connsiteX4" fmla="*/ 102815 w 278786"/>
              <a:gd name="connsiteY4" fmla="*/ 113918 h 259527"/>
              <a:gd name="connsiteX5" fmla="*/ 0 w 278786"/>
              <a:gd name="connsiteY5" fmla="*/ 146286 h 259527"/>
              <a:gd name="connsiteX6" fmla="*/ 107428 w 278786"/>
              <a:gd name="connsiteY6" fmla="*/ 153727 h 259527"/>
              <a:gd name="connsiteX7" fmla="*/ 83902 w 278786"/>
              <a:gd name="connsiteY7" fmla="*/ 259528 h 259527"/>
              <a:gd name="connsiteX8" fmla="*/ 144095 w 278786"/>
              <a:gd name="connsiteY8" fmla="*/ 169669 h 259527"/>
              <a:gd name="connsiteX9" fmla="*/ 223296 w 278786"/>
              <a:gd name="connsiteY9" fmla="*/ 243007 h 259527"/>
              <a:gd name="connsiteX10" fmla="*/ 176067 w 278786"/>
              <a:gd name="connsiteY10" fmla="*/ 145610 h 259527"/>
              <a:gd name="connsiteX11" fmla="*/ 278787 w 278786"/>
              <a:gd name="connsiteY11" fmla="*/ 113241 h 259527"/>
              <a:gd name="connsiteX12" fmla="*/ 171359 w 278786"/>
              <a:gd name="connsiteY12" fmla="*/ 105801 h 25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8786" h="259527">
                <a:moveTo>
                  <a:pt x="171359" y="105801"/>
                </a:moveTo>
                <a:lnTo>
                  <a:pt x="194980" y="0"/>
                </a:lnTo>
                <a:lnTo>
                  <a:pt x="134787" y="89859"/>
                </a:lnTo>
                <a:lnTo>
                  <a:pt x="55491" y="16522"/>
                </a:lnTo>
                <a:lnTo>
                  <a:pt x="102815" y="113918"/>
                </a:lnTo>
                <a:lnTo>
                  <a:pt x="0" y="146286"/>
                </a:lnTo>
                <a:lnTo>
                  <a:pt x="107428" y="153727"/>
                </a:lnTo>
                <a:lnTo>
                  <a:pt x="83902" y="259528"/>
                </a:lnTo>
                <a:lnTo>
                  <a:pt x="144095" y="169669"/>
                </a:lnTo>
                <a:lnTo>
                  <a:pt x="223296" y="243007"/>
                </a:lnTo>
                <a:lnTo>
                  <a:pt x="176067" y="145610"/>
                </a:lnTo>
                <a:lnTo>
                  <a:pt x="278787" y="113241"/>
                </a:lnTo>
                <a:lnTo>
                  <a:pt x="171359" y="105801"/>
                </a:lnTo>
                <a:close/>
              </a:path>
            </a:pathLst>
          </a:custGeom>
          <a:solidFill>
            <a:schemeClr val="accent1">
              <a:alpha val="85000"/>
            </a:schemeClr>
          </a:solidFill>
          <a:ln w="6334" cap="flat">
            <a:noFill/>
            <a:prstDash val="solid"/>
            <a:miter/>
          </a:ln>
        </p:spPr>
        <p:txBody>
          <a:bodyPr rtlCol="0" anchor="ctr"/>
          <a:lstStyle/>
          <a:p>
            <a:endParaRPr lang="en-US" dirty="0"/>
          </a:p>
        </p:txBody>
      </p:sp>
      <p:sp>
        <p:nvSpPr>
          <p:cNvPr id="7" name="Freeform 15">
            <a:extLst>
              <a:ext uri="{FF2B5EF4-FFF2-40B4-BE49-F238E27FC236}">
                <a16:creationId xmlns:a16="http://schemas.microsoft.com/office/drawing/2014/main" id="{648E1FD5-F8DE-BEF2-C00D-9C97C34B272F}"/>
              </a:ext>
            </a:extLst>
          </p:cNvPr>
          <p:cNvSpPr/>
          <p:nvPr userDrawn="1"/>
        </p:nvSpPr>
        <p:spPr>
          <a:xfrm>
            <a:off x="4570914" y="1070440"/>
            <a:ext cx="3050172" cy="2425913"/>
          </a:xfrm>
          <a:custGeom>
            <a:avLst/>
            <a:gdLst>
              <a:gd name="connsiteX0" fmla="*/ 4133844 w 4603362"/>
              <a:gd name="connsiteY0" fmla="*/ 3661222 h 3661222"/>
              <a:gd name="connsiteX1" fmla="*/ 4584284 w 4603362"/>
              <a:gd name="connsiteY1" fmla="*/ 2300334 h 3661222"/>
              <a:gd name="connsiteX2" fmla="*/ 2301675 w 4603362"/>
              <a:gd name="connsiteY2" fmla="*/ 19067 h 3661222"/>
              <a:gd name="connsiteX3" fmla="*/ 19078 w 4603362"/>
              <a:gd name="connsiteY3" fmla="*/ 2300334 h 3661222"/>
              <a:gd name="connsiteX4" fmla="*/ 469538 w 4603362"/>
              <a:gd name="connsiteY4" fmla="*/ 3661222 h 3661222"/>
              <a:gd name="connsiteX5" fmla="*/ 445805 w 4603362"/>
              <a:gd name="connsiteY5" fmla="*/ 3661222 h 3661222"/>
              <a:gd name="connsiteX6" fmla="*/ 0 w 4603362"/>
              <a:gd name="connsiteY6" fmla="*/ 2300334 h 3661222"/>
              <a:gd name="connsiteX7" fmla="*/ 2301675 w 4603362"/>
              <a:gd name="connsiteY7" fmla="*/ 0 h 3661222"/>
              <a:gd name="connsiteX8" fmla="*/ 4603363 w 4603362"/>
              <a:gd name="connsiteY8" fmla="*/ 2300334 h 3661222"/>
              <a:gd name="connsiteX9" fmla="*/ 4157564 w 4603362"/>
              <a:gd name="connsiteY9" fmla="*/ 3661222 h 3661222"/>
              <a:gd name="connsiteX10" fmla="*/ 4133844 w 4603362"/>
              <a:gd name="connsiteY10" fmla="*/ 3661222 h 366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3362" h="3661222">
                <a:moveTo>
                  <a:pt x="4133844" y="3661222"/>
                </a:moveTo>
                <a:cubicBezTo>
                  <a:pt x="4416776" y="3281307"/>
                  <a:pt x="4584284" y="2810364"/>
                  <a:pt x="4584284" y="2300334"/>
                </a:cubicBezTo>
                <a:cubicBezTo>
                  <a:pt x="4584284" y="1040425"/>
                  <a:pt x="3562318" y="19067"/>
                  <a:pt x="2301675" y="19067"/>
                </a:cubicBezTo>
                <a:cubicBezTo>
                  <a:pt x="1041032" y="19067"/>
                  <a:pt x="19078" y="1040425"/>
                  <a:pt x="19078" y="2300334"/>
                </a:cubicBezTo>
                <a:cubicBezTo>
                  <a:pt x="19078" y="2810364"/>
                  <a:pt x="186555" y="3281307"/>
                  <a:pt x="469538" y="3661222"/>
                </a:cubicBezTo>
                <a:lnTo>
                  <a:pt x="445805" y="3661222"/>
                </a:lnTo>
                <a:cubicBezTo>
                  <a:pt x="165556" y="3280125"/>
                  <a:pt x="0" y="2809551"/>
                  <a:pt x="0" y="2300334"/>
                </a:cubicBezTo>
                <a:cubicBezTo>
                  <a:pt x="0" y="1029894"/>
                  <a:pt x="1030494" y="0"/>
                  <a:pt x="2301675" y="0"/>
                </a:cubicBezTo>
                <a:cubicBezTo>
                  <a:pt x="3572875" y="0"/>
                  <a:pt x="4603363" y="1029894"/>
                  <a:pt x="4603363" y="2300334"/>
                </a:cubicBezTo>
                <a:cubicBezTo>
                  <a:pt x="4603363" y="2809551"/>
                  <a:pt x="4437826" y="3280125"/>
                  <a:pt x="4157564" y="3661222"/>
                </a:cubicBezTo>
                <a:lnTo>
                  <a:pt x="4133844" y="3661222"/>
                </a:lnTo>
                <a:close/>
              </a:path>
            </a:pathLst>
          </a:custGeom>
          <a:solidFill>
            <a:schemeClr val="accent1"/>
          </a:solidFill>
          <a:ln w="6357" cap="flat">
            <a:noFill/>
            <a:prstDash val="solid"/>
            <a:miter/>
          </a:ln>
        </p:spPr>
        <p:txBody>
          <a:bodyPr rtlCol="0" anchor="ctr"/>
          <a:lstStyle/>
          <a:p>
            <a:endParaRPr lang="en-US" dirty="0"/>
          </a:p>
        </p:txBody>
      </p:sp>
      <p:sp>
        <p:nvSpPr>
          <p:cNvPr id="8" name="Freeform 27">
            <a:extLst>
              <a:ext uri="{FF2B5EF4-FFF2-40B4-BE49-F238E27FC236}">
                <a16:creationId xmlns:a16="http://schemas.microsoft.com/office/drawing/2014/main" id="{F24D35B9-4A4E-9D61-411E-B480A54B0420}"/>
              </a:ext>
            </a:extLst>
          </p:cNvPr>
          <p:cNvSpPr/>
          <p:nvPr userDrawn="1"/>
        </p:nvSpPr>
        <p:spPr>
          <a:xfrm>
            <a:off x="1426482" y="1039405"/>
            <a:ext cx="838993" cy="1636599"/>
          </a:xfrm>
          <a:custGeom>
            <a:avLst/>
            <a:gdLst>
              <a:gd name="connsiteX0" fmla="*/ 454129 w 732902"/>
              <a:gd name="connsiteY0" fmla="*/ 730811 h 1429651"/>
              <a:gd name="connsiteX1" fmla="*/ 732903 w 732902"/>
              <a:gd name="connsiteY1" fmla="*/ 481881 h 1429651"/>
              <a:gd name="connsiteX2" fmla="*/ 412011 w 732902"/>
              <a:gd name="connsiteY2" fmla="*/ 629862 h 1429651"/>
              <a:gd name="connsiteX3" fmla="*/ 366451 w 732902"/>
              <a:gd name="connsiteY3" fmla="*/ 0 h 1429651"/>
              <a:gd name="connsiteX4" fmla="*/ 320892 w 732902"/>
              <a:gd name="connsiteY4" fmla="*/ 629862 h 1429651"/>
              <a:gd name="connsiteX5" fmla="*/ 0 w 732902"/>
              <a:gd name="connsiteY5" fmla="*/ 481881 h 1429651"/>
              <a:gd name="connsiteX6" fmla="*/ 278767 w 732902"/>
              <a:gd name="connsiteY6" fmla="*/ 730811 h 1429651"/>
              <a:gd name="connsiteX7" fmla="*/ 0 w 732902"/>
              <a:gd name="connsiteY7" fmla="*/ 979747 h 1429651"/>
              <a:gd name="connsiteX8" fmla="*/ 323124 w 732902"/>
              <a:gd name="connsiteY8" fmla="*/ 830723 h 1429651"/>
              <a:gd name="connsiteX9" fmla="*/ 366451 w 732902"/>
              <a:gd name="connsiteY9" fmla="*/ 1429652 h 1429651"/>
              <a:gd name="connsiteX10" fmla="*/ 409772 w 732902"/>
              <a:gd name="connsiteY10" fmla="*/ 830723 h 1429651"/>
              <a:gd name="connsiteX11" fmla="*/ 732903 w 732902"/>
              <a:gd name="connsiteY11" fmla="*/ 979747 h 1429651"/>
              <a:gd name="connsiteX12" fmla="*/ 454129 w 732902"/>
              <a:gd name="connsiteY12" fmla="*/ 730811 h 142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2902" h="1429651">
                <a:moveTo>
                  <a:pt x="454129" y="730811"/>
                </a:moveTo>
                <a:lnTo>
                  <a:pt x="732903" y="481881"/>
                </a:lnTo>
                <a:lnTo>
                  <a:pt x="412011" y="629862"/>
                </a:lnTo>
                <a:lnTo>
                  <a:pt x="366451" y="0"/>
                </a:lnTo>
                <a:lnTo>
                  <a:pt x="320892" y="629862"/>
                </a:lnTo>
                <a:lnTo>
                  <a:pt x="0" y="481881"/>
                </a:lnTo>
                <a:lnTo>
                  <a:pt x="278767" y="730811"/>
                </a:lnTo>
                <a:lnTo>
                  <a:pt x="0" y="979747"/>
                </a:lnTo>
                <a:lnTo>
                  <a:pt x="323124" y="830723"/>
                </a:lnTo>
                <a:lnTo>
                  <a:pt x="366451" y="1429652"/>
                </a:lnTo>
                <a:lnTo>
                  <a:pt x="409772" y="830723"/>
                </a:lnTo>
                <a:lnTo>
                  <a:pt x="732903" y="979747"/>
                </a:lnTo>
                <a:lnTo>
                  <a:pt x="454129" y="730811"/>
                </a:lnTo>
                <a:close/>
              </a:path>
            </a:pathLst>
          </a:custGeom>
          <a:solidFill>
            <a:schemeClr val="accent1">
              <a:alpha val="50000"/>
            </a:schemeClr>
          </a:solidFill>
          <a:ln w="6357" cap="flat">
            <a:noFill/>
            <a:prstDash val="solid"/>
            <a:miter/>
          </a:ln>
        </p:spPr>
        <p:txBody>
          <a:bodyPr rtlCol="0" anchor="ctr"/>
          <a:lstStyle/>
          <a:p>
            <a:endParaRPr lang="en-US" dirty="0"/>
          </a:p>
        </p:txBody>
      </p:sp>
      <p:sp>
        <p:nvSpPr>
          <p:cNvPr id="9" name="Freeform 2">
            <a:extLst>
              <a:ext uri="{FF2B5EF4-FFF2-40B4-BE49-F238E27FC236}">
                <a16:creationId xmlns:a16="http://schemas.microsoft.com/office/drawing/2014/main" id="{01C92667-0292-BC5B-4596-E7D815848FE2}"/>
              </a:ext>
            </a:extLst>
          </p:cNvPr>
          <p:cNvSpPr>
            <a:spLocks noChangeAspect="1"/>
          </p:cNvSpPr>
          <p:nvPr userDrawn="1"/>
        </p:nvSpPr>
        <p:spPr>
          <a:xfrm>
            <a:off x="130423" y="2174379"/>
            <a:ext cx="450000" cy="449566"/>
          </a:xfrm>
          <a:custGeom>
            <a:avLst/>
            <a:gdLst>
              <a:gd name="connsiteX0" fmla="*/ 195785 w 335811"/>
              <a:gd name="connsiteY0" fmla="*/ 108128 h 335487"/>
              <a:gd name="connsiteX1" fmla="*/ 169426 w 335811"/>
              <a:gd name="connsiteY1" fmla="*/ 0 h 335487"/>
              <a:gd name="connsiteX2" fmla="*/ 141358 w 335811"/>
              <a:gd name="connsiteY2" fmla="*/ 107729 h 335487"/>
              <a:gd name="connsiteX3" fmla="*/ 108347 w 335811"/>
              <a:gd name="connsiteY3" fmla="*/ 140069 h 335487"/>
              <a:gd name="connsiteX4" fmla="*/ 0 w 335811"/>
              <a:gd name="connsiteY4" fmla="*/ 166256 h 335487"/>
              <a:gd name="connsiteX5" fmla="*/ 107840 w 335811"/>
              <a:gd name="connsiteY5" fmla="*/ 194329 h 335487"/>
              <a:gd name="connsiteX6" fmla="*/ 140217 w 335811"/>
              <a:gd name="connsiteY6" fmla="*/ 227264 h 335487"/>
              <a:gd name="connsiteX7" fmla="*/ 166449 w 335811"/>
              <a:gd name="connsiteY7" fmla="*/ 335487 h 335487"/>
              <a:gd name="connsiteX8" fmla="*/ 194580 w 335811"/>
              <a:gd name="connsiteY8" fmla="*/ 227758 h 335487"/>
              <a:gd name="connsiteX9" fmla="*/ 227528 w 335811"/>
              <a:gd name="connsiteY9" fmla="*/ 195418 h 335487"/>
              <a:gd name="connsiteX10" fmla="*/ 335811 w 335811"/>
              <a:gd name="connsiteY10" fmla="*/ 169231 h 335487"/>
              <a:gd name="connsiteX11" fmla="*/ 227971 w 335811"/>
              <a:gd name="connsiteY11" fmla="*/ 141158 h 335487"/>
              <a:gd name="connsiteX12" fmla="*/ 195785 w 335811"/>
              <a:gd name="connsiteY12" fmla="*/ 108128 h 3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811" h="335487">
                <a:moveTo>
                  <a:pt x="195785" y="108128"/>
                </a:moveTo>
                <a:lnTo>
                  <a:pt x="169426" y="0"/>
                </a:lnTo>
                <a:lnTo>
                  <a:pt x="141358" y="107729"/>
                </a:lnTo>
                <a:cubicBezTo>
                  <a:pt x="137176" y="123801"/>
                  <a:pt x="124440" y="136201"/>
                  <a:pt x="108347" y="140069"/>
                </a:cubicBezTo>
                <a:lnTo>
                  <a:pt x="0" y="166256"/>
                </a:lnTo>
                <a:lnTo>
                  <a:pt x="107840" y="194329"/>
                </a:lnTo>
                <a:cubicBezTo>
                  <a:pt x="123934" y="198494"/>
                  <a:pt x="136352" y="211192"/>
                  <a:pt x="140217" y="227264"/>
                </a:cubicBezTo>
                <a:lnTo>
                  <a:pt x="166449" y="335487"/>
                </a:lnTo>
                <a:lnTo>
                  <a:pt x="194580" y="227758"/>
                </a:lnTo>
                <a:cubicBezTo>
                  <a:pt x="198762" y="211686"/>
                  <a:pt x="211434" y="199286"/>
                  <a:pt x="227528" y="195418"/>
                </a:cubicBezTo>
                <a:lnTo>
                  <a:pt x="335811" y="169231"/>
                </a:lnTo>
                <a:lnTo>
                  <a:pt x="227971" y="141158"/>
                </a:lnTo>
                <a:cubicBezTo>
                  <a:pt x="212131" y="136891"/>
                  <a:pt x="199649" y="124194"/>
                  <a:pt x="195785" y="108128"/>
                </a:cubicBezTo>
                <a:close/>
              </a:path>
            </a:pathLst>
          </a:custGeom>
          <a:solidFill>
            <a:schemeClr val="accent1">
              <a:alpha val="70000"/>
            </a:schemeClr>
          </a:solidFill>
          <a:ln w="6334" cap="flat">
            <a:noFill/>
            <a:prstDash val="solid"/>
            <a:miter/>
          </a:ln>
        </p:spPr>
        <p:txBody>
          <a:bodyPr rtlCol="0" anchor="ctr"/>
          <a:lstStyle/>
          <a:p>
            <a:endParaRPr lang="en-US" dirty="0"/>
          </a:p>
        </p:txBody>
      </p:sp>
      <p:sp>
        <p:nvSpPr>
          <p:cNvPr id="10" name="Freeform 5">
            <a:extLst>
              <a:ext uri="{FF2B5EF4-FFF2-40B4-BE49-F238E27FC236}">
                <a16:creationId xmlns:a16="http://schemas.microsoft.com/office/drawing/2014/main" id="{7696BEB0-F99C-E39D-247D-FF94104E7036}"/>
              </a:ext>
            </a:extLst>
          </p:cNvPr>
          <p:cNvSpPr>
            <a:spLocks noChangeAspect="1"/>
          </p:cNvSpPr>
          <p:nvPr userDrawn="1"/>
        </p:nvSpPr>
        <p:spPr>
          <a:xfrm>
            <a:off x="11355683" y="1086633"/>
            <a:ext cx="255894" cy="498974"/>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70000"/>
            </a:schemeClr>
          </a:solidFill>
          <a:ln w="6334" cap="flat">
            <a:noFill/>
            <a:prstDash val="solid"/>
            <a:miter/>
          </a:ln>
        </p:spPr>
        <p:txBody>
          <a:bodyPr rtlCol="0" anchor="ctr"/>
          <a:lstStyle/>
          <a:p>
            <a:endParaRPr lang="en-US" dirty="0"/>
          </a:p>
        </p:txBody>
      </p:sp>
      <p:sp>
        <p:nvSpPr>
          <p:cNvPr id="11" name="Freeform 7">
            <a:extLst>
              <a:ext uri="{FF2B5EF4-FFF2-40B4-BE49-F238E27FC236}">
                <a16:creationId xmlns:a16="http://schemas.microsoft.com/office/drawing/2014/main" id="{CDA1B441-426A-068F-B073-0D7225DC7B51}"/>
              </a:ext>
            </a:extLst>
          </p:cNvPr>
          <p:cNvSpPr/>
          <p:nvPr userDrawn="1"/>
        </p:nvSpPr>
        <p:spPr>
          <a:xfrm>
            <a:off x="10064880" y="1086633"/>
            <a:ext cx="700638" cy="6813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alpha val="70000"/>
            </a:schemeClr>
          </a:solidFill>
          <a:ln w="6310" cap="flat">
            <a:noFill/>
            <a:prstDash val="solid"/>
            <a:miter/>
          </a:ln>
        </p:spPr>
        <p:txBody>
          <a:bodyPr rtlCol="0" anchor="ctr"/>
          <a:lstStyle/>
          <a:p>
            <a:endParaRPr lang="en-US" dirty="0"/>
          </a:p>
        </p:txBody>
      </p:sp>
    </p:spTree>
    <p:extLst>
      <p:ext uri="{BB962C8B-B14F-4D97-AF65-F5344CB8AC3E}">
        <p14:creationId xmlns:p14="http://schemas.microsoft.com/office/powerpoint/2010/main" val="35568076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685800"/>
          </a:xfrm>
          <a:prstGeom prst="rect">
            <a:avLst/>
          </a:prstGeom>
        </p:spPr>
        <p:txBody>
          <a:bodyPr anchor="t"/>
          <a:lstStyle>
            <a:lvl1pPr algn="ctr">
              <a:defRPr sz="4300"/>
            </a:lvl1pPr>
          </a:lstStyle>
          <a:p>
            <a:r>
              <a:rPr lang="en-GB"/>
              <a:t>Click to edit Master title style</a:t>
            </a:r>
            <a:endParaRPr lang="en-US" dirty="0"/>
          </a:p>
        </p:txBody>
      </p:sp>
      <p:sp>
        <p:nvSpPr>
          <p:cNvPr id="12" name="Subtitle 2">
            <a:extLst>
              <a:ext uri="{FF2B5EF4-FFF2-40B4-BE49-F238E27FC236}">
                <a16:creationId xmlns:a16="http://schemas.microsoft.com/office/drawing/2014/main" id="{53964DD4-0C06-C903-37A4-EC88E3A02489}"/>
              </a:ext>
            </a:extLst>
          </p:cNvPr>
          <p:cNvSpPr>
            <a:spLocks noGrp="1"/>
          </p:cNvSpPr>
          <p:nvPr>
            <p:ph type="subTitle" idx="13"/>
          </p:nvPr>
        </p:nvSpPr>
        <p:spPr>
          <a:xfrm>
            <a:off x="1066800" y="1719072"/>
            <a:ext cx="10058400" cy="365760"/>
          </a:xfrm>
        </p:spPr>
        <p:txBody>
          <a:bodyPr>
            <a:noAutofit/>
          </a:bodyPr>
          <a:lstStyle>
            <a:lvl1pPr marL="0" indent="0" algn="ctr">
              <a:buNone/>
              <a:defRPr sz="20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060704" y="2450592"/>
            <a:ext cx="10067544" cy="40965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3" name="Footer Placeholder 12">
            <a:extLst>
              <a:ext uri="{FF2B5EF4-FFF2-40B4-BE49-F238E27FC236}">
                <a16:creationId xmlns:a16="http://schemas.microsoft.com/office/drawing/2014/main" id="{C0357C65-89D6-3A93-21E3-A200AA20C2B3}"/>
              </a:ext>
            </a:extLst>
          </p:cNvPr>
          <p:cNvSpPr>
            <a:spLocks noGrp="1"/>
          </p:cNvSpPr>
          <p:nvPr>
            <p:ph type="ftr" sz="quarter" idx="12"/>
          </p:nvPr>
        </p:nvSpPr>
        <p:spPr/>
        <p:txBody>
          <a:bodyPr/>
          <a:lstStyle/>
          <a:p>
            <a:r>
              <a:rPr lang="en-US" dirty="0"/>
              <a:t>Fine Jewelry</a:t>
            </a:r>
          </a:p>
        </p:txBody>
      </p:sp>
      <p:sp>
        <p:nvSpPr>
          <p:cNvPr id="5" name="Slide Number Placeholder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a:lstStyle/>
          <a:p>
            <a:fld id="{294A09A9-5501-47C1-A89A-A340965A2BE2}" type="slidenum">
              <a:rPr lang="en-US" smtClean="0"/>
              <a:pPr/>
              <a:t>‹#›</a:t>
            </a:fld>
            <a:endParaRPr lang="en-US" dirty="0"/>
          </a:p>
        </p:txBody>
      </p:sp>
      <p:cxnSp>
        <p:nvCxnSpPr>
          <p:cNvPr id="6" name="Straight Connector 5">
            <a:extLst>
              <a:ext uri="{FF2B5EF4-FFF2-40B4-BE49-F238E27FC236}">
                <a16:creationId xmlns:a16="http://schemas.microsoft.com/office/drawing/2014/main" id="{EF302967-798B-0CA5-0436-CC72CB95F891}"/>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CD41267-21CD-C659-FAA2-49D23C67C594}"/>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Freeform 21">
            <a:extLst>
              <a:ext uri="{FF2B5EF4-FFF2-40B4-BE49-F238E27FC236}">
                <a16:creationId xmlns:a16="http://schemas.microsoft.com/office/drawing/2014/main" id="{B1D0FE39-5077-AACB-B1F5-F85FE6A7D4F1}"/>
              </a:ext>
            </a:extLst>
          </p:cNvPr>
          <p:cNvSpPr/>
          <p:nvPr userDrawn="1"/>
        </p:nvSpPr>
        <p:spPr>
          <a:xfrm>
            <a:off x="11295990" y="899199"/>
            <a:ext cx="700638" cy="6813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alpha val="70000"/>
            </a:schemeClr>
          </a:solidFill>
          <a:ln w="6310" cap="flat">
            <a:noFill/>
            <a:prstDash val="solid"/>
            <a:miter/>
          </a:ln>
        </p:spPr>
        <p:txBody>
          <a:bodyPr rtlCol="0" anchor="ctr"/>
          <a:lstStyle/>
          <a:p>
            <a:endParaRPr lang="en-US" dirty="0"/>
          </a:p>
        </p:txBody>
      </p:sp>
      <p:sp>
        <p:nvSpPr>
          <p:cNvPr id="9" name="Freeform 23">
            <a:extLst>
              <a:ext uri="{FF2B5EF4-FFF2-40B4-BE49-F238E27FC236}">
                <a16:creationId xmlns:a16="http://schemas.microsoft.com/office/drawing/2014/main" id="{E5263E7A-1534-EF0F-F9A4-FBAD1AE780E9}"/>
              </a:ext>
            </a:extLst>
          </p:cNvPr>
          <p:cNvSpPr/>
          <p:nvPr userDrawn="1"/>
        </p:nvSpPr>
        <p:spPr>
          <a:xfrm>
            <a:off x="10995354" y="420317"/>
            <a:ext cx="259692" cy="259574"/>
          </a:xfrm>
          <a:custGeom>
            <a:avLst/>
            <a:gdLst>
              <a:gd name="connsiteX0" fmla="*/ 107382 w 258739"/>
              <a:gd name="connsiteY0" fmla="*/ 174923 h 258621"/>
              <a:gd name="connsiteX1" fmla="*/ 126419 w 258739"/>
              <a:gd name="connsiteY1" fmla="*/ 258622 h 258621"/>
              <a:gd name="connsiteX2" fmla="*/ 149250 w 258739"/>
              <a:gd name="connsiteY2" fmla="*/ 175887 h 258621"/>
              <a:gd name="connsiteX3" fmla="*/ 175003 w 258739"/>
              <a:gd name="connsiteY3" fmla="*/ 151286 h 258621"/>
              <a:gd name="connsiteX4" fmla="*/ 258739 w 258739"/>
              <a:gd name="connsiteY4" fmla="*/ 132257 h 258621"/>
              <a:gd name="connsiteX5" fmla="*/ 175969 w 258739"/>
              <a:gd name="connsiteY5" fmla="*/ 109437 h 258621"/>
              <a:gd name="connsiteX6" fmla="*/ 151352 w 258739"/>
              <a:gd name="connsiteY6" fmla="*/ 83697 h 258621"/>
              <a:gd name="connsiteX7" fmla="*/ 132317 w 258739"/>
              <a:gd name="connsiteY7" fmla="*/ 0 h 258621"/>
              <a:gd name="connsiteX8" fmla="*/ 109486 w 258739"/>
              <a:gd name="connsiteY8" fmla="*/ 82733 h 258621"/>
              <a:gd name="connsiteX9" fmla="*/ 83735 w 258739"/>
              <a:gd name="connsiteY9" fmla="*/ 107334 h 258621"/>
              <a:gd name="connsiteX10" fmla="*/ 0 w 258739"/>
              <a:gd name="connsiteY10" fmla="*/ 126362 h 258621"/>
              <a:gd name="connsiteX11" fmla="*/ 82770 w 258739"/>
              <a:gd name="connsiteY11" fmla="*/ 149183 h 258621"/>
              <a:gd name="connsiteX12" fmla="*/ 107382 w 258739"/>
              <a:gd name="connsiteY12" fmla="*/ 174923 h 25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9" h="258621">
                <a:moveTo>
                  <a:pt x="107382" y="174923"/>
                </a:moveTo>
                <a:lnTo>
                  <a:pt x="126419" y="258622"/>
                </a:lnTo>
                <a:lnTo>
                  <a:pt x="149250" y="175887"/>
                </a:lnTo>
                <a:cubicBezTo>
                  <a:pt x="152633" y="163575"/>
                  <a:pt x="162543" y="154156"/>
                  <a:pt x="175003" y="151286"/>
                </a:cubicBezTo>
                <a:lnTo>
                  <a:pt x="258739" y="132257"/>
                </a:lnTo>
                <a:lnTo>
                  <a:pt x="175969" y="109437"/>
                </a:lnTo>
                <a:cubicBezTo>
                  <a:pt x="163648" y="106053"/>
                  <a:pt x="154224" y="96150"/>
                  <a:pt x="151352" y="83697"/>
                </a:cubicBezTo>
                <a:lnTo>
                  <a:pt x="132317" y="0"/>
                </a:lnTo>
                <a:lnTo>
                  <a:pt x="109486" y="82733"/>
                </a:lnTo>
                <a:cubicBezTo>
                  <a:pt x="106101" y="95044"/>
                  <a:pt x="96193" y="104463"/>
                  <a:pt x="83735" y="107334"/>
                </a:cubicBezTo>
                <a:lnTo>
                  <a:pt x="0" y="126362"/>
                </a:lnTo>
                <a:lnTo>
                  <a:pt x="82770" y="149183"/>
                </a:lnTo>
                <a:cubicBezTo>
                  <a:pt x="95138" y="152567"/>
                  <a:pt x="104561" y="162470"/>
                  <a:pt x="107382" y="174923"/>
                </a:cubicBezTo>
                <a:close/>
              </a:path>
            </a:pathLst>
          </a:custGeom>
          <a:solidFill>
            <a:schemeClr val="accent1">
              <a:alpha val="90000"/>
            </a:schemeClr>
          </a:solidFill>
          <a:ln w="6310" cap="flat">
            <a:noFill/>
            <a:prstDash val="solid"/>
            <a:miter/>
          </a:ln>
        </p:spPr>
        <p:txBody>
          <a:bodyPr rtlCol="0" anchor="ctr"/>
          <a:lstStyle/>
          <a:p>
            <a:endParaRPr lang="en-US" dirty="0"/>
          </a:p>
        </p:txBody>
      </p:sp>
      <p:cxnSp>
        <p:nvCxnSpPr>
          <p:cNvPr id="10" name="Straight Connector 9">
            <a:extLst>
              <a:ext uri="{FF2B5EF4-FFF2-40B4-BE49-F238E27FC236}">
                <a16:creationId xmlns:a16="http://schemas.microsoft.com/office/drawing/2014/main" id="{3985F23A-BDA2-35F4-C2E0-D1BBFDB5B0CC}"/>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1D06B6-63EA-9DBA-6D06-9E64DEC00C96}"/>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Freeform 3">
            <a:extLst>
              <a:ext uri="{FF2B5EF4-FFF2-40B4-BE49-F238E27FC236}">
                <a16:creationId xmlns:a16="http://schemas.microsoft.com/office/drawing/2014/main" id="{0FFDAE0D-776E-7EDC-96D0-E868621E52BE}"/>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10871608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ble slid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1371600"/>
          </a:xfrm>
          <a:prstGeom prst="rect">
            <a:avLst/>
          </a:prstGeom>
        </p:spPr>
        <p:txBody>
          <a:bodyPr lIns="0" tIns="0" rIns="0" bIns="0" anchor="t"/>
          <a:lstStyle>
            <a:lvl1pPr algn="ctr">
              <a:defRPr sz="4300"/>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527048" y="2752344"/>
            <a:ext cx="9144000" cy="3429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3" name="Footer Placeholder 12">
            <a:extLst>
              <a:ext uri="{FF2B5EF4-FFF2-40B4-BE49-F238E27FC236}">
                <a16:creationId xmlns:a16="http://schemas.microsoft.com/office/drawing/2014/main" id="{C0357C65-89D6-3A93-21E3-A200AA20C2B3}"/>
              </a:ext>
            </a:extLst>
          </p:cNvPr>
          <p:cNvSpPr>
            <a:spLocks noGrp="1"/>
          </p:cNvSpPr>
          <p:nvPr>
            <p:ph type="ftr" sz="quarter" idx="12"/>
          </p:nvPr>
        </p:nvSpPr>
        <p:spPr/>
        <p:txBody>
          <a:bodyPr/>
          <a:lstStyle/>
          <a:p>
            <a:r>
              <a:rPr lang="en-US" dirty="0"/>
              <a:t>Fine Jewelry</a:t>
            </a:r>
          </a:p>
        </p:txBody>
      </p:sp>
      <p:sp>
        <p:nvSpPr>
          <p:cNvPr id="5" name="Slide Number Placeholder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a:lstStyle/>
          <a:p>
            <a:fld id="{294A09A9-5501-47C1-A89A-A340965A2BE2}" type="slidenum">
              <a:rPr lang="en-US" smtClean="0"/>
              <a:pPr/>
              <a:t>‹#›</a:t>
            </a:fld>
            <a:endParaRPr lang="en-US" dirty="0"/>
          </a:p>
        </p:txBody>
      </p:sp>
      <p:cxnSp>
        <p:nvCxnSpPr>
          <p:cNvPr id="14" name="Straight Connector 13">
            <a:extLst>
              <a:ext uri="{FF2B5EF4-FFF2-40B4-BE49-F238E27FC236}">
                <a16:creationId xmlns:a16="http://schemas.microsoft.com/office/drawing/2014/main" id="{F7789C09-C70E-B5F2-4D0A-0DCECA0FF16F}"/>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5B93134-465D-EF76-C20B-E5E073BD69BD}"/>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745DD7C-B9A3-FD32-977E-394A706A3D03}"/>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8DA132F-FA1E-8549-9579-AA28795AF9C9}"/>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Freeform 14">
            <a:extLst>
              <a:ext uri="{FF2B5EF4-FFF2-40B4-BE49-F238E27FC236}">
                <a16:creationId xmlns:a16="http://schemas.microsoft.com/office/drawing/2014/main" id="{D4181F34-90E5-1588-6229-1EBF94065AC1}"/>
              </a:ext>
            </a:extLst>
          </p:cNvPr>
          <p:cNvSpPr>
            <a:spLocks noChangeAspect="1"/>
          </p:cNvSpPr>
          <p:nvPr userDrawn="1"/>
        </p:nvSpPr>
        <p:spPr>
          <a:xfrm>
            <a:off x="11417305" y="5515367"/>
            <a:ext cx="553487" cy="1080000"/>
          </a:xfrm>
          <a:custGeom>
            <a:avLst/>
            <a:gdLst>
              <a:gd name="connsiteX0" fmla="*/ 459609 w 741746"/>
              <a:gd name="connsiteY0" fmla="*/ 739851 h 1447342"/>
              <a:gd name="connsiteX1" fmla="*/ 741746 w 741746"/>
              <a:gd name="connsiteY1" fmla="*/ 487842 h 1447342"/>
              <a:gd name="connsiteX2" fmla="*/ 416982 w 741746"/>
              <a:gd name="connsiteY2" fmla="*/ 637654 h 1447342"/>
              <a:gd name="connsiteX3" fmla="*/ 370873 w 741746"/>
              <a:gd name="connsiteY3" fmla="*/ 0 h 1447342"/>
              <a:gd name="connsiteX4" fmla="*/ 324764 w 741746"/>
              <a:gd name="connsiteY4" fmla="*/ 637654 h 1447342"/>
              <a:gd name="connsiteX5" fmla="*/ 0 w 741746"/>
              <a:gd name="connsiteY5" fmla="*/ 487842 h 1447342"/>
              <a:gd name="connsiteX6" fmla="*/ 282131 w 741746"/>
              <a:gd name="connsiteY6" fmla="*/ 739851 h 1447342"/>
              <a:gd name="connsiteX7" fmla="*/ 0 w 741746"/>
              <a:gd name="connsiteY7" fmla="*/ 991866 h 1447342"/>
              <a:gd name="connsiteX8" fmla="*/ 327023 w 741746"/>
              <a:gd name="connsiteY8" fmla="*/ 840999 h 1447342"/>
              <a:gd name="connsiteX9" fmla="*/ 370873 w 741746"/>
              <a:gd name="connsiteY9" fmla="*/ 1447343 h 1447342"/>
              <a:gd name="connsiteX10" fmla="*/ 414717 w 741746"/>
              <a:gd name="connsiteY10" fmla="*/ 840999 h 1447342"/>
              <a:gd name="connsiteX11" fmla="*/ 741746 w 741746"/>
              <a:gd name="connsiteY11" fmla="*/ 991866 h 1447342"/>
              <a:gd name="connsiteX12" fmla="*/ 459609 w 741746"/>
              <a:gd name="connsiteY12" fmla="*/ 739851 h 1447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746" h="1447342">
                <a:moveTo>
                  <a:pt x="459609" y="739851"/>
                </a:moveTo>
                <a:lnTo>
                  <a:pt x="741746" y="487842"/>
                </a:lnTo>
                <a:lnTo>
                  <a:pt x="416982" y="637654"/>
                </a:lnTo>
                <a:lnTo>
                  <a:pt x="370873" y="0"/>
                </a:lnTo>
                <a:lnTo>
                  <a:pt x="324764" y="637654"/>
                </a:lnTo>
                <a:lnTo>
                  <a:pt x="0" y="487842"/>
                </a:lnTo>
                <a:lnTo>
                  <a:pt x="282131" y="739851"/>
                </a:lnTo>
                <a:lnTo>
                  <a:pt x="0" y="991866"/>
                </a:lnTo>
                <a:lnTo>
                  <a:pt x="327023" y="840999"/>
                </a:lnTo>
                <a:lnTo>
                  <a:pt x="370873" y="1447343"/>
                </a:lnTo>
                <a:lnTo>
                  <a:pt x="414717" y="840999"/>
                </a:lnTo>
                <a:lnTo>
                  <a:pt x="741746" y="991866"/>
                </a:lnTo>
                <a:lnTo>
                  <a:pt x="459609" y="739851"/>
                </a:lnTo>
                <a:close/>
              </a:path>
            </a:pathLst>
          </a:custGeom>
          <a:solidFill>
            <a:schemeClr val="accent1">
              <a:alpha val="70000"/>
            </a:schemeClr>
          </a:solidFill>
          <a:ln w="6436"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154EB360-01D2-69A2-8D31-6E58B06B078C}"/>
              </a:ext>
            </a:extLst>
          </p:cNvPr>
          <p:cNvSpPr>
            <a:spLocks noChangeAspect="1"/>
          </p:cNvSpPr>
          <p:nvPr userDrawn="1"/>
        </p:nvSpPr>
        <p:spPr>
          <a:xfrm>
            <a:off x="10963629" y="5251102"/>
            <a:ext cx="453676" cy="453238"/>
          </a:xfrm>
          <a:custGeom>
            <a:avLst/>
            <a:gdLst>
              <a:gd name="connsiteX0" fmla="*/ 195785 w 335811"/>
              <a:gd name="connsiteY0" fmla="*/ 108128 h 335487"/>
              <a:gd name="connsiteX1" fmla="*/ 169426 w 335811"/>
              <a:gd name="connsiteY1" fmla="*/ 0 h 335487"/>
              <a:gd name="connsiteX2" fmla="*/ 141358 w 335811"/>
              <a:gd name="connsiteY2" fmla="*/ 107729 h 335487"/>
              <a:gd name="connsiteX3" fmla="*/ 108347 w 335811"/>
              <a:gd name="connsiteY3" fmla="*/ 140069 h 335487"/>
              <a:gd name="connsiteX4" fmla="*/ 0 w 335811"/>
              <a:gd name="connsiteY4" fmla="*/ 166256 h 335487"/>
              <a:gd name="connsiteX5" fmla="*/ 107840 w 335811"/>
              <a:gd name="connsiteY5" fmla="*/ 194329 h 335487"/>
              <a:gd name="connsiteX6" fmla="*/ 140217 w 335811"/>
              <a:gd name="connsiteY6" fmla="*/ 227264 h 335487"/>
              <a:gd name="connsiteX7" fmla="*/ 166449 w 335811"/>
              <a:gd name="connsiteY7" fmla="*/ 335487 h 335487"/>
              <a:gd name="connsiteX8" fmla="*/ 194580 w 335811"/>
              <a:gd name="connsiteY8" fmla="*/ 227758 h 335487"/>
              <a:gd name="connsiteX9" fmla="*/ 227528 w 335811"/>
              <a:gd name="connsiteY9" fmla="*/ 195418 h 335487"/>
              <a:gd name="connsiteX10" fmla="*/ 335811 w 335811"/>
              <a:gd name="connsiteY10" fmla="*/ 169231 h 335487"/>
              <a:gd name="connsiteX11" fmla="*/ 227971 w 335811"/>
              <a:gd name="connsiteY11" fmla="*/ 141158 h 335487"/>
              <a:gd name="connsiteX12" fmla="*/ 195785 w 335811"/>
              <a:gd name="connsiteY12" fmla="*/ 108128 h 3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811" h="335487">
                <a:moveTo>
                  <a:pt x="195785" y="108128"/>
                </a:moveTo>
                <a:lnTo>
                  <a:pt x="169426" y="0"/>
                </a:lnTo>
                <a:lnTo>
                  <a:pt x="141358" y="107729"/>
                </a:lnTo>
                <a:cubicBezTo>
                  <a:pt x="137176" y="123801"/>
                  <a:pt x="124440" y="136201"/>
                  <a:pt x="108347" y="140069"/>
                </a:cubicBezTo>
                <a:lnTo>
                  <a:pt x="0" y="166256"/>
                </a:lnTo>
                <a:lnTo>
                  <a:pt x="107840" y="194329"/>
                </a:lnTo>
                <a:cubicBezTo>
                  <a:pt x="123934" y="198494"/>
                  <a:pt x="136352" y="211192"/>
                  <a:pt x="140217" y="227264"/>
                </a:cubicBezTo>
                <a:lnTo>
                  <a:pt x="166449" y="335487"/>
                </a:lnTo>
                <a:lnTo>
                  <a:pt x="194580" y="227758"/>
                </a:lnTo>
                <a:cubicBezTo>
                  <a:pt x="198762" y="211686"/>
                  <a:pt x="211434" y="199286"/>
                  <a:pt x="227528" y="195418"/>
                </a:cubicBezTo>
                <a:lnTo>
                  <a:pt x="335811" y="169231"/>
                </a:lnTo>
                <a:lnTo>
                  <a:pt x="227971" y="141158"/>
                </a:lnTo>
                <a:cubicBezTo>
                  <a:pt x="212131" y="136891"/>
                  <a:pt x="199649" y="124194"/>
                  <a:pt x="195785" y="108128"/>
                </a:cubicBezTo>
                <a:close/>
              </a:path>
            </a:pathLst>
          </a:custGeom>
          <a:solidFill>
            <a:schemeClr val="accent1">
              <a:alpha val="85000"/>
            </a:schemeClr>
          </a:solidFill>
          <a:ln w="6334" cap="flat">
            <a:noFill/>
            <a:prstDash val="solid"/>
            <a:miter/>
          </a:ln>
        </p:spPr>
        <p:txBody>
          <a:bodyPr rtlCol="0" anchor="ctr"/>
          <a:lstStyle/>
          <a:p>
            <a:endParaRPr lang="en-US" dirty="0"/>
          </a:p>
        </p:txBody>
      </p:sp>
      <p:sp>
        <p:nvSpPr>
          <p:cNvPr id="4" name="Freeform 3">
            <a:extLst>
              <a:ext uri="{FF2B5EF4-FFF2-40B4-BE49-F238E27FC236}">
                <a16:creationId xmlns:a16="http://schemas.microsoft.com/office/drawing/2014/main" id="{2D3B1C89-899B-7F8A-F34C-6FB0A08AE0FC}"/>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823851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527048" y="2487168"/>
            <a:ext cx="9144000" cy="1828800"/>
          </a:xfrm>
          <a:prstGeom prst="rect">
            <a:avLst/>
          </a:prstGeom>
        </p:spPr>
        <p:txBody>
          <a:bodyPr lIns="0" tIns="0" rIns="0" bIns="0" anchor="t">
            <a:noAutofit/>
          </a:bodyPr>
          <a:lstStyle>
            <a:lvl1pPr algn="ctr">
              <a:lnSpc>
                <a:spcPts val="4800"/>
              </a:lnSpc>
              <a:defRPr sz="4800" spc="300" baseline="0"/>
            </a:lvl1pPr>
          </a:lstStyle>
          <a:p>
            <a:r>
              <a:rPr lang="en-GB"/>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066800" y="4736592"/>
            <a:ext cx="10058400" cy="365760"/>
          </a:xfrm>
        </p:spPr>
        <p:txBody>
          <a:bodyPr>
            <a:noAutofit/>
          </a:bodyPr>
          <a:lstStyle>
            <a:lvl1pPr marL="0" indent="0" algn="ctr">
              <a:lnSpc>
                <a:spcPct val="100000"/>
              </a:lnSpc>
              <a:spcBef>
                <a:spcPts val="0"/>
              </a:spcBef>
              <a:buNone/>
              <a:defRPr sz="20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cxnSp>
        <p:nvCxnSpPr>
          <p:cNvPr id="5" name="Straight Connector 4">
            <a:extLst>
              <a:ext uri="{FF2B5EF4-FFF2-40B4-BE49-F238E27FC236}">
                <a16:creationId xmlns:a16="http://schemas.microsoft.com/office/drawing/2014/main" id="{8AB5B79E-1F93-566B-BF66-0DC88165968A}"/>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924EFD0-6CF5-ED36-5623-37C65BDF48D8}"/>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144FA2C-B106-97E1-1C43-B019F6DC956E}"/>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86C6339-66EC-920B-9D52-F3C1AF4A88F6}"/>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Footer Placeholder 18">
            <a:extLst>
              <a:ext uri="{FF2B5EF4-FFF2-40B4-BE49-F238E27FC236}">
                <a16:creationId xmlns:a16="http://schemas.microsoft.com/office/drawing/2014/main" id="{037226DC-9A54-25E1-1AF3-F1A6658C3B9F}"/>
              </a:ext>
            </a:extLst>
          </p:cNvPr>
          <p:cNvSpPr>
            <a:spLocks noGrp="1"/>
          </p:cNvSpPr>
          <p:nvPr>
            <p:ph type="ftr" sz="quarter" idx="10"/>
          </p:nvPr>
        </p:nvSpPr>
        <p:spPr/>
        <p:txBody>
          <a:bodyPr/>
          <a:lstStyle/>
          <a:p>
            <a:r>
              <a:rPr lang="en-US" dirty="0"/>
              <a:t>Fine Jewelry</a:t>
            </a:r>
          </a:p>
        </p:txBody>
      </p:sp>
      <p:sp>
        <p:nvSpPr>
          <p:cNvPr id="20" name="Slide Number Placeholder 19">
            <a:extLst>
              <a:ext uri="{FF2B5EF4-FFF2-40B4-BE49-F238E27FC236}">
                <a16:creationId xmlns:a16="http://schemas.microsoft.com/office/drawing/2014/main" id="{BDCDEDC2-7DF6-9125-3319-AD43866C5024}"/>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21" name="Freeform 8">
            <a:extLst>
              <a:ext uri="{FF2B5EF4-FFF2-40B4-BE49-F238E27FC236}">
                <a16:creationId xmlns:a16="http://schemas.microsoft.com/office/drawing/2014/main" id="{54400DDE-8AFC-12C6-4EA7-AB7848741ECB}"/>
              </a:ext>
            </a:extLst>
          </p:cNvPr>
          <p:cNvSpPr>
            <a:spLocks noChangeAspect="1"/>
          </p:cNvSpPr>
          <p:nvPr userDrawn="1"/>
        </p:nvSpPr>
        <p:spPr>
          <a:xfrm>
            <a:off x="1627207" y="280951"/>
            <a:ext cx="255894" cy="498974"/>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70000"/>
            </a:schemeClr>
          </a:solidFill>
          <a:ln w="6334" cap="flat">
            <a:noFill/>
            <a:prstDash val="solid"/>
            <a:miter/>
          </a:ln>
        </p:spPr>
        <p:txBody>
          <a:bodyPr rtlCol="0" anchor="ctr"/>
          <a:lstStyle/>
          <a:p>
            <a:endParaRPr lang="en-US" dirty="0"/>
          </a:p>
        </p:txBody>
      </p:sp>
      <p:sp>
        <p:nvSpPr>
          <p:cNvPr id="22" name="Freeform 26">
            <a:extLst>
              <a:ext uri="{FF2B5EF4-FFF2-40B4-BE49-F238E27FC236}">
                <a16:creationId xmlns:a16="http://schemas.microsoft.com/office/drawing/2014/main" id="{4A644B62-208A-A28F-F463-5C9AC7CB9847}"/>
              </a:ext>
            </a:extLst>
          </p:cNvPr>
          <p:cNvSpPr/>
          <p:nvPr userDrawn="1"/>
        </p:nvSpPr>
        <p:spPr>
          <a:xfrm>
            <a:off x="2579260" y="1130383"/>
            <a:ext cx="849609" cy="802741"/>
          </a:xfrm>
          <a:custGeom>
            <a:avLst/>
            <a:gdLst>
              <a:gd name="connsiteX0" fmla="*/ 849609 w 849609"/>
              <a:gd name="connsiteY0" fmla="*/ 333444 h 802741"/>
              <a:gd name="connsiteX1" fmla="*/ 519619 w 849609"/>
              <a:gd name="connsiteY1" fmla="*/ 324278 h 802741"/>
              <a:gd name="connsiteX2" fmla="*/ 578284 w 849609"/>
              <a:gd name="connsiteY2" fmla="*/ 0 h 802741"/>
              <a:gd name="connsiteX3" fmla="*/ 405509 w 849609"/>
              <a:gd name="connsiteY3" fmla="*/ 280740 h 802741"/>
              <a:gd name="connsiteX4" fmla="*/ 153483 w 849609"/>
              <a:gd name="connsiteY4" fmla="*/ 67927 h 802741"/>
              <a:gd name="connsiteX5" fmla="*/ 310627 w 849609"/>
              <a:gd name="connsiteY5" fmla="*/ 357667 h 802741"/>
              <a:gd name="connsiteX6" fmla="*/ 0 w 849609"/>
              <a:gd name="connsiteY6" fmla="*/ 469298 h 802741"/>
              <a:gd name="connsiteX7" fmla="*/ 329926 w 849609"/>
              <a:gd name="connsiteY7" fmla="*/ 478297 h 802741"/>
              <a:gd name="connsiteX8" fmla="*/ 271325 w 849609"/>
              <a:gd name="connsiteY8" fmla="*/ 802742 h 802741"/>
              <a:gd name="connsiteX9" fmla="*/ 444043 w 849609"/>
              <a:gd name="connsiteY9" fmla="*/ 521835 h 802741"/>
              <a:gd name="connsiteX10" fmla="*/ 696069 w 849609"/>
              <a:gd name="connsiteY10" fmla="*/ 734648 h 802741"/>
              <a:gd name="connsiteX11" fmla="*/ 539085 w 849609"/>
              <a:gd name="connsiteY11" fmla="*/ 444845 h 802741"/>
              <a:gd name="connsiteX12" fmla="*/ 849609 w 849609"/>
              <a:gd name="connsiteY12" fmla="*/ 333444 h 80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9609" h="802741">
                <a:moveTo>
                  <a:pt x="849609" y="333444"/>
                </a:moveTo>
                <a:lnTo>
                  <a:pt x="519619" y="324278"/>
                </a:lnTo>
                <a:lnTo>
                  <a:pt x="578284" y="0"/>
                </a:lnTo>
                <a:lnTo>
                  <a:pt x="405509" y="280740"/>
                </a:lnTo>
                <a:lnTo>
                  <a:pt x="153483" y="67927"/>
                </a:lnTo>
                <a:lnTo>
                  <a:pt x="310627" y="357667"/>
                </a:lnTo>
                <a:lnTo>
                  <a:pt x="0" y="469298"/>
                </a:lnTo>
                <a:lnTo>
                  <a:pt x="329926" y="478297"/>
                </a:lnTo>
                <a:lnTo>
                  <a:pt x="271325" y="802742"/>
                </a:lnTo>
                <a:lnTo>
                  <a:pt x="444043" y="521835"/>
                </a:lnTo>
                <a:lnTo>
                  <a:pt x="696069" y="734648"/>
                </a:lnTo>
                <a:lnTo>
                  <a:pt x="539085" y="444845"/>
                </a:lnTo>
                <a:lnTo>
                  <a:pt x="849609" y="333444"/>
                </a:lnTo>
                <a:close/>
              </a:path>
            </a:pathLst>
          </a:custGeom>
          <a:solidFill>
            <a:schemeClr val="accent1">
              <a:alpha val="75000"/>
            </a:schemeClr>
          </a:solidFill>
          <a:ln w="6391" cap="flat">
            <a:noFill/>
            <a:prstDash val="solid"/>
            <a:miter/>
          </a:ln>
        </p:spPr>
        <p:txBody>
          <a:bodyPr rtlCol="0" anchor="ctr"/>
          <a:lstStyle/>
          <a:p>
            <a:endParaRPr lang="en-US" dirty="0"/>
          </a:p>
        </p:txBody>
      </p:sp>
      <p:sp>
        <p:nvSpPr>
          <p:cNvPr id="23" name="Freeform 11">
            <a:extLst>
              <a:ext uri="{FF2B5EF4-FFF2-40B4-BE49-F238E27FC236}">
                <a16:creationId xmlns:a16="http://schemas.microsoft.com/office/drawing/2014/main" id="{47272C3C-C70B-C51E-38E0-A8A761BCA429}"/>
              </a:ext>
            </a:extLst>
          </p:cNvPr>
          <p:cNvSpPr/>
          <p:nvPr userDrawn="1"/>
        </p:nvSpPr>
        <p:spPr>
          <a:xfrm>
            <a:off x="8959437" y="5012532"/>
            <a:ext cx="805973" cy="805450"/>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solidFill>
          <a:ln w="6385" cap="flat">
            <a:noFill/>
            <a:prstDash val="solid"/>
            <a:miter/>
          </a:ln>
        </p:spPr>
        <p:txBody>
          <a:bodyPr rtlCol="0" anchor="ctr"/>
          <a:lstStyle/>
          <a:p>
            <a:endParaRPr lang="en-US" dirty="0"/>
          </a:p>
        </p:txBody>
      </p:sp>
      <p:sp>
        <p:nvSpPr>
          <p:cNvPr id="24" name="Freeform 4">
            <a:extLst>
              <a:ext uri="{FF2B5EF4-FFF2-40B4-BE49-F238E27FC236}">
                <a16:creationId xmlns:a16="http://schemas.microsoft.com/office/drawing/2014/main" id="{27ABE1F8-E64E-7E81-98BF-20CAE0A209C9}"/>
              </a:ext>
            </a:extLst>
          </p:cNvPr>
          <p:cNvSpPr>
            <a:spLocks noChangeAspect="1"/>
          </p:cNvSpPr>
          <p:nvPr userDrawn="1"/>
        </p:nvSpPr>
        <p:spPr>
          <a:xfrm>
            <a:off x="10631418" y="5319008"/>
            <a:ext cx="255894" cy="498974"/>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85000"/>
            </a:schemeClr>
          </a:solidFill>
          <a:ln w="6334" cap="flat">
            <a:noFill/>
            <a:prstDash val="solid"/>
            <a:miter/>
          </a:ln>
        </p:spPr>
        <p:txBody>
          <a:bodyPr rtlCol="0" anchor="ctr"/>
          <a:lstStyle/>
          <a:p>
            <a:endParaRPr lang="en-US" dirty="0"/>
          </a:p>
        </p:txBody>
      </p:sp>
      <p:sp>
        <p:nvSpPr>
          <p:cNvPr id="25" name="Freeform 10">
            <a:extLst>
              <a:ext uri="{FF2B5EF4-FFF2-40B4-BE49-F238E27FC236}">
                <a16:creationId xmlns:a16="http://schemas.microsoft.com/office/drawing/2014/main" id="{429B9465-4CCB-3479-5372-0E584CE66730}"/>
              </a:ext>
            </a:extLst>
          </p:cNvPr>
          <p:cNvSpPr/>
          <p:nvPr userDrawn="1"/>
        </p:nvSpPr>
        <p:spPr>
          <a:xfrm>
            <a:off x="10631418" y="5116807"/>
            <a:ext cx="1013711" cy="1362716"/>
          </a:xfrm>
          <a:custGeom>
            <a:avLst/>
            <a:gdLst>
              <a:gd name="connsiteX0" fmla="*/ 347203 w 1310936"/>
              <a:gd name="connsiteY0" fmla="*/ 1634454 h 1762272"/>
              <a:gd name="connsiteX1" fmla="*/ 984299 w 1310936"/>
              <a:gd name="connsiteY1" fmla="*/ 556258 h 1762272"/>
              <a:gd name="connsiteX2" fmla="*/ 551297 w 1310936"/>
              <a:gd name="connsiteY2" fmla="*/ 0 h 1762272"/>
              <a:gd name="connsiteX3" fmla="*/ 1282765 w 1310936"/>
              <a:gd name="connsiteY3" fmla="*/ 655919 h 1762272"/>
              <a:gd name="connsiteX4" fmla="*/ 645675 w 1310936"/>
              <a:gd name="connsiteY4" fmla="*/ 1734114 h 1762272"/>
              <a:gd name="connsiteX5" fmla="*/ 0 w 1310936"/>
              <a:gd name="connsiteY5" fmla="*/ 1653564 h 1762272"/>
              <a:gd name="connsiteX6" fmla="*/ 347203 w 1310936"/>
              <a:gd name="connsiteY6" fmla="*/ 1634454 h 176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0936" h="1762272">
                <a:moveTo>
                  <a:pt x="347203" y="1634454"/>
                </a:moveTo>
                <a:cubicBezTo>
                  <a:pt x="821006" y="1512566"/>
                  <a:pt x="1106241" y="1029841"/>
                  <a:pt x="984299" y="556258"/>
                </a:cubicBezTo>
                <a:cubicBezTo>
                  <a:pt x="920686" y="309209"/>
                  <a:pt x="758838" y="113450"/>
                  <a:pt x="551297" y="0"/>
                </a:cubicBezTo>
                <a:cubicBezTo>
                  <a:pt x="894453" y="49585"/>
                  <a:pt x="1190949" y="299322"/>
                  <a:pt x="1282765" y="655919"/>
                </a:cubicBezTo>
                <a:cubicBezTo>
                  <a:pt x="1404707" y="1129508"/>
                  <a:pt x="1119471" y="1612226"/>
                  <a:pt x="645675" y="1734114"/>
                </a:cubicBezTo>
                <a:cubicBezTo>
                  <a:pt x="419034" y="1792418"/>
                  <a:pt x="190309" y="1757597"/>
                  <a:pt x="0" y="1653564"/>
                </a:cubicBezTo>
                <a:cubicBezTo>
                  <a:pt x="112574" y="1669836"/>
                  <a:pt x="230169" y="1664561"/>
                  <a:pt x="347203" y="1634454"/>
                </a:cubicBezTo>
                <a:close/>
              </a:path>
            </a:pathLst>
          </a:custGeom>
          <a:solidFill>
            <a:schemeClr val="accent1">
              <a:alpha val="75000"/>
            </a:schemeClr>
          </a:solidFill>
          <a:ln w="6310" cap="flat">
            <a:noFill/>
            <a:prstDash val="solid"/>
            <a:miter/>
          </a:ln>
        </p:spPr>
        <p:txBody>
          <a:bodyPr rtlCol="0" anchor="ctr"/>
          <a:lstStyle/>
          <a:p>
            <a:endParaRPr lang="en-US" dirty="0"/>
          </a:p>
        </p:txBody>
      </p:sp>
      <p:sp>
        <p:nvSpPr>
          <p:cNvPr id="26" name="Freeform 12">
            <a:extLst>
              <a:ext uri="{FF2B5EF4-FFF2-40B4-BE49-F238E27FC236}">
                <a16:creationId xmlns:a16="http://schemas.microsoft.com/office/drawing/2014/main" id="{BCEE9C77-F46D-09C5-83DD-FACBE4585E28}"/>
              </a:ext>
            </a:extLst>
          </p:cNvPr>
          <p:cNvSpPr/>
          <p:nvPr userDrawn="1"/>
        </p:nvSpPr>
        <p:spPr>
          <a:xfrm>
            <a:off x="1319872" y="1336714"/>
            <a:ext cx="278786" cy="259527"/>
          </a:xfrm>
          <a:custGeom>
            <a:avLst/>
            <a:gdLst>
              <a:gd name="connsiteX0" fmla="*/ 171359 w 278786"/>
              <a:gd name="connsiteY0" fmla="*/ 105801 h 259527"/>
              <a:gd name="connsiteX1" fmla="*/ 194980 w 278786"/>
              <a:gd name="connsiteY1" fmla="*/ 0 h 259527"/>
              <a:gd name="connsiteX2" fmla="*/ 134787 w 278786"/>
              <a:gd name="connsiteY2" fmla="*/ 89859 h 259527"/>
              <a:gd name="connsiteX3" fmla="*/ 55491 w 278786"/>
              <a:gd name="connsiteY3" fmla="*/ 16522 h 259527"/>
              <a:gd name="connsiteX4" fmla="*/ 102815 w 278786"/>
              <a:gd name="connsiteY4" fmla="*/ 113918 h 259527"/>
              <a:gd name="connsiteX5" fmla="*/ 0 w 278786"/>
              <a:gd name="connsiteY5" fmla="*/ 146286 h 259527"/>
              <a:gd name="connsiteX6" fmla="*/ 107428 w 278786"/>
              <a:gd name="connsiteY6" fmla="*/ 153727 h 259527"/>
              <a:gd name="connsiteX7" fmla="*/ 83902 w 278786"/>
              <a:gd name="connsiteY7" fmla="*/ 259528 h 259527"/>
              <a:gd name="connsiteX8" fmla="*/ 144095 w 278786"/>
              <a:gd name="connsiteY8" fmla="*/ 169669 h 259527"/>
              <a:gd name="connsiteX9" fmla="*/ 223296 w 278786"/>
              <a:gd name="connsiteY9" fmla="*/ 243007 h 259527"/>
              <a:gd name="connsiteX10" fmla="*/ 176067 w 278786"/>
              <a:gd name="connsiteY10" fmla="*/ 145610 h 259527"/>
              <a:gd name="connsiteX11" fmla="*/ 278787 w 278786"/>
              <a:gd name="connsiteY11" fmla="*/ 113241 h 259527"/>
              <a:gd name="connsiteX12" fmla="*/ 171359 w 278786"/>
              <a:gd name="connsiteY12" fmla="*/ 105801 h 25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8786" h="259527">
                <a:moveTo>
                  <a:pt x="171359" y="105801"/>
                </a:moveTo>
                <a:lnTo>
                  <a:pt x="194980" y="0"/>
                </a:lnTo>
                <a:lnTo>
                  <a:pt x="134787" y="89859"/>
                </a:lnTo>
                <a:lnTo>
                  <a:pt x="55491" y="16522"/>
                </a:lnTo>
                <a:lnTo>
                  <a:pt x="102815" y="113918"/>
                </a:lnTo>
                <a:lnTo>
                  <a:pt x="0" y="146286"/>
                </a:lnTo>
                <a:lnTo>
                  <a:pt x="107428" y="153727"/>
                </a:lnTo>
                <a:lnTo>
                  <a:pt x="83902" y="259528"/>
                </a:lnTo>
                <a:lnTo>
                  <a:pt x="144095" y="169669"/>
                </a:lnTo>
                <a:lnTo>
                  <a:pt x="223296" y="243007"/>
                </a:lnTo>
                <a:lnTo>
                  <a:pt x="176067" y="145610"/>
                </a:lnTo>
                <a:lnTo>
                  <a:pt x="278787" y="113241"/>
                </a:lnTo>
                <a:lnTo>
                  <a:pt x="171359" y="105801"/>
                </a:lnTo>
                <a:close/>
              </a:path>
            </a:pathLst>
          </a:custGeom>
          <a:solidFill>
            <a:schemeClr val="accent1">
              <a:alpha val="85000"/>
            </a:schemeClr>
          </a:solidFill>
          <a:ln w="6334" cap="flat">
            <a:noFill/>
            <a:prstDash val="solid"/>
            <a:miter/>
          </a:ln>
        </p:spPr>
        <p:txBody>
          <a:bodyPr rtlCol="0" anchor="ctr"/>
          <a:lstStyle/>
          <a:p>
            <a:endParaRPr lang="en-US" dirty="0"/>
          </a:p>
        </p:txBody>
      </p:sp>
      <p:sp>
        <p:nvSpPr>
          <p:cNvPr id="4" name="Freeform 3">
            <a:extLst>
              <a:ext uri="{FF2B5EF4-FFF2-40B4-BE49-F238E27FC236}">
                <a16:creationId xmlns:a16="http://schemas.microsoft.com/office/drawing/2014/main" id="{EC6C042A-0D70-B962-10C2-865932ED0391}"/>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9266155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069848" y="987552"/>
            <a:ext cx="10058400" cy="685800"/>
          </a:xfrm>
          <a:prstGeom prst="rect">
            <a:avLst/>
          </a:prstGeom>
        </p:spPr>
        <p:txBody>
          <a:bodyPr anchor="t">
            <a:noAutofit/>
          </a:bodyPr>
          <a:lstStyle>
            <a:lvl1pPr algn="ctr">
              <a:defRPr sz="4300"/>
            </a:lvl1p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p>
            <a:fld id="{294A09A9-5501-47C1-A89A-A340965A2BE2}" type="slidenum">
              <a:rPr lang="en-US" smtClean="0"/>
              <a:t>‹#›</a:t>
            </a:fld>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noChangeAspect="1"/>
          </p:cNvSpPr>
          <p:nvPr>
            <p:ph type="pic" sz="quarter" idx="13"/>
          </p:nvPr>
        </p:nvSpPr>
        <p:spPr>
          <a:xfrm>
            <a:off x="1302191" y="2249397"/>
            <a:ext cx="1827479" cy="1828800"/>
          </a:xfrm>
          <a:prstGeom prst="ellipse">
            <a:avLst/>
          </a:prstGeom>
        </p:spPr>
        <p:txBody>
          <a:bodyPr anchor="ctr">
            <a:noAutofit/>
          </a:bodyPr>
          <a:lstStyle>
            <a:lvl1pPr marL="0" indent="0" algn="ctr">
              <a:buNone/>
              <a:defRPr sz="1400">
                <a:solidFill>
                  <a:schemeClr val="bg1"/>
                </a:solidFill>
              </a:defRPr>
            </a:lvl1pPr>
          </a:lstStyle>
          <a:p>
            <a:r>
              <a:rPr lang="en-GB"/>
              <a:t>Click icon to add picture</a:t>
            </a:r>
            <a:endParaRPr lang="en-US" dirty="0"/>
          </a:p>
        </p:txBody>
      </p:sp>
      <p:sp>
        <p:nvSpPr>
          <p:cNvPr id="7" name="Picture Placeholder 23">
            <a:extLst>
              <a:ext uri="{FF2B5EF4-FFF2-40B4-BE49-F238E27FC236}">
                <a16:creationId xmlns:a16="http://schemas.microsoft.com/office/drawing/2014/main" id="{9ABA5222-6FD6-405B-8AC8-18022C36590F}"/>
              </a:ext>
            </a:extLst>
          </p:cNvPr>
          <p:cNvSpPr>
            <a:spLocks noGrp="1" noChangeAspect="1"/>
          </p:cNvSpPr>
          <p:nvPr>
            <p:ph type="pic" sz="quarter" idx="14"/>
          </p:nvPr>
        </p:nvSpPr>
        <p:spPr>
          <a:xfrm>
            <a:off x="3884998" y="2249397"/>
            <a:ext cx="1827479" cy="1828800"/>
          </a:xfrm>
          <a:prstGeom prst="ellipse">
            <a:avLst/>
          </a:prstGeom>
        </p:spPr>
        <p:txBody>
          <a:bodyPr anchor="ctr">
            <a:noAutofit/>
          </a:bodyPr>
          <a:lstStyle>
            <a:lvl1pPr marL="0" indent="0" algn="ctr">
              <a:buNone/>
              <a:defRPr sz="1400">
                <a:solidFill>
                  <a:schemeClr val="bg1"/>
                </a:solidFill>
              </a:defRPr>
            </a:lvl1pPr>
          </a:lstStyle>
          <a:p>
            <a:r>
              <a:rPr lang="en-GB"/>
              <a:t>Click icon to add picture</a:t>
            </a:r>
            <a:endParaRPr lang="en-US" dirty="0"/>
          </a:p>
        </p:txBody>
      </p:sp>
      <p:sp>
        <p:nvSpPr>
          <p:cNvPr id="8" name="Picture Placeholder 23">
            <a:extLst>
              <a:ext uri="{FF2B5EF4-FFF2-40B4-BE49-F238E27FC236}">
                <a16:creationId xmlns:a16="http://schemas.microsoft.com/office/drawing/2014/main" id="{124DE785-775F-4AE4-94B3-FA728188EBA5}"/>
              </a:ext>
            </a:extLst>
          </p:cNvPr>
          <p:cNvSpPr>
            <a:spLocks noGrp="1" noChangeAspect="1"/>
          </p:cNvSpPr>
          <p:nvPr>
            <p:ph type="pic" sz="quarter" idx="15"/>
          </p:nvPr>
        </p:nvSpPr>
        <p:spPr>
          <a:xfrm>
            <a:off x="6467805" y="2249397"/>
            <a:ext cx="1827479" cy="1828800"/>
          </a:xfrm>
          <a:prstGeom prst="ellipse">
            <a:avLst/>
          </a:prstGeom>
        </p:spPr>
        <p:txBody>
          <a:bodyPr anchor="ctr">
            <a:noAutofit/>
          </a:bodyPr>
          <a:lstStyle>
            <a:lvl1pPr marL="0" indent="0" algn="ctr">
              <a:buNone/>
              <a:defRPr sz="1400">
                <a:solidFill>
                  <a:schemeClr val="bg1"/>
                </a:solidFill>
              </a:defRPr>
            </a:lvl1pPr>
          </a:lstStyle>
          <a:p>
            <a:r>
              <a:rPr lang="en-GB"/>
              <a:t>Click icon to add picture</a:t>
            </a:r>
            <a:endParaRPr lang="en-US" dirty="0"/>
          </a:p>
        </p:txBody>
      </p:sp>
      <p:sp>
        <p:nvSpPr>
          <p:cNvPr id="9" name="Picture Placeholder 23">
            <a:extLst>
              <a:ext uri="{FF2B5EF4-FFF2-40B4-BE49-F238E27FC236}">
                <a16:creationId xmlns:a16="http://schemas.microsoft.com/office/drawing/2014/main" id="{F5694B35-7776-4DB9-9EB7-3AF076EC357D}"/>
              </a:ext>
            </a:extLst>
          </p:cNvPr>
          <p:cNvSpPr>
            <a:spLocks noGrp="1" noChangeAspect="1"/>
          </p:cNvSpPr>
          <p:nvPr>
            <p:ph type="pic" sz="quarter" idx="16"/>
          </p:nvPr>
        </p:nvSpPr>
        <p:spPr>
          <a:xfrm>
            <a:off x="9050611" y="2249397"/>
            <a:ext cx="1827479" cy="1828800"/>
          </a:xfrm>
          <a:prstGeom prst="ellipse">
            <a:avLst/>
          </a:prstGeom>
        </p:spPr>
        <p:txBody>
          <a:bodyPr anchor="ctr">
            <a:noAutofit/>
          </a:bodyPr>
          <a:lstStyle>
            <a:lvl1pPr marL="0" indent="0" algn="ctr">
              <a:buNone/>
              <a:defRPr sz="1400">
                <a:solidFill>
                  <a:schemeClr val="bg1"/>
                </a:solidFill>
              </a:defRPr>
            </a:lvl1pPr>
          </a:lstStyle>
          <a:p>
            <a:r>
              <a:rPr lang="en-GB"/>
              <a:t>Click icon to add picture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1298448" y="4398264"/>
            <a:ext cx="1828800" cy="228600"/>
          </a:xfrm>
        </p:spPr>
        <p:txBody>
          <a:bodyPr lIns="0" tIns="0" rIns="0" bIns="0">
            <a:noAutofit/>
          </a:bodyPr>
          <a:lstStyle>
            <a:lvl1pPr marL="0" indent="0" algn="ctr">
              <a:lnSpc>
                <a:spcPts val="1800"/>
              </a:lnSpc>
              <a:spcBef>
                <a:spcPts val="0"/>
              </a:spcBef>
              <a:buNone/>
              <a:defRPr sz="1400" b="0" i="0" cap="all" spc="0" baseline="0">
                <a:solidFill>
                  <a:schemeClr val="accent6"/>
                </a:solidFill>
                <a:latin typeface="+mj-lt"/>
              </a:defRPr>
            </a:lvl1pPr>
          </a:lstStyle>
          <a:p>
            <a:pPr lvl="0"/>
            <a:r>
              <a:rPr lang="en-US" dirty="0"/>
              <a:t>Name</a:t>
            </a:r>
          </a:p>
          <a:p>
            <a:pPr lvl="0"/>
            <a:r>
              <a:rPr lang="en-US" dirty="0"/>
              <a:t>surname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1298448" y="4672584"/>
            <a:ext cx="1828800" cy="228600"/>
          </a:xfrm>
        </p:spPr>
        <p:txBody>
          <a:bodyPr lIns="0" tIns="0" rIns="0" bIns="0" anchor="ctr">
            <a:noAutofit/>
          </a:bodyPr>
          <a:lstStyle>
            <a:lvl1pPr marL="0" indent="0" algn="ctr">
              <a:lnSpc>
                <a:spcPct val="100000"/>
              </a:lnSpc>
              <a:spcBef>
                <a:spcPts val="0"/>
              </a:spcBef>
              <a:buNone/>
              <a:defRPr sz="1400" b="0" cap="none" spc="20" baseline="0">
                <a:solidFill>
                  <a:schemeClr val="accent6"/>
                </a:solidFill>
              </a:defRPr>
            </a:lvl1pPr>
          </a:lstStyle>
          <a:p>
            <a:pPr lvl="0"/>
            <a:r>
              <a:rPr lang="en-US" dirty="0"/>
              <a:t>Title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3886200" y="4398264"/>
            <a:ext cx="1828800" cy="228600"/>
          </a:xfrm>
        </p:spPr>
        <p:txBody>
          <a:bodyPr lIns="0" tIns="0" rIns="0" bIns="0">
            <a:noAutofit/>
          </a:bodyPr>
          <a:lstStyle>
            <a:lvl1pPr marL="0" indent="0" algn="ctr">
              <a:lnSpc>
                <a:spcPts val="1800"/>
              </a:lnSpc>
              <a:spcBef>
                <a:spcPts val="0"/>
              </a:spcBef>
              <a:buNone/>
              <a:defRPr sz="1400" b="0" i="0" cap="all" spc="0" baseline="0">
                <a:solidFill>
                  <a:schemeClr val="accent6"/>
                </a:solidFill>
                <a:latin typeface="+mj-lt"/>
              </a:defRPr>
            </a:lvl1pPr>
          </a:lstStyle>
          <a:p>
            <a:pPr lvl="0"/>
            <a:r>
              <a:rPr lang="en-US" dirty="0"/>
              <a:t>Name</a:t>
            </a:r>
          </a:p>
          <a:p>
            <a:pPr lvl="0"/>
            <a:r>
              <a:rPr lang="en-US" dirty="0"/>
              <a:t>surname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3886200" y="4672584"/>
            <a:ext cx="1828800" cy="228600"/>
          </a:xfrm>
        </p:spPr>
        <p:txBody>
          <a:bodyPr lIns="0" tIns="0" rIns="0" bIns="0" anchor="ctr">
            <a:noAutofit/>
          </a:bodyPr>
          <a:lstStyle>
            <a:lvl1pPr marL="0" indent="0" algn="ctr">
              <a:lnSpc>
                <a:spcPct val="100000"/>
              </a:lnSpc>
              <a:spcBef>
                <a:spcPts val="0"/>
              </a:spcBef>
              <a:buNone/>
              <a:defRPr sz="1400" b="0" cap="none" spc="20" baseline="0">
                <a:solidFill>
                  <a:schemeClr val="accent6"/>
                </a:solidFill>
              </a:defRPr>
            </a:lvl1pPr>
          </a:lstStyle>
          <a:p>
            <a:pPr lvl="0"/>
            <a:r>
              <a:rPr lang="en-US" dirty="0"/>
              <a:t>Title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6464808" y="4398264"/>
            <a:ext cx="1828800" cy="228600"/>
          </a:xfrm>
        </p:spPr>
        <p:txBody>
          <a:bodyPr lIns="0" tIns="0" rIns="0" bIns="0">
            <a:noAutofit/>
          </a:bodyPr>
          <a:lstStyle>
            <a:lvl1pPr marL="0" indent="0" algn="ctr">
              <a:lnSpc>
                <a:spcPts val="1800"/>
              </a:lnSpc>
              <a:spcBef>
                <a:spcPts val="0"/>
              </a:spcBef>
              <a:buNone/>
              <a:defRPr sz="1400" b="0" i="0" cap="all" spc="0" baseline="0">
                <a:solidFill>
                  <a:schemeClr val="accent6"/>
                </a:solidFill>
                <a:latin typeface="+mj-lt"/>
              </a:defRPr>
            </a:lvl1pPr>
          </a:lstStyle>
          <a:p>
            <a:pPr lvl="0"/>
            <a:r>
              <a:rPr lang="en-US" dirty="0"/>
              <a:t>Name</a:t>
            </a:r>
          </a:p>
          <a:p>
            <a:pPr lvl="0"/>
            <a:r>
              <a:rPr lang="en-US" dirty="0"/>
              <a:t>surname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6464808" y="4672584"/>
            <a:ext cx="1828800" cy="228600"/>
          </a:xfrm>
        </p:spPr>
        <p:txBody>
          <a:bodyPr lIns="0" tIns="0" rIns="0" bIns="0" anchor="ctr">
            <a:noAutofit/>
          </a:bodyPr>
          <a:lstStyle>
            <a:lvl1pPr marL="0" indent="0" algn="ctr">
              <a:lnSpc>
                <a:spcPct val="100000"/>
              </a:lnSpc>
              <a:spcBef>
                <a:spcPts val="0"/>
              </a:spcBef>
              <a:buNone/>
              <a:defRPr sz="1400" b="0" cap="none" spc="20" baseline="0">
                <a:solidFill>
                  <a:schemeClr val="accent6"/>
                </a:solidFill>
              </a:defRPr>
            </a:lvl1pPr>
          </a:lstStyle>
          <a:p>
            <a:pPr lvl="0"/>
            <a:r>
              <a:rPr lang="en-US" dirty="0"/>
              <a:t>Title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9052560" y="4398264"/>
            <a:ext cx="1828800" cy="228600"/>
          </a:xfrm>
        </p:spPr>
        <p:txBody>
          <a:bodyPr lIns="0" tIns="0" rIns="0" bIns="0">
            <a:noAutofit/>
          </a:bodyPr>
          <a:lstStyle>
            <a:lvl1pPr marL="0" indent="0" algn="ctr">
              <a:lnSpc>
                <a:spcPts val="1800"/>
              </a:lnSpc>
              <a:spcBef>
                <a:spcPts val="0"/>
              </a:spcBef>
              <a:buNone/>
              <a:defRPr sz="1400" b="0" i="0" cap="all" spc="0" baseline="0">
                <a:solidFill>
                  <a:schemeClr val="accent6"/>
                </a:solidFill>
                <a:latin typeface="+mj-lt"/>
              </a:defRPr>
            </a:lvl1pPr>
          </a:lstStyle>
          <a:p>
            <a:pPr lvl="0"/>
            <a:r>
              <a:rPr lang="en-US" dirty="0"/>
              <a:t>Name</a:t>
            </a:r>
          </a:p>
          <a:p>
            <a:pPr lvl="0"/>
            <a:r>
              <a:rPr lang="en-US" dirty="0"/>
              <a:t>surname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9052560" y="4672584"/>
            <a:ext cx="1828800" cy="228600"/>
          </a:xfrm>
        </p:spPr>
        <p:txBody>
          <a:bodyPr lIns="0" tIns="0" rIns="0" bIns="0" anchor="ctr">
            <a:noAutofit/>
          </a:bodyPr>
          <a:lstStyle>
            <a:lvl1pPr marL="0" indent="0" algn="ctr">
              <a:lnSpc>
                <a:spcPct val="100000"/>
              </a:lnSpc>
              <a:spcBef>
                <a:spcPts val="0"/>
              </a:spcBef>
              <a:buNone/>
              <a:defRPr sz="1400" b="0" cap="none" spc="20" baseline="0">
                <a:solidFill>
                  <a:schemeClr val="accent6"/>
                </a:solidFill>
              </a:defRPr>
            </a:lvl1pPr>
          </a:lstStyle>
          <a:p>
            <a:pPr lvl="0"/>
            <a:r>
              <a:rPr lang="en-US" dirty="0"/>
              <a:t>Title</a:t>
            </a:r>
          </a:p>
        </p:txBody>
      </p:sp>
      <p:sp>
        <p:nvSpPr>
          <p:cNvPr id="3" name="Footer Placeholder 2">
            <a:extLst>
              <a:ext uri="{FF2B5EF4-FFF2-40B4-BE49-F238E27FC236}">
                <a16:creationId xmlns:a16="http://schemas.microsoft.com/office/drawing/2014/main" id="{24CBE1B9-233D-0CEB-8E47-5F2E13EAF1F0}"/>
              </a:ext>
            </a:extLst>
          </p:cNvPr>
          <p:cNvSpPr>
            <a:spLocks noGrp="1"/>
          </p:cNvSpPr>
          <p:nvPr>
            <p:ph type="ftr" sz="quarter" idx="25"/>
          </p:nvPr>
        </p:nvSpPr>
        <p:spPr/>
        <p:txBody>
          <a:bodyPr>
            <a:noAutofit/>
          </a:bodyPr>
          <a:lstStyle/>
          <a:p>
            <a:r>
              <a:rPr lang="en-US" dirty="0"/>
              <a:t>Fine Jewelry</a:t>
            </a:r>
          </a:p>
        </p:txBody>
      </p:sp>
      <p:sp>
        <p:nvSpPr>
          <p:cNvPr id="35" name="Freeform 21">
            <a:extLst>
              <a:ext uri="{FF2B5EF4-FFF2-40B4-BE49-F238E27FC236}">
                <a16:creationId xmlns:a16="http://schemas.microsoft.com/office/drawing/2014/main" id="{67CB728D-3FA2-4211-A25D-184886633432}"/>
              </a:ext>
            </a:extLst>
          </p:cNvPr>
          <p:cNvSpPr/>
          <p:nvPr userDrawn="1"/>
        </p:nvSpPr>
        <p:spPr>
          <a:xfrm>
            <a:off x="1149063" y="2097622"/>
            <a:ext cx="2133734" cy="213235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p>
            <a:endParaRPr lang="en-US" dirty="0"/>
          </a:p>
        </p:txBody>
      </p:sp>
      <p:sp>
        <p:nvSpPr>
          <p:cNvPr id="36" name="Freeform 22">
            <a:extLst>
              <a:ext uri="{FF2B5EF4-FFF2-40B4-BE49-F238E27FC236}">
                <a16:creationId xmlns:a16="http://schemas.microsoft.com/office/drawing/2014/main" id="{E63C4DB6-5B7B-92F8-877C-CCA970F8F47A}"/>
              </a:ext>
            </a:extLst>
          </p:cNvPr>
          <p:cNvSpPr/>
          <p:nvPr userDrawn="1"/>
        </p:nvSpPr>
        <p:spPr>
          <a:xfrm>
            <a:off x="6314677" y="2097622"/>
            <a:ext cx="2133734" cy="213235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45" y="2119582"/>
                  <a:pt x="2120958" y="1647956"/>
                  <a:pt x="2120958" y="1066175"/>
                </a:cubicBezTo>
                <a:cubicBezTo>
                  <a:pt x="2120958" y="484395"/>
                  <a:pt x="1649045" y="12769"/>
                  <a:pt x="1066868" y="12769"/>
                </a:cubicBezTo>
                <a:cubicBezTo>
                  <a:pt x="484709" y="12769"/>
                  <a:pt x="12777" y="484395"/>
                  <a:pt x="12777" y="1066175"/>
                </a:cubicBezTo>
                <a:cubicBezTo>
                  <a:pt x="12777" y="1647956"/>
                  <a:pt x="484709" y="2119582"/>
                  <a:pt x="1066868" y="2119582"/>
                </a:cubicBezTo>
                <a:close/>
                <a:moveTo>
                  <a:pt x="1066868" y="2132351"/>
                </a:moveTo>
                <a:cubicBezTo>
                  <a:pt x="1656072" y="2132351"/>
                  <a:pt x="2133735" y="1655011"/>
                  <a:pt x="2133735" y="1066175"/>
                </a:cubicBezTo>
                <a:cubicBezTo>
                  <a:pt x="2133735" y="477340"/>
                  <a:pt x="1656072" y="0"/>
                  <a:pt x="1066868" y="0"/>
                </a:cubicBezTo>
                <a:cubicBezTo>
                  <a:pt x="477650" y="0"/>
                  <a:pt x="0" y="477340"/>
                  <a:pt x="0" y="1066175"/>
                </a:cubicBezTo>
                <a:cubicBezTo>
                  <a:pt x="0" y="1655011"/>
                  <a:pt x="477650" y="2132351"/>
                  <a:pt x="1066868" y="2132351"/>
                </a:cubicBezTo>
                <a:close/>
              </a:path>
            </a:pathLst>
          </a:custGeom>
          <a:solidFill>
            <a:srgbClr val="D19726"/>
          </a:solidFill>
          <a:ln w="6385" cap="flat">
            <a:noFill/>
            <a:prstDash val="solid"/>
            <a:miter/>
          </a:ln>
        </p:spPr>
        <p:txBody>
          <a:bodyPr rtlCol="0" anchor="ctr"/>
          <a:lstStyle/>
          <a:p>
            <a:endParaRPr lang="en-US" dirty="0"/>
          </a:p>
        </p:txBody>
      </p:sp>
      <p:sp>
        <p:nvSpPr>
          <p:cNvPr id="37" name="Freeform 23">
            <a:extLst>
              <a:ext uri="{FF2B5EF4-FFF2-40B4-BE49-F238E27FC236}">
                <a16:creationId xmlns:a16="http://schemas.microsoft.com/office/drawing/2014/main" id="{0476EFD3-F6E0-EE88-DE9E-3E541D924F4D}"/>
              </a:ext>
            </a:extLst>
          </p:cNvPr>
          <p:cNvSpPr/>
          <p:nvPr userDrawn="1"/>
        </p:nvSpPr>
        <p:spPr>
          <a:xfrm>
            <a:off x="3731870" y="2097622"/>
            <a:ext cx="2133734" cy="213235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0" y="0"/>
                  <a:pt x="0" y="477340"/>
                  <a:pt x="0" y="1066175"/>
                </a:cubicBezTo>
                <a:cubicBezTo>
                  <a:pt x="0" y="1655011"/>
                  <a:pt x="477650" y="2132351"/>
                  <a:pt x="1066868" y="2132351"/>
                </a:cubicBezTo>
                <a:close/>
              </a:path>
            </a:pathLst>
          </a:custGeom>
          <a:solidFill>
            <a:srgbClr val="D19726"/>
          </a:solidFill>
          <a:ln w="6385" cap="flat">
            <a:noFill/>
            <a:prstDash val="solid"/>
            <a:miter/>
          </a:ln>
        </p:spPr>
        <p:txBody>
          <a:bodyPr rtlCol="0" anchor="ctr"/>
          <a:lstStyle/>
          <a:p>
            <a:endParaRPr lang="en-US" dirty="0"/>
          </a:p>
        </p:txBody>
      </p:sp>
      <p:sp>
        <p:nvSpPr>
          <p:cNvPr id="38" name="Freeform 25">
            <a:extLst>
              <a:ext uri="{FF2B5EF4-FFF2-40B4-BE49-F238E27FC236}">
                <a16:creationId xmlns:a16="http://schemas.microsoft.com/office/drawing/2014/main" id="{E706C84B-CAD0-AC50-155B-2167716F2248}"/>
              </a:ext>
            </a:extLst>
          </p:cNvPr>
          <p:cNvSpPr/>
          <p:nvPr userDrawn="1"/>
        </p:nvSpPr>
        <p:spPr>
          <a:xfrm>
            <a:off x="8897483" y="2097622"/>
            <a:ext cx="2133734" cy="213235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45" y="2119582"/>
                  <a:pt x="2120958" y="1647956"/>
                  <a:pt x="2120958" y="1066175"/>
                </a:cubicBezTo>
                <a:cubicBezTo>
                  <a:pt x="2120958" y="484395"/>
                  <a:pt x="1649045" y="12769"/>
                  <a:pt x="1066868" y="12769"/>
                </a:cubicBezTo>
                <a:cubicBezTo>
                  <a:pt x="484690" y="12769"/>
                  <a:pt x="12777" y="484395"/>
                  <a:pt x="12777" y="1066175"/>
                </a:cubicBezTo>
                <a:cubicBezTo>
                  <a:pt x="12777" y="1647956"/>
                  <a:pt x="484690" y="2119582"/>
                  <a:pt x="1066868" y="2119582"/>
                </a:cubicBezTo>
                <a:close/>
                <a:moveTo>
                  <a:pt x="1066868" y="2132351"/>
                </a:moveTo>
                <a:cubicBezTo>
                  <a:pt x="1656072" y="2132351"/>
                  <a:pt x="2133735" y="1655011"/>
                  <a:pt x="2133735" y="1066175"/>
                </a:cubicBezTo>
                <a:cubicBezTo>
                  <a:pt x="2133735" y="477340"/>
                  <a:pt x="1656072" y="0"/>
                  <a:pt x="1066868" y="0"/>
                </a:cubicBezTo>
                <a:cubicBezTo>
                  <a:pt x="477663" y="0"/>
                  <a:pt x="0" y="477340"/>
                  <a:pt x="0" y="1066175"/>
                </a:cubicBezTo>
                <a:cubicBezTo>
                  <a:pt x="0" y="1655011"/>
                  <a:pt x="477663" y="2132351"/>
                  <a:pt x="1066868" y="2132351"/>
                </a:cubicBezTo>
                <a:close/>
              </a:path>
            </a:pathLst>
          </a:custGeom>
          <a:solidFill>
            <a:srgbClr val="D19726"/>
          </a:solidFill>
          <a:ln w="6385" cap="flat">
            <a:noFill/>
            <a:prstDash val="solid"/>
            <a:miter/>
          </a:ln>
        </p:spPr>
        <p:txBody>
          <a:bodyPr rtlCol="0" anchor="ctr"/>
          <a:lstStyle/>
          <a:p>
            <a:endParaRPr lang="en-US" dirty="0"/>
          </a:p>
        </p:txBody>
      </p:sp>
      <p:sp>
        <p:nvSpPr>
          <p:cNvPr id="39" name="Freeform 28">
            <a:extLst>
              <a:ext uri="{FF2B5EF4-FFF2-40B4-BE49-F238E27FC236}">
                <a16:creationId xmlns:a16="http://schemas.microsoft.com/office/drawing/2014/main" id="{7D65AD9B-ECA1-DE6B-E49B-25CB3DCF87EA}"/>
              </a:ext>
            </a:extLst>
          </p:cNvPr>
          <p:cNvSpPr/>
          <p:nvPr userDrawn="1"/>
        </p:nvSpPr>
        <p:spPr>
          <a:xfrm>
            <a:off x="737065" y="5909040"/>
            <a:ext cx="421636" cy="421362"/>
          </a:xfrm>
          <a:custGeom>
            <a:avLst/>
            <a:gdLst>
              <a:gd name="connsiteX0" fmla="*/ 245801 w 421636"/>
              <a:gd name="connsiteY0" fmla="*/ 135800 h 421362"/>
              <a:gd name="connsiteX1" fmla="*/ 212754 w 421636"/>
              <a:gd name="connsiteY1" fmla="*/ 0 h 421362"/>
              <a:gd name="connsiteX2" fmla="*/ 177458 w 421636"/>
              <a:gd name="connsiteY2" fmla="*/ 135302 h 421362"/>
              <a:gd name="connsiteX3" fmla="*/ 136054 w 421636"/>
              <a:gd name="connsiteY3" fmla="*/ 175919 h 421362"/>
              <a:gd name="connsiteX4" fmla="*/ 0 w 421636"/>
              <a:gd name="connsiteY4" fmla="*/ 208811 h 421362"/>
              <a:gd name="connsiteX5" fmla="*/ 135435 w 421636"/>
              <a:gd name="connsiteY5" fmla="*/ 244071 h 421362"/>
              <a:gd name="connsiteX6" fmla="*/ 176084 w 421636"/>
              <a:gd name="connsiteY6" fmla="*/ 285435 h 421362"/>
              <a:gd name="connsiteX7" fmla="*/ 209010 w 421636"/>
              <a:gd name="connsiteY7" fmla="*/ 421363 h 421362"/>
              <a:gd name="connsiteX8" fmla="*/ 244300 w 421636"/>
              <a:gd name="connsiteY8" fmla="*/ 286061 h 421362"/>
              <a:gd name="connsiteX9" fmla="*/ 285703 w 421636"/>
              <a:gd name="connsiteY9" fmla="*/ 245444 h 421362"/>
              <a:gd name="connsiteX10" fmla="*/ 421636 w 421636"/>
              <a:gd name="connsiteY10" fmla="*/ 212552 h 421362"/>
              <a:gd name="connsiteX11" fmla="*/ 286202 w 421636"/>
              <a:gd name="connsiteY11" fmla="*/ 177292 h 421362"/>
              <a:gd name="connsiteX12" fmla="*/ 245801 w 421636"/>
              <a:gd name="connsiteY12" fmla="*/ 135800 h 4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1636" h="421362">
                <a:moveTo>
                  <a:pt x="245801" y="135800"/>
                </a:moveTo>
                <a:lnTo>
                  <a:pt x="212754" y="0"/>
                </a:lnTo>
                <a:lnTo>
                  <a:pt x="177458" y="135302"/>
                </a:lnTo>
                <a:cubicBezTo>
                  <a:pt x="172219" y="155489"/>
                  <a:pt x="156261" y="171061"/>
                  <a:pt x="136054" y="175919"/>
                </a:cubicBezTo>
                <a:lnTo>
                  <a:pt x="0" y="208811"/>
                </a:lnTo>
                <a:lnTo>
                  <a:pt x="135435" y="244071"/>
                </a:lnTo>
                <a:cubicBezTo>
                  <a:pt x="155635" y="249306"/>
                  <a:pt x="171223" y="265254"/>
                  <a:pt x="176084" y="285435"/>
                </a:cubicBezTo>
                <a:lnTo>
                  <a:pt x="209010" y="421363"/>
                </a:lnTo>
                <a:lnTo>
                  <a:pt x="244300" y="286061"/>
                </a:lnTo>
                <a:cubicBezTo>
                  <a:pt x="249538" y="265874"/>
                  <a:pt x="265503" y="250302"/>
                  <a:pt x="285703" y="245444"/>
                </a:cubicBezTo>
                <a:lnTo>
                  <a:pt x="421636" y="212552"/>
                </a:lnTo>
                <a:lnTo>
                  <a:pt x="286202" y="177292"/>
                </a:lnTo>
                <a:cubicBezTo>
                  <a:pt x="266378" y="171935"/>
                  <a:pt x="250663" y="155987"/>
                  <a:pt x="245801" y="135800"/>
                </a:cubicBezTo>
                <a:close/>
              </a:path>
            </a:pathLst>
          </a:custGeom>
          <a:solidFill>
            <a:schemeClr val="accent1">
              <a:alpha val="50000"/>
            </a:schemeClr>
          </a:solidFill>
          <a:ln w="6385" cap="flat">
            <a:noFill/>
            <a:prstDash val="solid"/>
            <a:miter/>
          </a:ln>
        </p:spPr>
        <p:txBody>
          <a:bodyPr rtlCol="0" anchor="ctr"/>
          <a:lstStyle/>
          <a:p>
            <a:endParaRPr lang="en-US" dirty="0"/>
          </a:p>
        </p:txBody>
      </p:sp>
      <p:sp>
        <p:nvSpPr>
          <p:cNvPr id="40" name="Freeform 31">
            <a:extLst>
              <a:ext uri="{FF2B5EF4-FFF2-40B4-BE49-F238E27FC236}">
                <a16:creationId xmlns:a16="http://schemas.microsoft.com/office/drawing/2014/main" id="{529C9EF3-A4AB-9CB6-4DFA-E742D3803DD0}"/>
              </a:ext>
            </a:extLst>
          </p:cNvPr>
          <p:cNvSpPr/>
          <p:nvPr userDrawn="1"/>
        </p:nvSpPr>
        <p:spPr>
          <a:xfrm>
            <a:off x="11214213" y="749254"/>
            <a:ext cx="606901" cy="606507"/>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alpha val="85000"/>
            </a:schemeClr>
          </a:solidFill>
          <a:ln w="6385" cap="flat">
            <a:noFill/>
            <a:prstDash val="solid"/>
            <a:miter/>
          </a:ln>
        </p:spPr>
        <p:txBody>
          <a:bodyPr rtlCol="0" anchor="ctr"/>
          <a:lstStyle/>
          <a:p>
            <a:endParaRPr lang="en-US" dirty="0"/>
          </a:p>
        </p:txBody>
      </p:sp>
      <p:sp>
        <p:nvSpPr>
          <p:cNvPr id="41" name="Freeform 34">
            <a:extLst>
              <a:ext uri="{FF2B5EF4-FFF2-40B4-BE49-F238E27FC236}">
                <a16:creationId xmlns:a16="http://schemas.microsoft.com/office/drawing/2014/main" id="{7A6D34C4-9D0B-0318-4A9D-37F42B8ED1A7}"/>
              </a:ext>
            </a:extLst>
          </p:cNvPr>
          <p:cNvSpPr/>
          <p:nvPr userDrawn="1"/>
        </p:nvSpPr>
        <p:spPr>
          <a:xfrm>
            <a:off x="11686477" y="1401897"/>
            <a:ext cx="281090" cy="261755"/>
          </a:xfrm>
          <a:custGeom>
            <a:avLst/>
            <a:gdLst>
              <a:gd name="connsiteX0" fmla="*/ 172807 w 281090"/>
              <a:gd name="connsiteY0" fmla="*/ 106707 h 261755"/>
              <a:gd name="connsiteX1" fmla="*/ 196572 w 281090"/>
              <a:gd name="connsiteY1" fmla="*/ 0 h 261755"/>
              <a:gd name="connsiteX2" fmla="*/ 135882 w 281090"/>
              <a:gd name="connsiteY2" fmla="*/ 90631 h 261755"/>
              <a:gd name="connsiteX3" fmla="*/ 55963 w 281090"/>
              <a:gd name="connsiteY3" fmla="*/ 16663 h 261755"/>
              <a:gd name="connsiteX4" fmla="*/ 103684 w 281090"/>
              <a:gd name="connsiteY4" fmla="*/ 114898 h 261755"/>
              <a:gd name="connsiteX5" fmla="*/ 0 w 281090"/>
              <a:gd name="connsiteY5" fmla="*/ 147541 h 261755"/>
              <a:gd name="connsiteX6" fmla="*/ 108284 w 281090"/>
              <a:gd name="connsiteY6" fmla="*/ 155049 h 261755"/>
              <a:gd name="connsiteX7" fmla="*/ 84583 w 281090"/>
              <a:gd name="connsiteY7" fmla="*/ 261756 h 261755"/>
              <a:gd name="connsiteX8" fmla="*/ 145273 w 281090"/>
              <a:gd name="connsiteY8" fmla="*/ 171124 h 261755"/>
              <a:gd name="connsiteX9" fmla="*/ 225128 w 281090"/>
              <a:gd name="connsiteY9" fmla="*/ 245093 h 261755"/>
              <a:gd name="connsiteX10" fmla="*/ 177535 w 281090"/>
              <a:gd name="connsiteY10" fmla="*/ 146858 h 261755"/>
              <a:gd name="connsiteX11" fmla="*/ 281091 w 281090"/>
              <a:gd name="connsiteY11" fmla="*/ 114215 h 261755"/>
              <a:gd name="connsiteX12" fmla="*/ 172807 w 281090"/>
              <a:gd name="connsiteY12" fmla="*/ 106707 h 2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090" h="261755">
                <a:moveTo>
                  <a:pt x="172807" y="106707"/>
                </a:moveTo>
                <a:lnTo>
                  <a:pt x="196572" y="0"/>
                </a:lnTo>
                <a:lnTo>
                  <a:pt x="135882" y="90631"/>
                </a:lnTo>
                <a:lnTo>
                  <a:pt x="55963" y="16663"/>
                </a:lnTo>
                <a:lnTo>
                  <a:pt x="103684" y="114898"/>
                </a:lnTo>
                <a:lnTo>
                  <a:pt x="0" y="147541"/>
                </a:lnTo>
                <a:lnTo>
                  <a:pt x="108284" y="155049"/>
                </a:lnTo>
                <a:lnTo>
                  <a:pt x="84583" y="261756"/>
                </a:lnTo>
                <a:lnTo>
                  <a:pt x="145273" y="171124"/>
                </a:lnTo>
                <a:lnTo>
                  <a:pt x="225128" y="245093"/>
                </a:lnTo>
                <a:lnTo>
                  <a:pt x="177535" y="146858"/>
                </a:lnTo>
                <a:lnTo>
                  <a:pt x="281091" y="114215"/>
                </a:lnTo>
                <a:lnTo>
                  <a:pt x="172807" y="106707"/>
                </a:lnTo>
                <a:close/>
              </a:path>
            </a:pathLst>
          </a:custGeom>
          <a:solidFill>
            <a:schemeClr val="accent1">
              <a:alpha val="50000"/>
            </a:schemeClr>
          </a:solidFill>
          <a:ln w="6385" cap="flat">
            <a:noFill/>
            <a:prstDash val="solid"/>
            <a:miter/>
          </a:ln>
        </p:spPr>
        <p:txBody>
          <a:bodyPr rtlCol="0" anchor="ctr"/>
          <a:lstStyle/>
          <a:p>
            <a:endParaRPr lang="en-US" dirty="0"/>
          </a:p>
        </p:txBody>
      </p:sp>
      <p:sp>
        <p:nvSpPr>
          <p:cNvPr id="42" name="Freeform 29">
            <a:extLst>
              <a:ext uri="{FF2B5EF4-FFF2-40B4-BE49-F238E27FC236}">
                <a16:creationId xmlns:a16="http://schemas.microsoft.com/office/drawing/2014/main" id="{4D22F0D1-0ED3-E3E0-834B-AA673D71A2C8}"/>
              </a:ext>
            </a:extLst>
          </p:cNvPr>
          <p:cNvSpPr/>
          <p:nvPr userDrawn="1"/>
        </p:nvSpPr>
        <p:spPr>
          <a:xfrm>
            <a:off x="1455763" y="6248365"/>
            <a:ext cx="549405" cy="609635"/>
          </a:xfrm>
          <a:custGeom>
            <a:avLst/>
            <a:gdLst>
              <a:gd name="connsiteX0" fmla="*/ 274702 w 549405"/>
              <a:gd name="connsiteY0" fmla="*/ 0 h 609635"/>
              <a:gd name="connsiteX1" fmla="*/ 308855 w 549405"/>
              <a:gd name="connsiteY1" fmla="*/ 469730 h 609635"/>
              <a:gd name="connsiteX2" fmla="*/ 549405 w 549405"/>
              <a:gd name="connsiteY2" fmla="*/ 359371 h 609635"/>
              <a:gd name="connsiteX3" fmla="*/ 340433 w 549405"/>
              <a:gd name="connsiteY3" fmla="*/ 545007 h 609635"/>
              <a:gd name="connsiteX4" fmla="*/ 413180 w 549405"/>
              <a:gd name="connsiteY4" fmla="*/ 609635 h 609635"/>
              <a:gd name="connsiteX5" fmla="*/ 136225 w 549405"/>
              <a:gd name="connsiteY5" fmla="*/ 609635 h 609635"/>
              <a:gd name="connsiteX6" fmla="*/ 208972 w 549405"/>
              <a:gd name="connsiteY6" fmla="*/ 545007 h 609635"/>
              <a:gd name="connsiteX7" fmla="*/ 0 w 549405"/>
              <a:gd name="connsiteY7" fmla="*/ 359371 h 609635"/>
              <a:gd name="connsiteX8" fmla="*/ 240550 w 549405"/>
              <a:gd name="connsiteY8" fmla="*/ 469730 h 609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405" h="609635">
                <a:moveTo>
                  <a:pt x="274702" y="0"/>
                </a:moveTo>
                <a:lnTo>
                  <a:pt x="308855" y="469730"/>
                </a:lnTo>
                <a:lnTo>
                  <a:pt x="549405" y="359371"/>
                </a:lnTo>
                <a:lnTo>
                  <a:pt x="340433" y="545007"/>
                </a:lnTo>
                <a:lnTo>
                  <a:pt x="413180" y="609635"/>
                </a:lnTo>
                <a:lnTo>
                  <a:pt x="136225" y="609635"/>
                </a:lnTo>
                <a:lnTo>
                  <a:pt x="208972" y="545007"/>
                </a:lnTo>
                <a:lnTo>
                  <a:pt x="0" y="359371"/>
                </a:lnTo>
                <a:lnTo>
                  <a:pt x="240550" y="469730"/>
                </a:lnTo>
                <a:close/>
              </a:path>
            </a:pathLst>
          </a:custGeom>
          <a:solidFill>
            <a:schemeClr val="accent1">
              <a:alpha val="90000"/>
            </a:schemeClr>
          </a:solidFill>
          <a:ln w="6385" cap="flat">
            <a:noFill/>
            <a:prstDash val="solid"/>
            <a:miter/>
          </a:ln>
        </p:spPr>
        <p:txBody>
          <a:bodyPr wrap="square" rtlCol="0" anchor="ctr">
            <a:noAutofit/>
          </a:bodyPr>
          <a:lstStyle/>
          <a:p>
            <a:endParaRPr lang="en-US" dirty="0"/>
          </a:p>
        </p:txBody>
      </p:sp>
      <p:cxnSp>
        <p:nvCxnSpPr>
          <p:cNvPr id="43" name="Straight Connector 42">
            <a:extLst>
              <a:ext uri="{FF2B5EF4-FFF2-40B4-BE49-F238E27FC236}">
                <a16:creationId xmlns:a16="http://schemas.microsoft.com/office/drawing/2014/main" id="{9EABA34D-D729-7CA6-72BE-CBC786A8787F}"/>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A6BA7D3-CE1E-A4B8-AEEB-03DC173A5DD0}"/>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EADE0A5-4CF2-694F-D0F8-1827355B023C}"/>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55ECBA9-D408-F2B5-60BD-2CD6B2276563}"/>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 name="Freeform 3">
            <a:extLst>
              <a:ext uri="{FF2B5EF4-FFF2-40B4-BE49-F238E27FC236}">
                <a16:creationId xmlns:a16="http://schemas.microsoft.com/office/drawing/2014/main" id="{C8FB73A1-D96D-0F88-6A42-D5B849293E2F}"/>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4968794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am x8">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069848" y="987552"/>
            <a:ext cx="10058400" cy="685800"/>
          </a:xfrm>
          <a:prstGeom prst="rect">
            <a:avLst/>
          </a:prstGeom>
        </p:spPr>
        <p:txBody>
          <a:bodyPr anchor="t">
            <a:noAutofit/>
          </a:bodyPr>
          <a:lstStyle>
            <a:lvl1pPr algn="ctr">
              <a:defRPr sz="4300"/>
            </a:lvl1pPr>
          </a:lstStyle>
          <a:p>
            <a:r>
              <a:rPr lang="en-GB"/>
              <a:t>Click to edit Master title style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p>
            <a:fld id="{294A09A9-5501-47C1-A89A-A340965A2BE2}" type="slidenum">
              <a:rPr lang="en-US" smtClean="0"/>
              <a:t>‹#›</a:t>
            </a:fld>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noChangeAspect="1"/>
          </p:cNvSpPr>
          <p:nvPr>
            <p:ph type="pic" sz="quarter" idx="13"/>
          </p:nvPr>
        </p:nvSpPr>
        <p:spPr>
          <a:xfrm>
            <a:off x="1658168" y="2164490"/>
            <a:ext cx="1143000" cy="1143826"/>
          </a:xfrm>
          <a:prstGeom prst="ellipse">
            <a:avLst/>
          </a:prstGeom>
        </p:spPr>
        <p:txBody>
          <a:bodyPr anchor="ctr">
            <a:noAutofit/>
          </a:bodyPr>
          <a:lstStyle>
            <a:lvl1pPr marL="0" indent="0" algn="ctr">
              <a:buNone/>
              <a:defRPr sz="1400">
                <a:solidFill>
                  <a:schemeClr val="bg1"/>
                </a:solidFill>
              </a:defRPr>
            </a:lvl1pPr>
          </a:lstStyle>
          <a:p>
            <a:r>
              <a:rPr lang="en-GB"/>
              <a:t>Click icon to add picture</a:t>
            </a:r>
            <a:endParaRPr lang="en-US" dirty="0"/>
          </a:p>
        </p:txBody>
      </p:sp>
      <p:sp>
        <p:nvSpPr>
          <p:cNvPr id="7" name="Picture Placeholder 23">
            <a:extLst>
              <a:ext uri="{FF2B5EF4-FFF2-40B4-BE49-F238E27FC236}">
                <a16:creationId xmlns:a16="http://schemas.microsoft.com/office/drawing/2014/main" id="{9ABA5222-6FD6-405B-8AC8-18022C36590F}"/>
              </a:ext>
            </a:extLst>
          </p:cNvPr>
          <p:cNvSpPr>
            <a:spLocks noGrp="1" noChangeAspect="1"/>
          </p:cNvSpPr>
          <p:nvPr>
            <p:ph type="pic" sz="quarter" idx="14"/>
          </p:nvPr>
        </p:nvSpPr>
        <p:spPr>
          <a:xfrm>
            <a:off x="4238870" y="2164490"/>
            <a:ext cx="1143000" cy="1143826"/>
          </a:xfrm>
          <a:prstGeom prst="ellipse">
            <a:avLst/>
          </a:prstGeom>
        </p:spPr>
        <p:txBody>
          <a:bodyPr anchor="ctr">
            <a:noAutofit/>
          </a:bodyPr>
          <a:lstStyle>
            <a:lvl1pPr marL="0" indent="0" algn="ctr">
              <a:buNone/>
              <a:defRPr sz="1400">
                <a:solidFill>
                  <a:schemeClr val="bg1"/>
                </a:solidFill>
              </a:defRPr>
            </a:lvl1pPr>
          </a:lstStyle>
          <a:p>
            <a:r>
              <a:rPr lang="en-GB"/>
              <a:t>Click icon to add picture</a:t>
            </a:r>
            <a:endParaRPr lang="en-US" dirty="0"/>
          </a:p>
        </p:txBody>
      </p:sp>
      <p:sp>
        <p:nvSpPr>
          <p:cNvPr id="8" name="Picture Placeholder 23">
            <a:extLst>
              <a:ext uri="{FF2B5EF4-FFF2-40B4-BE49-F238E27FC236}">
                <a16:creationId xmlns:a16="http://schemas.microsoft.com/office/drawing/2014/main" id="{124DE785-775F-4AE4-94B3-FA728188EBA5}"/>
              </a:ext>
            </a:extLst>
          </p:cNvPr>
          <p:cNvSpPr>
            <a:spLocks noGrp="1" noChangeAspect="1"/>
          </p:cNvSpPr>
          <p:nvPr>
            <p:ph type="pic" sz="quarter" idx="15"/>
          </p:nvPr>
        </p:nvSpPr>
        <p:spPr>
          <a:xfrm>
            <a:off x="6819572" y="2164490"/>
            <a:ext cx="1143000" cy="1143826"/>
          </a:xfrm>
          <a:prstGeom prst="ellipse">
            <a:avLst/>
          </a:prstGeom>
        </p:spPr>
        <p:txBody>
          <a:bodyPr anchor="ctr">
            <a:noAutofit/>
          </a:bodyPr>
          <a:lstStyle>
            <a:lvl1pPr marL="0" indent="0" algn="ctr">
              <a:buNone/>
              <a:defRPr sz="1400">
                <a:solidFill>
                  <a:schemeClr val="bg1"/>
                </a:solidFill>
              </a:defRPr>
            </a:lvl1pPr>
          </a:lstStyle>
          <a:p>
            <a:r>
              <a:rPr lang="en-GB"/>
              <a:t>Click icon to add picture</a:t>
            </a:r>
            <a:endParaRPr lang="en-US" dirty="0"/>
          </a:p>
        </p:txBody>
      </p:sp>
      <p:sp>
        <p:nvSpPr>
          <p:cNvPr id="9" name="Picture Placeholder 23">
            <a:extLst>
              <a:ext uri="{FF2B5EF4-FFF2-40B4-BE49-F238E27FC236}">
                <a16:creationId xmlns:a16="http://schemas.microsoft.com/office/drawing/2014/main" id="{F5694B35-7776-4DB9-9EB7-3AF076EC357D}"/>
              </a:ext>
            </a:extLst>
          </p:cNvPr>
          <p:cNvSpPr>
            <a:spLocks noGrp="1" noChangeAspect="1"/>
          </p:cNvSpPr>
          <p:nvPr>
            <p:ph type="pic" sz="quarter" idx="16"/>
          </p:nvPr>
        </p:nvSpPr>
        <p:spPr>
          <a:xfrm>
            <a:off x="9400275" y="2164490"/>
            <a:ext cx="1143000" cy="1143826"/>
          </a:xfrm>
          <a:prstGeom prst="ellipse">
            <a:avLst/>
          </a:prstGeom>
        </p:spPr>
        <p:txBody>
          <a:bodyPr anchor="ctr">
            <a:noAutofit/>
          </a:bodyPr>
          <a:lstStyle>
            <a:lvl1pPr marL="0" indent="0" algn="ctr">
              <a:buNone/>
              <a:defRPr sz="1400">
                <a:solidFill>
                  <a:schemeClr val="bg1"/>
                </a:solidFill>
              </a:defRPr>
            </a:lvl1pPr>
          </a:lstStyle>
          <a:p>
            <a:r>
              <a:rPr lang="en-GB"/>
              <a:t>Click icon to add picture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1316736" y="3575304"/>
            <a:ext cx="1828800" cy="228600"/>
          </a:xfrm>
        </p:spPr>
        <p:txBody>
          <a:bodyPr lIns="0" tIns="0" rIns="0" bIns="0">
            <a:noAutofit/>
          </a:bodyPr>
          <a:lstStyle>
            <a:lvl1pPr marL="0" indent="0" algn="ctr">
              <a:lnSpc>
                <a:spcPts val="1800"/>
              </a:lnSpc>
              <a:spcBef>
                <a:spcPts val="0"/>
              </a:spcBef>
              <a:buNone/>
              <a:defRPr sz="1400" b="0" i="0" cap="all" spc="0" baseline="0">
                <a:solidFill>
                  <a:schemeClr val="accent6"/>
                </a:solidFill>
                <a:latin typeface="+mj-lt"/>
              </a:defRPr>
            </a:lvl1pPr>
          </a:lstStyle>
          <a:p>
            <a:pPr lvl="0"/>
            <a:r>
              <a:rPr lang="en-US" dirty="0"/>
              <a:t>Name</a:t>
            </a:r>
          </a:p>
          <a:p>
            <a:pPr lvl="0"/>
            <a:r>
              <a:rPr lang="en-US" dirty="0"/>
              <a:t>surname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1316736" y="3840480"/>
            <a:ext cx="1828800" cy="228600"/>
          </a:xfrm>
        </p:spPr>
        <p:txBody>
          <a:bodyPr lIns="0" tIns="0" rIns="0" bIns="0">
            <a:noAutofit/>
          </a:bodyPr>
          <a:lstStyle>
            <a:lvl1pPr marL="0" indent="0" algn="ctr">
              <a:lnSpc>
                <a:spcPct val="100000"/>
              </a:lnSpc>
              <a:spcBef>
                <a:spcPts val="0"/>
              </a:spcBef>
              <a:buNone/>
              <a:defRPr sz="1400" b="0" cap="none" spc="20" baseline="0">
                <a:solidFill>
                  <a:schemeClr val="accent6"/>
                </a:solidFill>
              </a:defRPr>
            </a:lvl1pPr>
          </a:lstStyle>
          <a:p>
            <a:pPr lvl="0"/>
            <a:r>
              <a:rPr lang="en-US" dirty="0"/>
              <a:t>Title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3895344" y="3575304"/>
            <a:ext cx="1828800" cy="228600"/>
          </a:xfrm>
        </p:spPr>
        <p:txBody>
          <a:bodyPr lIns="0" tIns="0" rIns="0" bIns="0">
            <a:noAutofit/>
          </a:bodyPr>
          <a:lstStyle>
            <a:lvl1pPr marL="0" indent="0" algn="ctr">
              <a:lnSpc>
                <a:spcPts val="1800"/>
              </a:lnSpc>
              <a:spcBef>
                <a:spcPts val="0"/>
              </a:spcBef>
              <a:buNone/>
              <a:defRPr sz="1400" b="0" i="0" cap="all" spc="0" baseline="0">
                <a:solidFill>
                  <a:schemeClr val="accent6"/>
                </a:solidFill>
                <a:latin typeface="+mj-lt"/>
              </a:defRPr>
            </a:lvl1pPr>
          </a:lstStyle>
          <a:p>
            <a:pPr lvl="0"/>
            <a:r>
              <a:rPr lang="en-US" dirty="0"/>
              <a:t>Name</a:t>
            </a:r>
          </a:p>
          <a:p>
            <a:pPr lvl="0"/>
            <a:r>
              <a:rPr lang="en-US" dirty="0"/>
              <a:t>surname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3895344" y="3840480"/>
            <a:ext cx="1828800" cy="228600"/>
          </a:xfrm>
        </p:spPr>
        <p:txBody>
          <a:bodyPr lIns="0" tIns="0" rIns="0" bIns="0">
            <a:noAutofit/>
          </a:bodyPr>
          <a:lstStyle>
            <a:lvl1pPr marL="0" indent="0" algn="ctr">
              <a:lnSpc>
                <a:spcPct val="100000"/>
              </a:lnSpc>
              <a:spcBef>
                <a:spcPts val="0"/>
              </a:spcBef>
              <a:buNone/>
              <a:defRPr sz="1400" b="0" cap="none" spc="20" baseline="0">
                <a:solidFill>
                  <a:schemeClr val="accent6"/>
                </a:solidFill>
              </a:defRPr>
            </a:lvl1pPr>
          </a:lstStyle>
          <a:p>
            <a:pPr lvl="0"/>
            <a:r>
              <a:rPr lang="en-US" dirty="0"/>
              <a:t>Title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6473952" y="3575304"/>
            <a:ext cx="1828800" cy="228600"/>
          </a:xfrm>
        </p:spPr>
        <p:txBody>
          <a:bodyPr lIns="0" tIns="0" rIns="0" bIns="0">
            <a:noAutofit/>
          </a:bodyPr>
          <a:lstStyle>
            <a:lvl1pPr marL="0" indent="0" algn="ctr">
              <a:lnSpc>
                <a:spcPts val="1800"/>
              </a:lnSpc>
              <a:spcBef>
                <a:spcPts val="0"/>
              </a:spcBef>
              <a:buNone/>
              <a:defRPr sz="1400" b="0" i="0" cap="all" spc="0" baseline="0">
                <a:solidFill>
                  <a:schemeClr val="accent6"/>
                </a:solidFill>
                <a:latin typeface="+mj-lt"/>
              </a:defRPr>
            </a:lvl1pPr>
          </a:lstStyle>
          <a:p>
            <a:pPr lvl="0"/>
            <a:r>
              <a:rPr lang="en-US" dirty="0"/>
              <a:t>Name</a:t>
            </a:r>
          </a:p>
          <a:p>
            <a:pPr lvl="0"/>
            <a:r>
              <a:rPr lang="en-US" dirty="0"/>
              <a:t>surname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6473952" y="3840480"/>
            <a:ext cx="1828800" cy="228600"/>
          </a:xfrm>
        </p:spPr>
        <p:txBody>
          <a:bodyPr lIns="0" tIns="0" rIns="0" bIns="0">
            <a:noAutofit/>
          </a:bodyPr>
          <a:lstStyle>
            <a:lvl1pPr marL="0" indent="0" algn="ctr">
              <a:lnSpc>
                <a:spcPct val="100000"/>
              </a:lnSpc>
              <a:spcBef>
                <a:spcPts val="0"/>
              </a:spcBef>
              <a:buNone/>
              <a:defRPr sz="1400" b="0" cap="none" spc="20" baseline="0">
                <a:solidFill>
                  <a:schemeClr val="accent6"/>
                </a:solidFill>
              </a:defRPr>
            </a:lvl1pPr>
          </a:lstStyle>
          <a:p>
            <a:pPr lvl="0"/>
            <a:r>
              <a:rPr lang="en-US" dirty="0"/>
              <a:t>Title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9061704" y="3575304"/>
            <a:ext cx="1828800" cy="228600"/>
          </a:xfrm>
        </p:spPr>
        <p:txBody>
          <a:bodyPr lIns="0" tIns="0" rIns="0" bIns="0">
            <a:noAutofit/>
          </a:bodyPr>
          <a:lstStyle>
            <a:lvl1pPr marL="0" indent="0" algn="ctr">
              <a:lnSpc>
                <a:spcPts val="1800"/>
              </a:lnSpc>
              <a:spcBef>
                <a:spcPts val="0"/>
              </a:spcBef>
              <a:buNone/>
              <a:defRPr sz="1400" b="0" i="0" cap="all" spc="0" baseline="0">
                <a:solidFill>
                  <a:schemeClr val="accent6"/>
                </a:solidFill>
                <a:latin typeface="+mj-lt"/>
              </a:defRPr>
            </a:lvl1pPr>
          </a:lstStyle>
          <a:p>
            <a:pPr lvl="0"/>
            <a:r>
              <a:rPr lang="en-US" dirty="0"/>
              <a:t>Name</a:t>
            </a:r>
          </a:p>
          <a:p>
            <a:pPr lvl="0"/>
            <a:r>
              <a:rPr lang="en-US" dirty="0"/>
              <a:t>surname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9061704" y="3840480"/>
            <a:ext cx="1828800" cy="228600"/>
          </a:xfrm>
        </p:spPr>
        <p:txBody>
          <a:bodyPr lIns="0" tIns="0" rIns="0" bIns="0">
            <a:noAutofit/>
          </a:bodyPr>
          <a:lstStyle>
            <a:lvl1pPr marL="0" indent="0" algn="ctr">
              <a:lnSpc>
                <a:spcPct val="100000"/>
              </a:lnSpc>
              <a:spcBef>
                <a:spcPts val="0"/>
              </a:spcBef>
              <a:buNone/>
              <a:defRPr sz="1400" b="0" cap="none" spc="20" baseline="0">
                <a:solidFill>
                  <a:schemeClr val="accent6"/>
                </a:solidFill>
              </a:defRPr>
            </a:lvl1pPr>
          </a:lstStyle>
          <a:p>
            <a:pPr lvl="0"/>
            <a:r>
              <a:rPr lang="en-US" dirty="0"/>
              <a:t>Title</a:t>
            </a:r>
          </a:p>
        </p:txBody>
      </p:sp>
      <p:sp>
        <p:nvSpPr>
          <p:cNvPr id="3" name="Picture Placeholder 23">
            <a:extLst>
              <a:ext uri="{FF2B5EF4-FFF2-40B4-BE49-F238E27FC236}">
                <a16:creationId xmlns:a16="http://schemas.microsoft.com/office/drawing/2014/main" id="{142DCAB8-65B6-7173-CA13-B2BC69DEBBCB}"/>
              </a:ext>
            </a:extLst>
          </p:cNvPr>
          <p:cNvSpPr>
            <a:spLocks noGrp="1" noChangeAspect="1"/>
          </p:cNvSpPr>
          <p:nvPr>
            <p:ph type="pic" sz="quarter" idx="25"/>
          </p:nvPr>
        </p:nvSpPr>
        <p:spPr>
          <a:xfrm>
            <a:off x="1658168" y="4480577"/>
            <a:ext cx="1143000" cy="1143826"/>
          </a:xfrm>
          <a:prstGeom prst="ellipse">
            <a:avLst/>
          </a:prstGeom>
        </p:spPr>
        <p:txBody>
          <a:bodyPr anchor="ctr">
            <a:noAutofit/>
          </a:bodyPr>
          <a:lstStyle>
            <a:lvl1pPr marL="0" indent="0" algn="ctr">
              <a:buNone/>
              <a:defRPr sz="1400">
                <a:solidFill>
                  <a:schemeClr val="bg1"/>
                </a:solidFill>
              </a:defRPr>
            </a:lvl1pPr>
          </a:lstStyle>
          <a:p>
            <a:r>
              <a:rPr lang="en-GB"/>
              <a:t>Click icon to add picture</a:t>
            </a:r>
            <a:endParaRPr lang="en-US" dirty="0"/>
          </a:p>
        </p:txBody>
      </p:sp>
      <p:sp>
        <p:nvSpPr>
          <p:cNvPr id="18" name="Picture Placeholder 23">
            <a:extLst>
              <a:ext uri="{FF2B5EF4-FFF2-40B4-BE49-F238E27FC236}">
                <a16:creationId xmlns:a16="http://schemas.microsoft.com/office/drawing/2014/main" id="{E047ED2A-81B6-0D81-03B3-D2E0F2F47CFD}"/>
              </a:ext>
            </a:extLst>
          </p:cNvPr>
          <p:cNvSpPr>
            <a:spLocks noGrp="1" noChangeAspect="1"/>
          </p:cNvSpPr>
          <p:nvPr>
            <p:ph type="pic" sz="quarter" idx="26"/>
          </p:nvPr>
        </p:nvSpPr>
        <p:spPr>
          <a:xfrm>
            <a:off x="4238870" y="4480577"/>
            <a:ext cx="1143000" cy="1143826"/>
          </a:xfrm>
          <a:prstGeom prst="ellipse">
            <a:avLst/>
          </a:prstGeom>
        </p:spPr>
        <p:txBody>
          <a:bodyPr anchor="ctr">
            <a:noAutofit/>
          </a:bodyPr>
          <a:lstStyle>
            <a:lvl1pPr marL="0" indent="0" algn="ctr">
              <a:buNone/>
              <a:defRPr sz="1400">
                <a:solidFill>
                  <a:schemeClr val="bg1"/>
                </a:solidFill>
              </a:defRPr>
            </a:lvl1pPr>
          </a:lstStyle>
          <a:p>
            <a:r>
              <a:rPr lang="en-GB"/>
              <a:t>Click icon to add picture</a:t>
            </a:r>
            <a:endParaRPr lang="en-US" dirty="0"/>
          </a:p>
        </p:txBody>
      </p:sp>
      <p:sp>
        <p:nvSpPr>
          <p:cNvPr id="19" name="Picture Placeholder 23">
            <a:extLst>
              <a:ext uri="{FF2B5EF4-FFF2-40B4-BE49-F238E27FC236}">
                <a16:creationId xmlns:a16="http://schemas.microsoft.com/office/drawing/2014/main" id="{D13A21E4-1860-783B-9EDA-BA73EAC7EE5A}"/>
              </a:ext>
            </a:extLst>
          </p:cNvPr>
          <p:cNvSpPr>
            <a:spLocks noGrp="1" noChangeAspect="1"/>
          </p:cNvSpPr>
          <p:nvPr>
            <p:ph type="pic" sz="quarter" idx="27"/>
          </p:nvPr>
        </p:nvSpPr>
        <p:spPr>
          <a:xfrm>
            <a:off x="6819572" y="4480577"/>
            <a:ext cx="1143000" cy="1143826"/>
          </a:xfrm>
          <a:prstGeom prst="ellipse">
            <a:avLst/>
          </a:prstGeom>
        </p:spPr>
        <p:txBody>
          <a:bodyPr anchor="ctr">
            <a:noAutofit/>
          </a:bodyPr>
          <a:lstStyle>
            <a:lvl1pPr marL="0" indent="0" algn="ctr">
              <a:buNone/>
              <a:defRPr sz="1400">
                <a:solidFill>
                  <a:schemeClr val="bg1"/>
                </a:solidFill>
              </a:defRPr>
            </a:lvl1pPr>
          </a:lstStyle>
          <a:p>
            <a:r>
              <a:rPr lang="en-GB"/>
              <a:t>Click icon to add picture</a:t>
            </a:r>
            <a:endParaRPr lang="en-US" dirty="0"/>
          </a:p>
        </p:txBody>
      </p:sp>
      <p:sp>
        <p:nvSpPr>
          <p:cNvPr id="20" name="Picture Placeholder 23">
            <a:extLst>
              <a:ext uri="{FF2B5EF4-FFF2-40B4-BE49-F238E27FC236}">
                <a16:creationId xmlns:a16="http://schemas.microsoft.com/office/drawing/2014/main" id="{864AB137-7A13-2024-806B-832E1EE22487}"/>
              </a:ext>
            </a:extLst>
          </p:cNvPr>
          <p:cNvSpPr>
            <a:spLocks noGrp="1" noChangeAspect="1"/>
          </p:cNvSpPr>
          <p:nvPr>
            <p:ph type="pic" sz="quarter" idx="28"/>
          </p:nvPr>
        </p:nvSpPr>
        <p:spPr>
          <a:xfrm>
            <a:off x="9400275" y="4480577"/>
            <a:ext cx="1143000" cy="1143826"/>
          </a:xfrm>
          <a:prstGeom prst="ellipse">
            <a:avLst/>
          </a:prstGeom>
        </p:spPr>
        <p:txBody>
          <a:bodyPr anchor="ctr">
            <a:noAutofit/>
          </a:bodyPr>
          <a:lstStyle>
            <a:lvl1pPr marL="0" indent="0" algn="ctr">
              <a:buNone/>
              <a:defRPr sz="1400">
                <a:solidFill>
                  <a:schemeClr val="bg1"/>
                </a:solidFill>
              </a:defRPr>
            </a:lvl1pPr>
          </a:lstStyle>
          <a:p>
            <a:r>
              <a:rPr lang="en-GB"/>
              <a:t>Click icon to add picture</a:t>
            </a:r>
            <a:endParaRPr lang="en-US" dirty="0"/>
          </a:p>
        </p:txBody>
      </p:sp>
      <p:sp>
        <p:nvSpPr>
          <p:cNvPr id="21" name="Text Placeholder 28">
            <a:extLst>
              <a:ext uri="{FF2B5EF4-FFF2-40B4-BE49-F238E27FC236}">
                <a16:creationId xmlns:a16="http://schemas.microsoft.com/office/drawing/2014/main" id="{FE7C75A6-E498-E882-50B9-3B2D6BC03085}"/>
              </a:ext>
            </a:extLst>
          </p:cNvPr>
          <p:cNvSpPr>
            <a:spLocks noGrp="1"/>
          </p:cNvSpPr>
          <p:nvPr>
            <p:ph type="body" sz="quarter" idx="29" hasCustomPrompt="1"/>
          </p:nvPr>
        </p:nvSpPr>
        <p:spPr>
          <a:xfrm>
            <a:off x="1316736" y="5852160"/>
            <a:ext cx="1828800" cy="228600"/>
          </a:xfrm>
        </p:spPr>
        <p:txBody>
          <a:bodyPr lIns="0" tIns="0" rIns="0" bIns="0">
            <a:noAutofit/>
          </a:bodyPr>
          <a:lstStyle>
            <a:lvl1pPr marL="0" indent="0" algn="ctr">
              <a:lnSpc>
                <a:spcPts val="1800"/>
              </a:lnSpc>
              <a:spcBef>
                <a:spcPts val="0"/>
              </a:spcBef>
              <a:buNone/>
              <a:defRPr sz="1400" b="0" i="0" cap="all" spc="0" baseline="0">
                <a:solidFill>
                  <a:schemeClr val="accent6"/>
                </a:solidFill>
                <a:latin typeface="+mj-lt"/>
              </a:defRPr>
            </a:lvl1pPr>
          </a:lstStyle>
          <a:p>
            <a:pPr lvl="0"/>
            <a:r>
              <a:rPr lang="en-US" dirty="0"/>
              <a:t>Name</a:t>
            </a:r>
          </a:p>
          <a:p>
            <a:pPr lvl="0"/>
            <a:r>
              <a:rPr lang="en-US" dirty="0"/>
              <a:t>surname</a:t>
            </a:r>
          </a:p>
        </p:txBody>
      </p:sp>
      <p:sp>
        <p:nvSpPr>
          <p:cNvPr id="22" name="Text Placeholder 28">
            <a:extLst>
              <a:ext uri="{FF2B5EF4-FFF2-40B4-BE49-F238E27FC236}">
                <a16:creationId xmlns:a16="http://schemas.microsoft.com/office/drawing/2014/main" id="{ABB6097C-91E2-A9BA-27D7-A436BE5C85CC}"/>
              </a:ext>
            </a:extLst>
          </p:cNvPr>
          <p:cNvSpPr>
            <a:spLocks noGrp="1"/>
          </p:cNvSpPr>
          <p:nvPr>
            <p:ph type="body" sz="quarter" idx="30" hasCustomPrompt="1"/>
          </p:nvPr>
        </p:nvSpPr>
        <p:spPr>
          <a:xfrm>
            <a:off x="1316736" y="6117336"/>
            <a:ext cx="1828800" cy="228600"/>
          </a:xfrm>
        </p:spPr>
        <p:txBody>
          <a:bodyPr lIns="0" tIns="0" rIns="0" bIns="0">
            <a:noAutofit/>
          </a:bodyPr>
          <a:lstStyle>
            <a:lvl1pPr marL="0" indent="0" algn="ctr">
              <a:lnSpc>
                <a:spcPct val="100000"/>
              </a:lnSpc>
              <a:spcBef>
                <a:spcPts val="0"/>
              </a:spcBef>
              <a:buNone/>
              <a:defRPr sz="1400" b="0" cap="none" spc="20" baseline="0">
                <a:solidFill>
                  <a:schemeClr val="accent6"/>
                </a:solidFill>
              </a:defRPr>
            </a:lvl1pPr>
          </a:lstStyle>
          <a:p>
            <a:pPr lvl="0"/>
            <a:r>
              <a:rPr lang="en-US" dirty="0"/>
              <a:t>Title</a:t>
            </a:r>
          </a:p>
        </p:txBody>
      </p:sp>
      <p:sp>
        <p:nvSpPr>
          <p:cNvPr id="23" name="Text Placeholder 28">
            <a:extLst>
              <a:ext uri="{FF2B5EF4-FFF2-40B4-BE49-F238E27FC236}">
                <a16:creationId xmlns:a16="http://schemas.microsoft.com/office/drawing/2014/main" id="{78FC5CF0-D167-C7B4-1028-C1A4A9C03EC4}"/>
              </a:ext>
            </a:extLst>
          </p:cNvPr>
          <p:cNvSpPr>
            <a:spLocks noGrp="1"/>
          </p:cNvSpPr>
          <p:nvPr>
            <p:ph type="body" sz="quarter" idx="31" hasCustomPrompt="1"/>
          </p:nvPr>
        </p:nvSpPr>
        <p:spPr>
          <a:xfrm>
            <a:off x="3895344" y="5852160"/>
            <a:ext cx="1828800" cy="228600"/>
          </a:xfrm>
        </p:spPr>
        <p:txBody>
          <a:bodyPr lIns="0" tIns="0" rIns="0" bIns="0">
            <a:noAutofit/>
          </a:bodyPr>
          <a:lstStyle>
            <a:lvl1pPr marL="0" indent="0" algn="ctr">
              <a:lnSpc>
                <a:spcPts val="1800"/>
              </a:lnSpc>
              <a:spcBef>
                <a:spcPts val="0"/>
              </a:spcBef>
              <a:buNone/>
              <a:defRPr sz="1400" b="0" i="0" cap="all" spc="0" baseline="0">
                <a:solidFill>
                  <a:schemeClr val="accent6"/>
                </a:solidFill>
                <a:latin typeface="+mj-lt"/>
              </a:defRPr>
            </a:lvl1pPr>
          </a:lstStyle>
          <a:p>
            <a:pPr lvl="0"/>
            <a:r>
              <a:rPr lang="en-US" dirty="0"/>
              <a:t>Name</a:t>
            </a:r>
          </a:p>
          <a:p>
            <a:pPr lvl="0"/>
            <a:r>
              <a:rPr lang="en-US" dirty="0"/>
              <a:t>surname</a:t>
            </a:r>
          </a:p>
        </p:txBody>
      </p:sp>
      <p:sp>
        <p:nvSpPr>
          <p:cNvPr id="24" name="Text Placeholder 28">
            <a:extLst>
              <a:ext uri="{FF2B5EF4-FFF2-40B4-BE49-F238E27FC236}">
                <a16:creationId xmlns:a16="http://schemas.microsoft.com/office/drawing/2014/main" id="{D55C22DA-5353-B8BF-C4FF-91A8B8B6446A}"/>
              </a:ext>
            </a:extLst>
          </p:cNvPr>
          <p:cNvSpPr>
            <a:spLocks noGrp="1"/>
          </p:cNvSpPr>
          <p:nvPr>
            <p:ph type="body" sz="quarter" idx="32" hasCustomPrompt="1"/>
          </p:nvPr>
        </p:nvSpPr>
        <p:spPr>
          <a:xfrm>
            <a:off x="3895344" y="6117336"/>
            <a:ext cx="1828800" cy="228600"/>
          </a:xfrm>
        </p:spPr>
        <p:txBody>
          <a:bodyPr lIns="0" tIns="0" rIns="0" bIns="0">
            <a:noAutofit/>
          </a:bodyPr>
          <a:lstStyle>
            <a:lvl1pPr marL="0" indent="0" algn="ctr">
              <a:lnSpc>
                <a:spcPct val="100000"/>
              </a:lnSpc>
              <a:spcBef>
                <a:spcPts val="0"/>
              </a:spcBef>
              <a:buNone/>
              <a:defRPr sz="1400" b="0" cap="none" spc="20" baseline="0">
                <a:solidFill>
                  <a:schemeClr val="accent6"/>
                </a:solidFill>
              </a:defRPr>
            </a:lvl1pPr>
          </a:lstStyle>
          <a:p>
            <a:pPr lvl="0"/>
            <a:r>
              <a:rPr lang="en-US" dirty="0"/>
              <a:t>Title</a:t>
            </a:r>
          </a:p>
        </p:txBody>
      </p:sp>
      <p:sp>
        <p:nvSpPr>
          <p:cNvPr id="25" name="Text Placeholder 28">
            <a:extLst>
              <a:ext uri="{FF2B5EF4-FFF2-40B4-BE49-F238E27FC236}">
                <a16:creationId xmlns:a16="http://schemas.microsoft.com/office/drawing/2014/main" id="{9F59F81C-A663-51B7-2FF3-E8D3462315FD}"/>
              </a:ext>
            </a:extLst>
          </p:cNvPr>
          <p:cNvSpPr>
            <a:spLocks noGrp="1"/>
          </p:cNvSpPr>
          <p:nvPr>
            <p:ph type="body" sz="quarter" idx="33" hasCustomPrompt="1"/>
          </p:nvPr>
        </p:nvSpPr>
        <p:spPr>
          <a:xfrm>
            <a:off x="6473952" y="5852160"/>
            <a:ext cx="1828800" cy="228600"/>
          </a:xfrm>
        </p:spPr>
        <p:txBody>
          <a:bodyPr lIns="0" tIns="0" rIns="0" bIns="0">
            <a:noAutofit/>
          </a:bodyPr>
          <a:lstStyle>
            <a:lvl1pPr marL="0" indent="0" algn="ctr">
              <a:lnSpc>
                <a:spcPts val="1800"/>
              </a:lnSpc>
              <a:spcBef>
                <a:spcPts val="0"/>
              </a:spcBef>
              <a:buNone/>
              <a:defRPr sz="1400" b="0" i="0" cap="all" spc="0" baseline="0">
                <a:solidFill>
                  <a:schemeClr val="accent6"/>
                </a:solidFill>
                <a:latin typeface="+mj-lt"/>
              </a:defRPr>
            </a:lvl1pPr>
          </a:lstStyle>
          <a:p>
            <a:pPr lvl="0"/>
            <a:r>
              <a:rPr lang="en-US" dirty="0"/>
              <a:t>Name</a:t>
            </a:r>
          </a:p>
          <a:p>
            <a:pPr lvl="0"/>
            <a:r>
              <a:rPr lang="en-US" dirty="0"/>
              <a:t>surname</a:t>
            </a:r>
          </a:p>
        </p:txBody>
      </p:sp>
      <p:sp>
        <p:nvSpPr>
          <p:cNvPr id="26" name="Text Placeholder 28">
            <a:extLst>
              <a:ext uri="{FF2B5EF4-FFF2-40B4-BE49-F238E27FC236}">
                <a16:creationId xmlns:a16="http://schemas.microsoft.com/office/drawing/2014/main" id="{8F6AC0DB-5305-0EF0-76E1-B8577DCB8CFA}"/>
              </a:ext>
            </a:extLst>
          </p:cNvPr>
          <p:cNvSpPr>
            <a:spLocks noGrp="1"/>
          </p:cNvSpPr>
          <p:nvPr>
            <p:ph type="body" sz="quarter" idx="34" hasCustomPrompt="1"/>
          </p:nvPr>
        </p:nvSpPr>
        <p:spPr>
          <a:xfrm>
            <a:off x="6473952" y="6117336"/>
            <a:ext cx="1828800" cy="228600"/>
          </a:xfrm>
        </p:spPr>
        <p:txBody>
          <a:bodyPr lIns="0" tIns="0" rIns="0" bIns="0">
            <a:noAutofit/>
          </a:bodyPr>
          <a:lstStyle>
            <a:lvl1pPr marL="0" indent="0" algn="ctr">
              <a:lnSpc>
                <a:spcPct val="100000"/>
              </a:lnSpc>
              <a:spcBef>
                <a:spcPts val="0"/>
              </a:spcBef>
              <a:buNone/>
              <a:defRPr sz="1400" b="0" cap="none" spc="20" baseline="0">
                <a:solidFill>
                  <a:schemeClr val="accent6"/>
                </a:solidFill>
              </a:defRPr>
            </a:lvl1pPr>
          </a:lstStyle>
          <a:p>
            <a:pPr lvl="0"/>
            <a:r>
              <a:rPr lang="en-US" dirty="0"/>
              <a:t>Title</a:t>
            </a:r>
          </a:p>
        </p:txBody>
      </p:sp>
      <p:sp>
        <p:nvSpPr>
          <p:cNvPr id="27" name="Text Placeholder 28">
            <a:extLst>
              <a:ext uri="{FF2B5EF4-FFF2-40B4-BE49-F238E27FC236}">
                <a16:creationId xmlns:a16="http://schemas.microsoft.com/office/drawing/2014/main" id="{C7766778-EADE-E830-94ED-B5548837EA91}"/>
              </a:ext>
            </a:extLst>
          </p:cNvPr>
          <p:cNvSpPr>
            <a:spLocks noGrp="1"/>
          </p:cNvSpPr>
          <p:nvPr>
            <p:ph type="body" sz="quarter" idx="35" hasCustomPrompt="1"/>
          </p:nvPr>
        </p:nvSpPr>
        <p:spPr>
          <a:xfrm>
            <a:off x="9061704" y="5852160"/>
            <a:ext cx="1828800" cy="228600"/>
          </a:xfrm>
        </p:spPr>
        <p:txBody>
          <a:bodyPr lIns="0" tIns="0" rIns="0" bIns="0">
            <a:noAutofit/>
          </a:bodyPr>
          <a:lstStyle>
            <a:lvl1pPr marL="0" indent="0" algn="ctr">
              <a:lnSpc>
                <a:spcPts val="1800"/>
              </a:lnSpc>
              <a:spcBef>
                <a:spcPts val="0"/>
              </a:spcBef>
              <a:buNone/>
              <a:defRPr sz="1400" b="0" i="0" cap="all" spc="0" baseline="0">
                <a:solidFill>
                  <a:schemeClr val="accent6"/>
                </a:solidFill>
                <a:latin typeface="+mj-lt"/>
              </a:defRPr>
            </a:lvl1pPr>
          </a:lstStyle>
          <a:p>
            <a:pPr lvl="0"/>
            <a:r>
              <a:rPr lang="en-US" dirty="0"/>
              <a:t>Name</a:t>
            </a:r>
          </a:p>
          <a:p>
            <a:pPr lvl="0"/>
            <a:r>
              <a:rPr lang="en-US" dirty="0"/>
              <a:t>surname</a:t>
            </a:r>
          </a:p>
        </p:txBody>
      </p:sp>
      <p:sp>
        <p:nvSpPr>
          <p:cNvPr id="28" name="Text Placeholder 28">
            <a:extLst>
              <a:ext uri="{FF2B5EF4-FFF2-40B4-BE49-F238E27FC236}">
                <a16:creationId xmlns:a16="http://schemas.microsoft.com/office/drawing/2014/main" id="{E29FCF55-ECB6-6BB4-69CE-6677F4932C01}"/>
              </a:ext>
            </a:extLst>
          </p:cNvPr>
          <p:cNvSpPr>
            <a:spLocks noGrp="1"/>
          </p:cNvSpPr>
          <p:nvPr>
            <p:ph type="body" sz="quarter" idx="36" hasCustomPrompt="1"/>
          </p:nvPr>
        </p:nvSpPr>
        <p:spPr>
          <a:xfrm>
            <a:off x="9061704" y="6117336"/>
            <a:ext cx="1828800" cy="228600"/>
          </a:xfrm>
        </p:spPr>
        <p:txBody>
          <a:bodyPr lIns="0" tIns="0" rIns="0" bIns="0">
            <a:noAutofit/>
          </a:bodyPr>
          <a:lstStyle>
            <a:lvl1pPr marL="0" indent="0" algn="ctr">
              <a:lnSpc>
                <a:spcPct val="100000"/>
              </a:lnSpc>
              <a:spcBef>
                <a:spcPts val="0"/>
              </a:spcBef>
              <a:buNone/>
              <a:defRPr sz="1400" b="0" cap="none" spc="20" baseline="0">
                <a:solidFill>
                  <a:schemeClr val="accent6"/>
                </a:solidFill>
              </a:defRPr>
            </a:lvl1pPr>
          </a:lstStyle>
          <a:p>
            <a:pPr lvl="0"/>
            <a:r>
              <a:rPr lang="en-US" dirty="0"/>
              <a:t>Title</a:t>
            </a:r>
          </a:p>
        </p:txBody>
      </p:sp>
      <p:sp>
        <p:nvSpPr>
          <p:cNvPr id="29" name="Footer Placeholder 28">
            <a:extLst>
              <a:ext uri="{FF2B5EF4-FFF2-40B4-BE49-F238E27FC236}">
                <a16:creationId xmlns:a16="http://schemas.microsoft.com/office/drawing/2014/main" id="{E50B0175-9BBD-26B5-48D1-23C14CD585BE}"/>
              </a:ext>
            </a:extLst>
          </p:cNvPr>
          <p:cNvSpPr>
            <a:spLocks noGrp="1"/>
          </p:cNvSpPr>
          <p:nvPr>
            <p:ph type="ftr" sz="quarter" idx="37"/>
          </p:nvPr>
        </p:nvSpPr>
        <p:spPr/>
        <p:txBody>
          <a:bodyPr>
            <a:noAutofit/>
          </a:bodyPr>
          <a:lstStyle/>
          <a:p>
            <a:r>
              <a:rPr lang="en-US" dirty="0"/>
              <a:t>Fine Jewelry</a:t>
            </a:r>
          </a:p>
        </p:txBody>
      </p:sp>
      <p:cxnSp>
        <p:nvCxnSpPr>
          <p:cNvPr id="4" name="Straight Connector 3">
            <a:extLst>
              <a:ext uri="{FF2B5EF4-FFF2-40B4-BE49-F238E27FC236}">
                <a16:creationId xmlns:a16="http://schemas.microsoft.com/office/drawing/2014/main" id="{FE09E0A9-2459-5903-A74B-7F3F6F82FBD4}"/>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6B47BC0-FA5D-EA74-4832-84BBDC63054C}"/>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AD3FDDC-AE8B-916E-2FB3-18E7CBBC7A5F}"/>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F4F2EEB-CE87-7F98-716D-ED8DEDF4E6F1}"/>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4" name="Freeform 42">
            <a:extLst>
              <a:ext uri="{FF2B5EF4-FFF2-40B4-BE49-F238E27FC236}">
                <a16:creationId xmlns:a16="http://schemas.microsoft.com/office/drawing/2014/main" id="{C29E57C3-BF26-FFED-0E5E-D1D7503CC145}"/>
              </a:ext>
            </a:extLst>
          </p:cNvPr>
          <p:cNvSpPr/>
          <p:nvPr userDrawn="1"/>
        </p:nvSpPr>
        <p:spPr>
          <a:xfrm>
            <a:off x="11169550" y="1625301"/>
            <a:ext cx="421636" cy="421362"/>
          </a:xfrm>
          <a:custGeom>
            <a:avLst/>
            <a:gdLst>
              <a:gd name="connsiteX0" fmla="*/ 245827 w 421636"/>
              <a:gd name="connsiteY0" fmla="*/ 135800 h 421362"/>
              <a:gd name="connsiteX1" fmla="*/ 212735 w 421636"/>
              <a:gd name="connsiteY1" fmla="*/ 0 h 421362"/>
              <a:gd name="connsiteX2" fmla="*/ 177471 w 421636"/>
              <a:gd name="connsiteY2" fmla="*/ 135302 h 421362"/>
              <a:gd name="connsiteX3" fmla="*/ 136074 w 421636"/>
              <a:gd name="connsiteY3" fmla="*/ 175919 h 421362"/>
              <a:gd name="connsiteX4" fmla="*/ 0 w 421636"/>
              <a:gd name="connsiteY4" fmla="*/ 208811 h 421362"/>
              <a:gd name="connsiteX5" fmla="*/ 135434 w 421636"/>
              <a:gd name="connsiteY5" fmla="*/ 244071 h 421362"/>
              <a:gd name="connsiteX6" fmla="*/ 176065 w 421636"/>
              <a:gd name="connsiteY6" fmla="*/ 285435 h 421362"/>
              <a:gd name="connsiteX7" fmla="*/ 209029 w 421636"/>
              <a:gd name="connsiteY7" fmla="*/ 421363 h 421362"/>
              <a:gd name="connsiteX8" fmla="*/ 244293 w 421636"/>
              <a:gd name="connsiteY8" fmla="*/ 286061 h 421362"/>
              <a:gd name="connsiteX9" fmla="*/ 285690 w 421636"/>
              <a:gd name="connsiteY9" fmla="*/ 245444 h 421362"/>
              <a:gd name="connsiteX10" fmla="*/ 421636 w 421636"/>
              <a:gd name="connsiteY10" fmla="*/ 212552 h 421362"/>
              <a:gd name="connsiteX11" fmla="*/ 286202 w 421636"/>
              <a:gd name="connsiteY11" fmla="*/ 177292 h 421362"/>
              <a:gd name="connsiteX12" fmla="*/ 245827 w 421636"/>
              <a:gd name="connsiteY12" fmla="*/ 135800 h 4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1636" h="421362">
                <a:moveTo>
                  <a:pt x="245827" y="135800"/>
                </a:moveTo>
                <a:lnTo>
                  <a:pt x="212735" y="0"/>
                </a:lnTo>
                <a:lnTo>
                  <a:pt x="177471" y="135302"/>
                </a:lnTo>
                <a:cubicBezTo>
                  <a:pt x="172232" y="155489"/>
                  <a:pt x="156261" y="171061"/>
                  <a:pt x="136074" y="175919"/>
                </a:cubicBezTo>
                <a:lnTo>
                  <a:pt x="0" y="208811"/>
                </a:lnTo>
                <a:lnTo>
                  <a:pt x="135434" y="244071"/>
                </a:lnTo>
                <a:cubicBezTo>
                  <a:pt x="155622" y="249306"/>
                  <a:pt x="171210" y="265254"/>
                  <a:pt x="176065" y="285435"/>
                </a:cubicBezTo>
                <a:lnTo>
                  <a:pt x="209029" y="421363"/>
                </a:lnTo>
                <a:lnTo>
                  <a:pt x="244293" y="286061"/>
                </a:lnTo>
                <a:cubicBezTo>
                  <a:pt x="249532" y="265874"/>
                  <a:pt x="265503" y="250302"/>
                  <a:pt x="285690" y="245444"/>
                </a:cubicBezTo>
                <a:lnTo>
                  <a:pt x="421636" y="212552"/>
                </a:lnTo>
                <a:lnTo>
                  <a:pt x="286202" y="177292"/>
                </a:lnTo>
                <a:cubicBezTo>
                  <a:pt x="266397" y="171935"/>
                  <a:pt x="250682" y="155987"/>
                  <a:pt x="245827" y="135800"/>
                </a:cubicBezTo>
                <a:close/>
              </a:path>
            </a:pathLst>
          </a:custGeom>
          <a:solidFill>
            <a:schemeClr val="accent1">
              <a:alpha val="50000"/>
            </a:schemeClr>
          </a:solidFill>
          <a:ln w="6385" cap="flat">
            <a:noFill/>
            <a:prstDash val="solid"/>
            <a:miter/>
          </a:ln>
        </p:spPr>
        <p:txBody>
          <a:bodyPr rtlCol="0" anchor="ctr"/>
          <a:lstStyle/>
          <a:p>
            <a:endParaRPr lang="en-US" dirty="0"/>
          </a:p>
        </p:txBody>
      </p:sp>
      <p:sp>
        <p:nvSpPr>
          <p:cNvPr id="35" name="Freeform 44">
            <a:extLst>
              <a:ext uri="{FF2B5EF4-FFF2-40B4-BE49-F238E27FC236}">
                <a16:creationId xmlns:a16="http://schemas.microsoft.com/office/drawing/2014/main" id="{C22B1F65-D475-A98E-EA7F-55FD41B5C38A}"/>
              </a:ext>
            </a:extLst>
          </p:cNvPr>
          <p:cNvSpPr/>
          <p:nvPr userDrawn="1"/>
        </p:nvSpPr>
        <p:spPr>
          <a:xfrm>
            <a:off x="11226099" y="624429"/>
            <a:ext cx="766611" cy="753345"/>
          </a:xfrm>
          <a:custGeom>
            <a:avLst/>
            <a:gdLst>
              <a:gd name="connsiteX0" fmla="*/ 766611 w 766611"/>
              <a:gd name="connsiteY0" fmla="*/ 461205 h 753345"/>
              <a:gd name="connsiteX1" fmla="*/ 489527 w 766611"/>
              <a:gd name="connsiteY1" fmla="*/ 342549 h 753345"/>
              <a:gd name="connsiteX2" fmla="*/ 647557 w 766611"/>
              <a:gd name="connsiteY2" fmla="*/ 84451 h 753345"/>
              <a:gd name="connsiteX3" fmla="*/ 407181 w 766611"/>
              <a:gd name="connsiteY3" fmla="*/ 266936 h 753345"/>
              <a:gd name="connsiteX4" fmla="*/ 264254 w 766611"/>
              <a:gd name="connsiteY4" fmla="*/ 0 h 753345"/>
              <a:gd name="connsiteX5" fmla="*/ 300960 w 766611"/>
              <a:gd name="connsiteY5" fmla="*/ 300978 h 753345"/>
              <a:gd name="connsiteX6" fmla="*/ 0 w 766611"/>
              <a:gd name="connsiteY6" fmla="*/ 292304 h 753345"/>
              <a:gd name="connsiteX7" fmla="*/ 277085 w 766611"/>
              <a:gd name="connsiteY7" fmla="*/ 410797 h 753345"/>
              <a:gd name="connsiteX8" fmla="*/ 119052 w 766611"/>
              <a:gd name="connsiteY8" fmla="*/ 669060 h 753345"/>
              <a:gd name="connsiteX9" fmla="*/ 359430 w 766611"/>
              <a:gd name="connsiteY9" fmla="*/ 486410 h 753345"/>
              <a:gd name="connsiteX10" fmla="*/ 502358 w 766611"/>
              <a:gd name="connsiteY10" fmla="*/ 753345 h 753345"/>
              <a:gd name="connsiteX11" fmla="*/ 465814 w 766611"/>
              <a:gd name="connsiteY11" fmla="*/ 452367 h 753345"/>
              <a:gd name="connsiteX12" fmla="*/ 766611 w 766611"/>
              <a:gd name="connsiteY12" fmla="*/ 461205 h 753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6611" h="753345">
                <a:moveTo>
                  <a:pt x="766611" y="461205"/>
                </a:moveTo>
                <a:lnTo>
                  <a:pt x="489527" y="342549"/>
                </a:lnTo>
                <a:lnTo>
                  <a:pt x="647557" y="84451"/>
                </a:lnTo>
                <a:lnTo>
                  <a:pt x="407181" y="266936"/>
                </a:lnTo>
                <a:lnTo>
                  <a:pt x="264254" y="0"/>
                </a:lnTo>
                <a:lnTo>
                  <a:pt x="300960" y="300978"/>
                </a:lnTo>
                <a:lnTo>
                  <a:pt x="0" y="292304"/>
                </a:lnTo>
                <a:lnTo>
                  <a:pt x="277085" y="410797"/>
                </a:lnTo>
                <a:lnTo>
                  <a:pt x="119052" y="669060"/>
                </a:lnTo>
                <a:lnTo>
                  <a:pt x="359430" y="486410"/>
                </a:lnTo>
                <a:lnTo>
                  <a:pt x="502358" y="753345"/>
                </a:lnTo>
                <a:lnTo>
                  <a:pt x="465814" y="452367"/>
                </a:lnTo>
                <a:lnTo>
                  <a:pt x="766611" y="461205"/>
                </a:lnTo>
                <a:close/>
              </a:path>
            </a:pathLst>
          </a:custGeom>
          <a:solidFill>
            <a:schemeClr val="accent1">
              <a:alpha val="75000"/>
            </a:schemeClr>
          </a:solidFill>
          <a:ln w="6385" cap="flat">
            <a:noFill/>
            <a:prstDash val="solid"/>
            <a:miter/>
          </a:ln>
        </p:spPr>
        <p:txBody>
          <a:bodyPr rtlCol="0" anchor="ctr"/>
          <a:lstStyle/>
          <a:p>
            <a:endParaRPr lang="en-US" dirty="0"/>
          </a:p>
        </p:txBody>
      </p:sp>
      <p:sp>
        <p:nvSpPr>
          <p:cNvPr id="36" name="Freeform 53">
            <a:extLst>
              <a:ext uri="{FF2B5EF4-FFF2-40B4-BE49-F238E27FC236}">
                <a16:creationId xmlns:a16="http://schemas.microsoft.com/office/drawing/2014/main" id="{A2942759-5FC1-A116-374B-028C8EFD6AA8}"/>
              </a:ext>
            </a:extLst>
          </p:cNvPr>
          <p:cNvSpPr/>
          <p:nvPr userDrawn="1"/>
        </p:nvSpPr>
        <p:spPr>
          <a:xfrm>
            <a:off x="11628104" y="2658690"/>
            <a:ext cx="281090" cy="261755"/>
          </a:xfrm>
          <a:custGeom>
            <a:avLst/>
            <a:gdLst>
              <a:gd name="connsiteX0" fmla="*/ 172807 w 281090"/>
              <a:gd name="connsiteY0" fmla="*/ 106707 h 261755"/>
              <a:gd name="connsiteX1" fmla="*/ 196572 w 281090"/>
              <a:gd name="connsiteY1" fmla="*/ 0 h 261755"/>
              <a:gd name="connsiteX2" fmla="*/ 135882 w 281090"/>
              <a:gd name="connsiteY2" fmla="*/ 90631 h 261755"/>
              <a:gd name="connsiteX3" fmla="*/ 55963 w 281090"/>
              <a:gd name="connsiteY3" fmla="*/ 16663 h 261755"/>
              <a:gd name="connsiteX4" fmla="*/ 103684 w 281090"/>
              <a:gd name="connsiteY4" fmla="*/ 114898 h 261755"/>
              <a:gd name="connsiteX5" fmla="*/ 0 w 281090"/>
              <a:gd name="connsiteY5" fmla="*/ 147541 h 261755"/>
              <a:gd name="connsiteX6" fmla="*/ 108284 w 281090"/>
              <a:gd name="connsiteY6" fmla="*/ 155049 h 261755"/>
              <a:gd name="connsiteX7" fmla="*/ 84583 w 281090"/>
              <a:gd name="connsiteY7" fmla="*/ 261756 h 261755"/>
              <a:gd name="connsiteX8" fmla="*/ 145273 w 281090"/>
              <a:gd name="connsiteY8" fmla="*/ 171124 h 261755"/>
              <a:gd name="connsiteX9" fmla="*/ 225128 w 281090"/>
              <a:gd name="connsiteY9" fmla="*/ 245093 h 261755"/>
              <a:gd name="connsiteX10" fmla="*/ 177535 w 281090"/>
              <a:gd name="connsiteY10" fmla="*/ 146858 h 261755"/>
              <a:gd name="connsiteX11" fmla="*/ 281091 w 281090"/>
              <a:gd name="connsiteY11" fmla="*/ 114215 h 261755"/>
              <a:gd name="connsiteX12" fmla="*/ 172807 w 281090"/>
              <a:gd name="connsiteY12" fmla="*/ 106707 h 2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090" h="261755">
                <a:moveTo>
                  <a:pt x="172807" y="106707"/>
                </a:moveTo>
                <a:lnTo>
                  <a:pt x="196572" y="0"/>
                </a:lnTo>
                <a:lnTo>
                  <a:pt x="135882" y="90631"/>
                </a:lnTo>
                <a:lnTo>
                  <a:pt x="55963" y="16663"/>
                </a:lnTo>
                <a:lnTo>
                  <a:pt x="103684" y="114898"/>
                </a:lnTo>
                <a:lnTo>
                  <a:pt x="0" y="147541"/>
                </a:lnTo>
                <a:lnTo>
                  <a:pt x="108284" y="155049"/>
                </a:lnTo>
                <a:lnTo>
                  <a:pt x="84583" y="261756"/>
                </a:lnTo>
                <a:lnTo>
                  <a:pt x="145273" y="171124"/>
                </a:lnTo>
                <a:lnTo>
                  <a:pt x="225128" y="245093"/>
                </a:lnTo>
                <a:lnTo>
                  <a:pt x="177535" y="146858"/>
                </a:lnTo>
                <a:lnTo>
                  <a:pt x="281091" y="114215"/>
                </a:lnTo>
                <a:lnTo>
                  <a:pt x="172807" y="106707"/>
                </a:lnTo>
                <a:close/>
              </a:path>
            </a:pathLst>
          </a:custGeom>
          <a:solidFill>
            <a:schemeClr val="accent1"/>
          </a:solidFill>
          <a:ln w="6385" cap="flat">
            <a:noFill/>
            <a:prstDash val="solid"/>
            <a:miter/>
          </a:ln>
        </p:spPr>
        <p:txBody>
          <a:bodyPr rtlCol="0" anchor="ctr"/>
          <a:lstStyle/>
          <a:p>
            <a:endParaRPr lang="en-US" dirty="0"/>
          </a:p>
        </p:txBody>
      </p:sp>
      <p:sp>
        <p:nvSpPr>
          <p:cNvPr id="37" name="Freeform 57">
            <a:extLst>
              <a:ext uri="{FF2B5EF4-FFF2-40B4-BE49-F238E27FC236}">
                <a16:creationId xmlns:a16="http://schemas.microsoft.com/office/drawing/2014/main" id="{6DBBCC02-F430-7C2E-F156-67C1A83C2A24}"/>
              </a:ext>
            </a:extLst>
          </p:cNvPr>
          <p:cNvSpPr>
            <a:spLocks noChangeAspect="1"/>
          </p:cNvSpPr>
          <p:nvPr userDrawn="1"/>
        </p:nvSpPr>
        <p:spPr>
          <a:xfrm>
            <a:off x="1543868" y="2051048"/>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p>
            <a:endParaRPr lang="en-US" dirty="0"/>
          </a:p>
        </p:txBody>
      </p:sp>
      <p:sp>
        <p:nvSpPr>
          <p:cNvPr id="38" name="Freeform 58">
            <a:extLst>
              <a:ext uri="{FF2B5EF4-FFF2-40B4-BE49-F238E27FC236}">
                <a16:creationId xmlns:a16="http://schemas.microsoft.com/office/drawing/2014/main" id="{179957A1-7302-4BBF-780A-0D81913AE106}"/>
              </a:ext>
            </a:extLst>
          </p:cNvPr>
          <p:cNvSpPr>
            <a:spLocks noChangeAspect="1"/>
          </p:cNvSpPr>
          <p:nvPr userDrawn="1"/>
        </p:nvSpPr>
        <p:spPr>
          <a:xfrm>
            <a:off x="4124570" y="2051048"/>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p>
            <a:endParaRPr lang="en-US" dirty="0"/>
          </a:p>
        </p:txBody>
      </p:sp>
      <p:sp>
        <p:nvSpPr>
          <p:cNvPr id="39" name="Freeform 59">
            <a:extLst>
              <a:ext uri="{FF2B5EF4-FFF2-40B4-BE49-F238E27FC236}">
                <a16:creationId xmlns:a16="http://schemas.microsoft.com/office/drawing/2014/main" id="{3961B42C-5BF6-F087-D3BA-97C8CA8DBC0C}"/>
              </a:ext>
            </a:extLst>
          </p:cNvPr>
          <p:cNvSpPr>
            <a:spLocks noChangeAspect="1"/>
          </p:cNvSpPr>
          <p:nvPr userDrawn="1"/>
        </p:nvSpPr>
        <p:spPr>
          <a:xfrm>
            <a:off x="6705272" y="2051048"/>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p>
            <a:endParaRPr lang="en-US" dirty="0"/>
          </a:p>
        </p:txBody>
      </p:sp>
      <p:sp>
        <p:nvSpPr>
          <p:cNvPr id="40" name="Freeform 60">
            <a:extLst>
              <a:ext uri="{FF2B5EF4-FFF2-40B4-BE49-F238E27FC236}">
                <a16:creationId xmlns:a16="http://schemas.microsoft.com/office/drawing/2014/main" id="{F322CB43-A3A7-A788-26DD-81960035FAA0}"/>
              </a:ext>
            </a:extLst>
          </p:cNvPr>
          <p:cNvSpPr>
            <a:spLocks noChangeAspect="1"/>
          </p:cNvSpPr>
          <p:nvPr userDrawn="1"/>
        </p:nvSpPr>
        <p:spPr>
          <a:xfrm>
            <a:off x="9285975" y="2051048"/>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p>
            <a:endParaRPr lang="en-US" dirty="0"/>
          </a:p>
        </p:txBody>
      </p:sp>
      <p:sp>
        <p:nvSpPr>
          <p:cNvPr id="41" name="Freeform 61">
            <a:extLst>
              <a:ext uri="{FF2B5EF4-FFF2-40B4-BE49-F238E27FC236}">
                <a16:creationId xmlns:a16="http://schemas.microsoft.com/office/drawing/2014/main" id="{4BB225F0-6CCF-C3D8-6427-2BD0833C8757}"/>
              </a:ext>
            </a:extLst>
          </p:cNvPr>
          <p:cNvSpPr>
            <a:spLocks noChangeAspect="1"/>
          </p:cNvSpPr>
          <p:nvPr userDrawn="1"/>
        </p:nvSpPr>
        <p:spPr>
          <a:xfrm>
            <a:off x="1543868" y="4367135"/>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p>
            <a:endParaRPr lang="en-US" dirty="0"/>
          </a:p>
        </p:txBody>
      </p:sp>
      <p:sp>
        <p:nvSpPr>
          <p:cNvPr id="42" name="Freeform 62">
            <a:extLst>
              <a:ext uri="{FF2B5EF4-FFF2-40B4-BE49-F238E27FC236}">
                <a16:creationId xmlns:a16="http://schemas.microsoft.com/office/drawing/2014/main" id="{F91B4146-B9B3-B7ED-3E4F-1109E04059D6}"/>
              </a:ext>
            </a:extLst>
          </p:cNvPr>
          <p:cNvSpPr>
            <a:spLocks noChangeAspect="1"/>
          </p:cNvSpPr>
          <p:nvPr userDrawn="1"/>
        </p:nvSpPr>
        <p:spPr>
          <a:xfrm>
            <a:off x="4124570" y="4367135"/>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p>
            <a:endParaRPr lang="en-US" dirty="0"/>
          </a:p>
        </p:txBody>
      </p:sp>
      <p:sp>
        <p:nvSpPr>
          <p:cNvPr id="43" name="Freeform 63">
            <a:extLst>
              <a:ext uri="{FF2B5EF4-FFF2-40B4-BE49-F238E27FC236}">
                <a16:creationId xmlns:a16="http://schemas.microsoft.com/office/drawing/2014/main" id="{C931CB60-C1AA-2940-EFA6-0D00E5274A26}"/>
              </a:ext>
            </a:extLst>
          </p:cNvPr>
          <p:cNvSpPr>
            <a:spLocks noChangeAspect="1"/>
          </p:cNvSpPr>
          <p:nvPr userDrawn="1"/>
        </p:nvSpPr>
        <p:spPr>
          <a:xfrm>
            <a:off x="6705272" y="4367135"/>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p>
            <a:endParaRPr lang="en-US" dirty="0"/>
          </a:p>
        </p:txBody>
      </p:sp>
      <p:sp>
        <p:nvSpPr>
          <p:cNvPr id="44" name="Freeform 64">
            <a:extLst>
              <a:ext uri="{FF2B5EF4-FFF2-40B4-BE49-F238E27FC236}">
                <a16:creationId xmlns:a16="http://schemas.microsoft.com/office/drawing/2014/main" id="{5282E883-EB52-CBDC-0D67-7FDB27153D1B}"/>
              </a:ext>
            </a:extLst>
          </p:cNvPr>
          <p:cNvSpPr>
            <a:spLocks noChangeAspect="1"/>
          </p:cNvSpPr>
          <p:nvPr userDrawn="1"/>
        </p:nvSpPr>
        <p:spPr>
          <a:xfrm>
            <a:off x="9285975" y="4367135"/>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p>
            <a:endParaRPr lang="en-US" dirty="0"/>
          </a:p>
        </p:txBody>
      </p:sp>
      <p:sp>
        <p:nvSpPr>
          <p:cNvPr id="45" name="Freeform 3">
            <a:extLst>
              <a:ext uri="{FF2B5EF4-FFF2-40B4-BE49-F238E27FC236}">
                <a16:creationId xmlns:a16="http://schemas.microsoft.com/office/drawing/2014/main" id="{B0933FA1-C477-5619-B99B-F5A0BD96C4AB}"/>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7872989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685800"/>
          </a:xfrm>
          <a:prstGeom prst="rect">
            <a:avLst/>
          </a:prstGeom>
        </p:spPr>
        <p:txBody>
          <a:bodyPr anchor="t"/>
          <a:lstStyle>
            <a:lvl1pPr algn="ctr">
              <a:defRPr sz="4300"/>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987552" y="1408176"/>
            <a:ext cx="10213848" cy="3886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Slide Number Placeholder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13" name="Footer Placeholder 12">
            <a:extLst>
              <a:ext uri="{FF2B5EF4-FFF2-40B4-BE49-F238E27FC236}">
                <a16:creationId xmlns:a16="http://schemas.microsoft.com/office/drawing/2014/main" id="{C0357C65-89D6-3A93-21E3-A200AA20C2B3}"/>
              </a:ext>
            </a:extLst>
          </p:cNvPr>
          <p:cNvSpPr>
            <a:spLocks noGrp="1"/>
          </p:cNvSpPr>
          <p:nvPr>
            <p:ph type="ftr" sz="quarter" idx="12"/>
          </p:nvPr>
        </p:nvSpPr>
        <p:spPr/>
        <p:txBody>
          <a:bodyPr/>
          <a:lstStyle/>
          <a:p>
            <a:r>
              <a:rPr lang="en-US" dirty="0"/>
              <a:t>Fine Jewelry</a:t>
            </a:r>
          </a:p>
        </p:txBody>
      </p:sp>
      <p:sp>
        <p:nvSpPr>
          <p:cNvPr id="14" name="Freeform 46">
            <a:extLst>
              <a:ext uri="{FF2B5EF4-FFF2-40B4-BE49-F238E27FC236}">
                <a16:creationId xmlns:a16="http://schemas.microsoft.com/office/drawing/2014/main" id="{045C25C3-199E-3126-8079-A8255966DD3D}"/>
              </a:ext>
            </a:extLst>
          </p:cNvPr>
          <p:cNvSpPr/>
          <p:nvPr userDrawn="1"/>
        </p:nvSpPr>
        <p:spPr>
          <a:xfrm>
            <a:off x="980573" y="6047648"/>
            <a:ext cx="408948" cy="408682"/>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alpha val="85000"/>
            </a:schemeClr>
          </a:solidFill>
          <a:ln w="6385" cap="flat">
            <a:noFill/>
            <a:prstDash val="solid"/>
            <a:miter/>
          </a:ln>
        </p:spPr>
        <p:txBody>
          <a:bodyPr rtlCol="0" anchor="ctr"/>
          <a:lstStyle/>
          <a:p>
            <a:endParaRPr lang="en-US" dirty="0"/>
          </a:p>
        </p:txBody>
      </p:sp>
      <p:sp>
        <p:nvSpPr>
          <p:cNvPr id="15" name="Freeform 50">
            <a:extLst>
              <a:ext uri="{FF2B5EF4-FFF2-40B4-BE49-F238E27FC236}">
                <a16:creationId xmlns:a16="http://schemas.microsoft.com/office/drawing/2014/main" id="{D7D39036-111B-CEED-189C-B14911867D90}"/>
              </a:ext>
            </a:extLst>
          </p:cNvPr>
          <p:cNvSpPr/>
          <p:nvPr userDrawn="1"/>
        </p:nvSpPr>
        <p:spPr>
          <a:xfrm>
            <a:off x="1575124" y="5096959"/>
            <a:ext cx="784618" cy="771041"/>
          </a:xfrm>
          <a:custGeom>
            <a:avLst/>
            <a:gdLst>
              <a:gd name="connsiteX0" fmla="*/ 766611 w 766611"/>
              <a:gd name="connsiteY0" fmla="*/ 461205 h 753345"/>
              <a:gd name="connsiteX1" fmla="*/ 489527 w 766611"/>
              <a:gd name="connsiteY1" fmla="*/ 342549 h 753345"/>
              <a:gd name="connsiteX2" fmla="*/ 647557 w 766611"/>
              <a:gd name="connsiteY2" fmla="*/ 84451 h 753345"/>
              <a:gd name="connsiteX3" fmla="*/ 407181 w 766611"/>
              <a:gd name="connsiteY3" fmla="*/ 266936 h 753345"/>
              <a:gd name="connsiteX4" fmla="*/ 264254 w 766611"/>
              <a:gd name="connsiteY4" fmla="*/ 0 h 753345"/>
              <a:gd name="connsiteX5" fmla="*/ 300960 w 766611"/>
              <a:gd name="connsiteY5" fmla="*/ 300978 h 753345"/>
              <a:gd name="connsiteX6" fmla="*/ 0 w 766611"/>
              <a:gd name="connsiteY6" fmla="*/ 292304 h 753345"/>
              <a:gd name="connsiteX7" fmla="*/ 277085 w 766611"/>
              <a:gd name="connsiteY7" fmla="*/ 410797 h 753345"/>
              <a:gd name="connsiteX8" fmla="*/ 119052 w 766611"/>
              <a:gd name="connsiteY8" fmla="*/ 669060 h 753345"/>
              <a:gd name="connsiteX9" fmla="*/ 359430 w 766611"/>
              <a:gd name="connsiteY9" fmla="*/ 486410 h 753345"/>
              <a:gd name="connsiteX10" fmla="*/ 502358 w 766611"/>
              <a:gd name="connsiteY10" fmla="*/ 753345 h 753345"/>
              <a:gd name="connsiteX11" fmla="*/ 465814 w 766611"/>
              <a:gd name="connsiteY11" fmla="*/ 452367 h 753345"/>
              <a:gd name="connsiteX12" fmla="*/ 766611 w 766611"/>
              <a:gd name="connsiteY12" fmla="*/ 461205 h 753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6611" h="753345">
                <a:moveTo>
                  <a:pt x="766611" y="461205"/>
                </a:moveTo>
                <a:lnTo>
                  <a:pt x="489527" y="342549"/>
                </a:lnTo>
                <a:lnTo>
                  <a:pt x="647557" y="84451"/>
                </a:lnTo>
                <a:lnTo>
                  <a:pt x="407181" y="266936"/>
                </a:lnTo>
                <a:lnTo>
                  <a:pt x="264254" y="0"/>
                </a:lnTo>
                <a:lnTo>
                  <a:pt x="300960" y="300978"/>
                </a:lnTo>
                <a:lnTo>
                  <a:pt x="0" y="292304"/>
                </a:lnTo>
                <a:lnTo>
                  <a:pt x="277085" y="410797"/>
                </a:lnTo>
                <a:lnTo>
                  <a:pt x="119052" y="669060"/>
                </a:lnTo>
                <a:lnTo>
                  <a:pt x="359430" y="486410"/>
                </a:lnTo>
                <a:lnTo>
                  <a:pt x="502358" y="753345"/>
                </a:lnTo>
                <a:lnTo>
                  <a:pt x="465814" y="452367"/>
                </a:lnTo>
                <a:lnTo>
                  <a:pt x="766611" y="461205"/>
                </a:lnTo>
                <a:close/>
              </a:path>
            </a:pathLst>
          </a:custGeom>
          <a:solidFill>
            <a:schemeClr val="accent1">
              <a:alpha val="65000"/>
            </a:schemeClr>
          </a:solidFill>
          <a:ln w="6385" cap="flat">
            <a:noFill/>
            <a:prstDash val="solid"/>
            <a:miter/>
          </a:ln>
        </p:spPr>
        <p:txBody>
          <a:bodyPr rtlCol="0" anchor="ctr"/>
          <a:lstStyle/>
          <a:p>
            <a:endParaRPr lang="en-US" dirty="0"/>
          </a:p>
        </p:txBody>
      </p:sp>
      <p:cxnSp>
        <p:nvCxnSpPr>
          <p:cNvPr id="16" name="Straight Connector 15">
            <a:extLst>
              <a:ext uri="{FF2B5EF4-FFF2-40B4-BE49-F238E27FC236}">
                <a16:creationId xmlns:a16="http://schemas.microsoft.com/office/drawing/2014/main" id="{D1BD3F5A-ACA1-B405-D6E5-37192DAF342B}"/>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856A08D-1515-AC6D-487D-FF05098404BC}"/>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8" name="Freeform 11">
            <a:extLst>
              <a:ext uri="{FF2B5EF4-FFF2-40B4-BE49-F238E27FC236}">
                <a16:creationId xmlns:a16="http://schemas.microsoft.com/office/drawing/2014/main" id="{00F7C404-3682-BE0D-7B78-EEC527C409BE}"/>
              </a:ext>
            </a:extLst>
          </p:cNvPr>
          <p:cNvSpPr/>
          <p:nvPr userDrawn="1"/>
        </p:nvSpPr>
        <p:spPr>
          <a:xfrm>
            <a:off x="10397613" y="4952686"/>
            <a:ext cx="1794387" cy="1905314"/>
          </a:xfrm>
          <a:custGeom>
            <a:avLst/>
            <a:gdLst>
              <a:gd name="connsiteX0" fmla="*/ 2268387 w 2268387"/>
              <a:gd name="connsiteY0" fmla="*/ 2107997 h 2408616"/>
              <a:gd name="connsiteX1" fmla="*/ 2268387 w 2268387"/>
              <a:gd name="connsiteY1" fmla="*/ 2117965 h 2408616"/>
              <a:gd name="connsiteX2" fmla="*/ 2227606 w 2268387"/>
              <a:gd name="connsiteY2" fmla="*/ 2175439 h 2408616"/>
              <a:gd name="connsiteX3" fmla="*/ 1996806 w 2268387"/>
              <a:gd name="connsiteY3" fmla="*/ 2385223 h 2408616"/>
              <a:gd name="connsiteX4" fmla="*/ 1960052 w 2268387"/>
              <a:gd name="connsiteY4" fmla="*/ 2408616 h 2408616"/>
              <a:gd name="connsiteX5" fmla="*/ 1949262 w 2268387"/>
              <a:gd name="connsiteY5" fmla="*/ 2408616 h 2408616"/>
              <a:gd name="connsiteX6" fmla="*/ 1994057 w 2268387"/>
              <a:gd name="connsiteY6" fmla="*/ 2380069 h 2408616"/>
              <a:gd name="connsiteX7" fmla="*/ 2223788 w 2268387"/>
              <a:gd name="connsiteY7" fmla="*/ 2170966 h 2408616"/>
              <a:gd name="connsiteX8" fmla="*/ 2268387 w 2268387"/>
              <a:gd name="connsiteY8" fmla="*/ 1844513 h 2408616"/>
              <a:gd name="connsiteX9" fmla="*/ 2268387 w 2268387"/>
              <a:gd name="connsiteY9" fmla="*/ 1856929 h 2408616"/>
              <a:gd name="connsiteX10" fmla="*/ 2229989 w 2268387"/>
              <a:gd name="connsiteY10" fmla="*/ 1930467 h 2408616"/>
              <a:gd name="connsiteX11" fmla="*/ 1702109 w 2268387"/>
              <a:gd name="connsiteY11" fmla="*/ 2376439 h 2408616"/>
              <a:gd name="connsiteX12" fmla="*/ 1618124 w 2268387"/>
              <a:gd name="connsiteY12" fmla="*/ 2408616 h 2408616"/>
              <a:gd name="connsiteX13" fmla="*/ 1601964 w 2268387"/>
              <a:gd name="connsiteY13" fmla="*/ 2408616 h 2408616"/>
              <a:gd name="connsiteX14" fmla="*/ 1699787 w 2268387"/>
              <a:gd name="connsiteY14" fmla="*/ 2371139 h 2408616"/>
              <a:gd name="connsiteX15" fmla="*/ 2225160 w 2268387"/>
              <a:gd name="connsiteY15" fmla="*/ 1927299 h 2408616"/>
              <a:gd name="connsiteX16" fmla="*/ 1671375 w 2268387"/>
              <a:gd name="connsiteY16" fmla="*/ 1188350 h 2408616"/>
              <a:gd name="connsiteX17" fmla="*/ 1882377 w 2268387"/>
              <a:gd name="connsiteY17" fmla="*/ 1674828 h 2408616"/>
              <a:gd name="connsiteX18" fmla="*/ 1325700 w 2268387"/>
              <a:gd name="connsiteY18" fmla="*/ 2059795 h 2408616"/>
              <a:gd name="connsiteX19" fmla="*/ 1026772 w 2268387"/>
              <a:gd name="connsiteY19" fmla="*/ 1874736 h 2408616"/>
              <a:gd name="connsiteX20" fmla="*/ 1201639 w 2268387"/>
              <a:gd name="connsiteY20" fmla="*/ 1943642 h 2408616"/>
              <a:gd name="connsiteX21" fmla="*/ 1758317 w 2268387"/>
              <a:gd name="connsiteY21" fmla="*/ 1558680 h 2408616"/>
              <a:gd name="connsiteX22" fmla="*/ 1671375 w 2268387"/>
              <a:gd name="connsiteY22" fmla="*/ 1188350 h 2408616"/>
              <a:gd name="connsiteX23" fmla="*/ 1374983 w 2268387"/>
              <a:gd name="connsiteY23" fmla="*/ 1001331 h 2408616"/>
              <a:gd name="connsiteX24" fmla="*/ 819424 w 2268387"/>
              <a:gd name="connsiteY24" fmla="*/ 1475529 h 2408616"/>
              <a:gd name="connsiteX25" fmla="*/ 1285448 w 2268387"/>
              <a:gd name="connsiteY25" fmla="*/ 2146372 h 2408616"/>
              <a:gd name="connsiteX26" fmla="*/ 1957834 w 2268387"/>
              <a:gd name="connsiteY26" fmla="*/ 1681384 h 2408616"/>
              <a:gd name="connsiteX27" fmla="*/ 1491809 w 2268387"/>
              <a:gd name="connsiteY27" fmla="*/ 1010535 h 2408616"/>
              <a:gd name="connsiteX28" fmla="*/ 1374983 w 2268387"/>
              <a:gd name="connsiteY28" fmla="*/ 1001331 h 2408616"/>
              <a:gd name="connsiteX29" fmla="*/ 1374860 w 2268387"/>
              <a:gd name="connsiteY29" fmla="*/ 995548 h 2408616"/>
              <a:gd name="connsiteX30" fmla="*/ 1492854 w 2268387"/>
              <a:gd name="connsiteY30" fmla="*/ 1004847 h 2408616"/>
              <a:gd name="connsiteX31" fmla="*/ 1963575 w 2268387"/>
              <a:gd name="connsiteY31" fmla="*/ 1682414 h 2408616"/>
              <a:gd name="connsiteX32" fmla="*/ 1284405 w 2268387"/>
              <a:gd name="connsiteY32" fmla="*/ 2152067 h 2408616"/>
              <a:gd name="connsiteX33" fmla="*/ 813684 w 2268387"/>
              <a:gd name="connsiteY33" fmla="*/ 1474498 h 2408616"/>
              <a:gd name="connsiteX34" fmla="*/ 1374860 w 2268387"/>
              <a:gd name="connsiteY34" fmla="*/ 995548 h 2408616"/>
              <a:gd name="connsiteX35" fmla="*/ 1374404 w 2268387"/>
              <a:gd name="connsiteY35" fmla="*/ 976397 h 2408616"/>
              <a:gd name="connsiteX36" fmla="*/ 794775 w 2268387"/>
              <a:gd name="connsiteY36" fmla="*/ 1471080 h 2408616"/>
              <a:gd name="connsiteX37" fmla="*/ 1280983 w 2268387"/>
              <a:gd name="connsiteY37" fmla="*/ 2170912 h 2408616"/>
              <a:gd name="connsiteX38" fmla="*/ 1982483 w 2268387"/>
              <a:gd name="connsiteY38" fmla="*/ 1685829 h 2408616"/>
              <a:gd name="connsiteX39" fmla="*/ 1496275 w 2268387"/>
              <a:gd name="connsiteY39" fmla="*/ 986001 h 2408616"/>
              <a:gd name="connsiteX40" fmla="*/ 1374404 w 2268387"/>
              <a:gd name="connsiteY40" fmla="*/ 976397 h 2408616"/>
              <a:gd name="connsiteX41" fmla="*/ 1374228 w 2268387"/>
              <a:gd name="connsiteY41" fmla="*/ 970610 h 2408616"/>
              <a:gd name="connsiteX42" fmla="*/ 1497262 w 2268387"/>
              <a:gd name="connsiteY42" fmla="*/ 980306 h 2408616"/>
              <a:gd name="connsiteX43" fmla="*/ 1988166 w 2268387"/>
              <a:gd name="connsiteY43" fmla="*/ 1686859 h 2408616"/>
              <a:gd name="connsiteX44" fmla="*/ 1279996 w 2268387"/>
              <a:gd name="connsiteY44" fmla="*/ 2176607 h 2408616"/>
              <a:gd name="connsiteX45" fmla="*/ 789091 w 2268387"/>
              <a:gd name="connsiteY45" fmla="*/ 1470049 h 2408616"/>
              <a:gd name="connsiteX46" fmla="*/ 1374228 w 2268387"/>
              <a:gd name="connsiteY46" fmla="*/ 970610 h 2408616"/>
              <a:gd name="connsiteX47" fmla="*/ 1373788 w 2268387"/>
              <a:gd name="connsiteY47" fmla="*/ 951459 h 2408616"/>
              <a:gd name="connsiteX48" fmla="*/ 770184 w 2268387"/>
              <a:gd name="connsiteY48" fmla="*/ 1466635 h 2408616"/>
              <a:gd name="connsiteX49" fmla="*/ 1276575 w 2268387"/>
              <a:gd name="connsiteY49" fmla="*/ 2195454 h 2408616"/>
              <a:gd name="connsiteX50" fmla="*/ 2007075 w 2268387"/>
              <a:gd name="connsiteY50" fmla="*/ 1690278 h 2408616"/>
              <a:gd name="connsiteX51" fmla="*/ 1500684 w 2268387"/>
              <a:gd name="connsiteY51" fmla="*/ 961460 h 2408616"/>
              <a:gd name="connsiteX52" fmla="*/ 1373788 w 2268387"/>
              <a:gd name="connsiteY52" fmla="*/ 951459 h 2408616"/>
              <a:gd name="connsiteX53" fmla="*/ 1373648 w 2268387"/>
              <a:gd name="connsiteY53" fmla="*/ 945673 h 2408616"/>
              <a:gd name="connsiteX54" fmla="*/ 1501727 w 2268387"/>
              <a:gd name="connsiteY54" fmla="*/ 955766 h 2408616"/>
              <a:gd name="connsiteX55" fmla="*/ 2012759 w 2268387"/>
              <a:gd name="connsiteY55" fmla="*/ 1691308 h 2408616"/>
              <a:gd name="connsiteX56" fmla="*/ 1275531 w 2268387"/>
              <a:gd name="connsiteY56" fmla="*/ 2201148 h 2408616"/>
              <a:gd name="connsiteX57" fmla="*/ 764499 w 2268387"/>
              <a:gd name="connsiteY57" fmla="*/ 1465604 h 2408616"/>
              <a:gd name="connsiteX58" fmla="*/ 1373648 w 2268387"/>
              <a:gd name="connsiteY58" fmla="*/ 945673 h 2408616"/>
              <a:gd name="connsiteX59" fmla="*/ 1369642 w 2268387"/>
              <a:gd name="connsiteY59" fmla="*/ 932149 h 2408616"/>
              <a:gd name="connsiteX60" fmla="*/ 745070 w 2268387"/>
              <a:gd name="connsiteY60" fmla="*/ 1465252 h 2408616"/>
              <a:gd name="connsiteX61" fmla="*/ 1269035 w 2268387"/>
              <a:gd name="connsiteY61" fmla="*/ 2219439 h 2408616"/>
              <a:gd name="connsiteX62" fmla="*/ 2024938 w 2268387"/>
              <a:gd name="connsiteY62" fmla="*/ 1696678 h 2408616"/>
              <a:gd name="connsiteX63" fmla="*/ 1500974 w 2268387"/>
              <a:gd name="connsiteY63" fmla="*/ 942498 h 2408616"/>
              <a:gd name="connsiteX64" fmla="*/ 1369642 w 2268387"/>
              <a:gd name="connsiteY64" fmla="*/ 932149 h 2408616"/>
              <a:gd name="connsiteX65" fmla="*/ 1369518 w 2268387"/>
              <a:gd name="connsiteY65" fmla="*/ 926363 h 2408616"/>
              <a:gd name="connsiteX66" fmla="*/ 1502017 w 2268387"/>
              <a:gd name="connsiteY66" fmla="*/ 936803 h 2408616"/>
              <a:gd name="connsiteX67" fmla="*/ 2030622 w 2268387"/>
              <a:gd name="connsiteY67" fmla="*/ 1697714 h 2408616"/>
              <a:gd name="connsiteX68" fmla="*/ 1267990 w 2268387"/>
              <a:gd name="connsiteY68" fmla="*/ 2225127 h 2408616"/>
              <a:gd name="connsiteX69" fmla="*/ 739328 w 2268387"/>
              <a:gd name="connsiteY69" fmla="*/ 1464222 h 2408616"/>
              <a:gd name="connsiteX70" fmla="*/ 1369518 w 2268387"/>
              <a:gd name="connsiteY70" fmla="*/ 926363 h 2408616"/>
              <a:gd name="connsiteX71" fmla="*/ 1369062 w 2268387"/>
              <a:gd name="connsiteY71" fmla="*/ 907211 h 2408616"/>
              <a:gd name="connsiteX72" fmla="*/ 720478 w 2268387"/>
              <a:gd name="connsiteY72" fmla="*/ 1460808 h 2408616"/>
              <a:gd name="connsiteX73" fmla="*/ 1264570 w 2268387"/>
              <a:gd name="connsiteY73" fmla="*/ 2243973 h 2408616"/>
              <a:gd name="connsiteX74" fmla="*/ 2049530 w 2268387"/>
              <a:gd name="connsiteY74" fmla="*/ 1701128 h 2408616"/>
              <a:gd name="connsiteX75" fmla="*/ 1505440 w 2268387"/>
              <a:gd name="connsiteY75" fmla="*/ 917957 h 2408616"/>
              <a:gd name="connsiteX76" fmla="*/ 1369062 w 2268387"/>
              <a:gd name="connsiteY76" fmla="*/ 907211 h 2408616"/>
              <a:gd name="connsiteX77" fmla="*/ 1368925 w 2268387"/>
              <a:gd name="connsiteY77" fmla="*/ 901424 h 2408616"/>
              <a:gd name="connsiteX78" fmla="*/ 1506483 w 2268387"/>
              <a:gd name="connsiteY78" fmla="*/ 912262 h 2408616"/>
              <a:gd name="connsiteX79" fmla="*/ 2055272 w 2268387"/>
              <a:gd name="connsiteY79" fmla="*/ 1702158 h 2408616"/>
              <a:gd name="connsiteX80" fmla="*/ 1263525 w 2268387"/>
              <a:gd name="connsiteY80" fmla="*/ 2249667 h 2408616"/>
              <a:gd name="connsiteX81" fmla="*/ 714736 w 2268387"/>
              <a:gd name="connsiteY81" fmla="*/ 1459772 h 2408616"/>
              <a:gd name="connsiteX82" fmla="*/ 1368925 w 2268387"/>
              <a:gd name="connsiteY82" fmla="*/ 901424 h 2408616"/>
              <a:gd name="connsiteX83" fmla="*/ 359897 w 2268387"/>
              <a:gd name="connsiteY83" fmla="*/ 415377 h 2408616"/>
              <a:gd name="connsiteX84" fmla="*/ 25358 w 2268387"/>
              <a:gd name="connsiteY84" fmla="*/ 1052829 h 2408616"/>
              <a:gd name="connsiteX85" fmla="*/ 210433 w 2268387"/>
              <a:gd name="connsiteY85" fmla="*/ 1938503 h 2408616"/>
              <a:gd name="connsiteX86" fmla="*/ 216059 w 2268387"/>
              <a:gd name="connsiteY86" fmla="*/ 1935974 h 2408616"/>
              <a:gd name="connsiteX87" fmla="*/ 106789 w 2268387"/>
              <a:gd name="connsiteY87" fmla="*/ 1177181 h 2408616"/>
              <a:gd name="connsiteX88" fmla="*/ 439762 w 2268387"/>
              <a:gd name="connsiteY88" fmla="*/ 539761 h 2408616"/>
              <a:gd name="connsiteX89" fmla="*/ 359897 w 2268387"/>
              <a:gd name="connsiteY89" fmla="*/ 415377 h 2408616"/>
              <a:gd name="connsiteX90" fmla="*/ 1174373 w 2268387"/>
              <a:gd name="connsiteY90" fmla="*/ 63048 h 2408616"/>
              <a:gd name="connsiteX91" fmla="*/ 928811 w 2268387"/>
              <a:gd name="connsiteY91" fmla="*/ 96393 h 2408616"/>
              <a:gd name="connsiteX92" fmla="*/ 928232 w 2268387"/>
              <a:gd name="connsiteY92" fmla="*/ 133483 h 2408616"/>
              <a:gd name="connsiteX93" fmla="*/ 796226 w 2268387"/>
              <a:gd name="connsiteY93" fmla="*/ 224736 h 2408616"/>
              <a:gd name="connsiteX94" fmla="*/ 717636 w 2268387"/>
              <a:gd name="connsiteY94" fmla="*/ 168943 h 2408616"/>
              <a:gd name="connsiteX95" fmla="*/ 617298 w 2268387"/>
              <a:gd name="connsiteY95" fmla="*/ 219861 h 2408616"/>
              <a:gd name="connsiteX96" fmla="*/ 716824 w 2268387"/>
              <a:gd name="connsiteY96" fmla="*/ 331698 h 2408616"/>
              <a:gd name="connsiteX97" fmla="*/ 1517445 w 2268387"/>
              <a:gd name="connsiteY97" fmla="*/ 201655 h 2408616"/>
              <a:gd name="connsiteX98" fmla="*/ 2223528 w 2268387"/>
              <a:gd name="connsiteY98" fmla="*/ 606253 h 2408616"/>
              <a:gd name="connsiteX99" fmla="*/ 1429287 w 2268387"/>
              <a:gd name="connsiteY99" fmla="*/ 81969 h 2408616"/>
              <a:gd name="connsiteX100" fmla="*/ 1174373 w 2268387"/>
              <a:gd name="connsiteY100" fmla="*/ 63048 h 2408616"/>
              <a:gd name="connsiteX101" fmla="*/ 836766 w 2268387"/>
              <a:gd name="connsiteY101" fmla="*/ 1834 h 2408616"/>
              <a:gd name="connsiteX102" fmla="*/ 927766 w 2268387"/>
              <a:gd name="connsiteY102" fmla="*/ 90684 h 2408616"/>
              <a:gd name="connsiteX103" fmla="*/ 1430331 w 2268387"/>
              <a:gd name="connsiteY103" fmla="*/ 76276 h 2408616"/>
              <a:gd name="connsiteX104" fmla="*/ 2252932 w 2268387"/>
              <a:gd name="connsiteY104" fmla="*/ 641991 h 2408616"/>
              <a:gd name="connsiteX105" fmla="*/ 2268387 w 2268387"/>
              <a:gd name="connsiteY105" fmla="*/ 663717 h 2408616"/>
              <a:gd name="connsiteX106" fmla="*/ 2268387 w 2268387"/>
              <a:gd name="connsiteY106" fmla="*/ 686485 h 2408616"/>
              <a:gd name="connsiteX107" fmla="*/ 2248177 w 2268387"/>
              <a:gd name="connsiteY107" fmla="*/ 645296 h 2408616"/>
              <a:gd name="connsiteX108" fmla="*/ 1516401 w 2268387"/>
              <a:gd name="connsiteY108" fmla="*/ 207349 h 2408616"/>
              <a:gd name="connsiteX109" fmla="*/ 1304834 w 2268387"/>
              <a:gd name="connsiteY109" fmla="*/ 187836 h 2408616"/>
              <a:gd name="connsiteX110" fmla="*/ 718507 w 2268387"/>
              <a:gd name="connsiteY110" fmla="*/ 337369 h 2408616"/>
              <a:gd name="connsiteX111" fmla="*/ 722393 w 2268387"/>
              <a:gd name="connsiteY111" fmla="*/ 419674 h 2408616"/>
              <a:gd name="connsiteX112" fmla="*/ 508723 w 2268387"/>
              <a:gd name="connsiteY112" fmla="*/ 567415 h 2408616"/>
              <a:gd name="connsiteX113" fmla="*/ 444808 w 2268387"/>
              <a:gd name="connsiteY113" fmla="*/ 542961 h 2408616"/>
              <a:gd name="connsiteX114" fmla="*/ 112473 w 2268387"/>
              <a:gd name="connsiteY114" fmla="*/ 1178211 h 2408616"/>
              <a:gd name="connsiteX115" fmla="*/ 221510 w 2268387"/>
              <a:gd name="connsiteY115" fmla="*/ 1933972 h 2408616"/>
              <a:gd name="connsiteX116" fmla="*/ 260950 w 2268387"/>
              <a:gd name="connsiteY116" fmla="*/ 1931356 h 2408616"/>
              <a:gd name="connsiteX117" fmla="*/ 326315 w 2268387"/>
              <a:gd name="connsiteY117" fmla="*/ 2025388 h 2408616"/>
              <a:gd name="connsiteX118" fmla="*/ 307466 w 2268387"/>
              <a:gd name="connsiteY118" fmla="*/ 2064320 h 2408616"/>
              <a:gd name="connsiteX119" fmla="*/ 797389 w 2268387"/>
              <a:gd name="connsiteY119" fmla="*/ 2399114 h 2408616"/>
              <a:gd name="connsiteX120" fmla="*/ 827329 w 2268387"/>
              <a:gd name="connsiteY120" fmla="*/ 2408616 h 2408616"/>
              <a:gd name="connsiteX121" fmla="*/ 808204 w 2268387"/>
              <a:gd name="connsiteY121" fmla="*/ 2408616 h 2408616"/>
              <a:gd name="connsiteX122" fmla="*/ 795523 w 2268387"/>
              <a:gd name="connsiteY122" fmla="*/ 2404594 h 2408616"/>
              <a:gd name="connsiteX123" fmla="*/ 303464 w 2268387"/>
              <a:gd name="connsiteY123" fmla="*/ 2068549 h 2408616"/>
              <a:gd name="connsiteX124" fmla="*/ 301783 w 2268387"/>
              <a:gd name="connsiteY124" fmla="*/ 2070170 h 2408616"/>
              <a:gd name="connsiteX125" fmla="*/ 635046 w 2268387"/>
              <a:gd name="connsiteY125" fmla="*/ 2398850 h 2408616"/>
              <a:gd name="connsiteX126" fmla="*/ 651585 w 2268387"/>
              <a:gd name="connsiteY126" fmla="*/ 2408616 h 2408616"/>
              <a:gd name="connsiteX127" fmla="*/ 640173 w 2268387"/>
              <a:gd name="connsiteY127" fmla="*/ 2408616 h 2408616"/>
              <a:gd name="connsiteX128" fmla="*/ 632123 w 2268387"/>
              <a:gd name="connsiteY128" fmla="*/ 2403866 h 2408616"/>
              <a:gd name="connsiteX129" fmla="*/ 297374 w 2268387"/>
              <a:gd name="connsiteY129" fmla="*/ 2073983 h 2408616"/>
              <a:gd name="connsiteX130" fmla="*/ 232067 w 2268387"/>
              <a:gd name="connsiteY130" fmla="*/ 2090567 h 2408616"/>
              <a:gd name="connsiteX131" fmla="*/ 166702 w 2268387"/>
              <a:gd name="connsiteY131" fmla="*/ 1996536 h 2408616"/>
              <a:gd name="connsiteX132" fmla="*/ 205330 w 2268387"/>
              <a:gd name="connsiteY132" fmla="*/ 1941280 h 2408616"/>
              <a:gd name="connsiteX133" fmla="*/ 19674 w 2268387"/>
              <a:gd name="connsiteY133" fmla="*/ 1051798 h 2408616"/>
              <a:gd name="connsiteX134" fmla="*/ 358912 w 2268387"/>
              <a:gd name="connsiteY134" fmla="*/ 408191 h 2408616"/>
              <a:gd name="connsiteX135" fmla="*/ 360651 w 2268387"/>
              <a:gd name="connsiteY135" fmla="*/ 354269 h 2408616"/>
              <a:gd name="connsiteX136" fmla="*/ 574320 w 2268387"/>
              <a:gd name="connsiteY136" fmla="*/ 206528 h 2408616"/>
              <a:gd name="connsiteX137" fmla="*/ 610628 w 2268387"/>
              <a:gd name="connsiteY137" fmla="*/ 217007 h 2408616"/>
              <a:gd name="connsiteX138" fmla="*/ 714910 w 2268387"/>
              <a:gd name="connsiteY138" fmla="*/ 163823 h 2408616"/>
              <a:gd name="connsiteX139" fmla="*/ 704818 w 2268387"/>
              <a:gd name="connsiteY139" fmla="*/ 93087 h 2408616"/>
              <a:gd name="connsiteX140" fmla="*/ 836766 w 2268387"/>
              <a:gd name="connsiteY140" fmla="*/ 1834 h 2408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2268387" h="2408616">
                <a:moveTo>
                  <a:pt x="2268387" y="2107997"/>
                </a:moveTo>
                <a:lnTo>
                  <a:pt x="2268387" y="2117965"/>
                </a:lnTo>
                <a:lnTo>
                  <a:pt x="2227606" y="2175439"/>
                </a:lnTo>
                <a:cubicBezTo>
                  <a:pt x="2159820" y="2255209"/>
                  <a:pt x="2082127" y="2325663"/>
                  <a:pt x="1996806" y="2385223"/>
                </a:cubicBezTo>
                <a:lnTo>
                  <a:pt x="1960052" y="2408616"/>
                </a:lnTo>
                <a:lnTo>
                  <a:pt x="1949262" y="2408616"/>
                </a:lnTo>
                <a:lnTo>
                  <a:pt x="1994057" y="2380069"/>
                </a:lnTo>
                <a:cubicBezTo>
                  <a:pt x="2078999" y="2320698"/>
                  <a:pt x="2156334" y="2250473"/>
                  <a:pt x="2223788" y="2170966"/>
                </a:cubicBezTo>
                <a:close/>
                <a:moveTo>
                  <a:pt x="2268387" y="1844513"/>
                </a:moveTo>
                <a:lnTo>
                  <a:pt x="2268387" y="1856929"/>
                </a:lnTo>
                <a:lnTo>
                  <a:pt x="2229989" y="1930467"/>
                </a:lnTo>
                <a:cubicBezTo>
                  <a:pt x="2100504" y="2127893"/>
                  <a:pt x="1916036" y="2282434"/>
                  <a:pt x="1702109" y="2376439"/>
                </a:cubicBezTo>
                <a:lnTo>
                  <a:pt x="1618124" y="2408616"/>
                </a:lnTo>
                <a:lnTo>
                  <a:pt x="1601964" y="2408616"/>
                </a:lnTo>
                <a:lnTo>
                  <a:pt x="1699787" y="2371139"/>
                </a:lnTo>
                <a:cubicBezTo>
                  <a:pt x="1912703" y="2277583"/>
                  <a:pt x="2096294" y="2123781"/>
                  <a:pt x="2225160" y="1927299"/>
                </a:cubicBezTo>
                <a:close/>
                <a:moveTo>
                  <a:pt x="1671375" y="1188350"/>
                </a:moveTo>
                <a:cubicBezTo>
                  <a:pt x="1828727" y="1290024"/>
                  <a:pt x="1917872" y="1479302"/>
                  <a:pt x="1882377" y="1674828"/>
                </a:cubicBezTo>
                <a:cubicBezTo>
                  <a:pt x="1835222" y="1934499"/>
                  <a:pt x="1585999" y="2106856"/>
                  <a:pt x="1325700" y="2059795"/>
                </a:cubicBezTo>
                <a:cubicBezTo>
                  <a:pt x="1201233" y="2037284"/>
                  <a:pt x="1096719" y="1968644"/>
                  <a:pt x="1026772" y="1874736"/>
                </a:cubicBezTo>
                <a:cubicBezTo>
                  <a:pt x="1078391" y="1908095"/>
                  <a:pt x="1137317" y="1932017"/>
                  <a:pt x="1201639" y="1943642"/>
                </a:cubicBezTo>
                <a:cubicBezTo>
                  <a:pt x="1461940" y="1990703"/>
                  <a:pt x="1711162" y="1818351"/>
                  <a:pt x="1758317" y="1558680"/>
                </a:cubicBezTo>
                <a:cubicBezTo>
                  <a:pt x="1782907" y="1423219"/>
                  <a:pt x="1747702" y="1290759"/>
                  <a:pt x="1671375" y="1188350"/>
                </a:cubicBezTo>
                <a:close/>
                <a:moveTo>
                  <a:pt x="1374983" y="1001331"/>
                </a:moveTo>
                <a:cubicBezTo>
                  <a:pt x="1105956" y="1007388"/>
                  <a:pt x="869261" y="1201083"/>
                  <a:pt x="819424" y="1475529"/>
                </a:cubicBezTo>
                <a:cubicBezTo>
                  <a:pt x="762411" y="1789182"/>
                  <a:pt x="971093" y="2089525"/>
                  <a:pt x="1285448" y="2146372"/>
                </a:cubicBezTo>
                <a:cubicBezTo>
                  <a:pt x="1599861" y="2203219"/>
                  <a:pt x="1900877" y="1995031"/>
                  <a:pt x="1957834" y="1681384"/>
                </a:cubicBezTo>
                <a:cubicBezTo>
                  <a:pt x="2014847" y="1367731"/>
                  <a:pt x="1806165" y="1067382"/>
                  <a:pt x="1491809" y="1010535"/>
                </a:cubicBezTo>
                <a:cubicBezTo>
                  <a:pt x="1452507" y="1003430"/>
                  <a:pt x="1413415" y="1000466"/>
                  <a:pt x="1374983" y="1001331"/>
                </a:cubicBezTo>
                <a:close/>
                <a:moveTo>
                  <a:pt x="1374860" y="995548"/>
                </a:moveTo>
                <a:cubicBezTo>
                  <a:pt x="1413677" y="994674"/>
                  <a:pt x="1453161" y="997669"/>
                  <a:pt x="1492854" y="1004847"/>
                </a:cubicBezTo>
                <a:cubicBezTo>
                  <a:pt x="1810342" y="1062261"/>
                  <a:pt x="2021110" y="1365620"/>
                  <a:pt x="1963575" y="1682414"/>
                </a:cubicBezTo>
                <a:cubicBezTo>
                  <a:pt x="1906040" y="1999209"/>
                  <a:pt x="1601950" y="2209480"/>
                  <a:pt x="1284405" y="2152067"/>
                </a:cubicBezTo>
                <a:cubicBezTo>
                  <a:pt x="966916" y="2094651"/>
                  <a:pt x="756147" y="1791293"/>
                  <a:pt x="813684" y="1474498"/>
                </a:cubicBezTo>
                <a:cubicBezTo>
                  <a:pt x="864026" y="1197299"/>
                  <a:pt x="1103137" y="1001660"/>
                  <a:pt x="1374860" y="995548"/>
                </a:cubicBezTo>
                <a:close/>
                <a:moveTo>
                  <a:pt x="1374404" y="976397"/>
                </a:moveTo>
                <a:cubicBezTo>
                  <a:pt x="1093751" y="982712"/>
                  <a:pt x="846793" y="1184774"/>
                  <a:pt x="794775" y="1471080"/>
                </a:cubicBezTo>
                <a:cubicBezTo>
                  <a:pt x="735384" y="1798284"/>
                  <a:pt x="953054" y="2111613"/>
                  <a:pt x="1280983" y="2170912"/>
                </a:cubicBezTo>
                <a:cubicBezTo>
                  <a:pt x="1608969" y="2230213"/>
                  <a:pt x="1923034" y="2013033"/>
                  <a:pt x="1982483" y="1685829"/>
                </a:cubicBezTo>
                <a:cubicBezTo>
                  <a:pt x="2041875" y="1358623"/>
                  <a:pt x="1824203" y="1045301"/>
                  <a:pt x="1496275" y="986001"/>
                </a:cubicBezTo>
                <a:cubicBezTo>
                  <a:pt x="1455277" y="978588"/>
                  <a:pt x="1414497" y="975496"/>
                  <a:pt x="1374404" y="976397"/>
                </a:cubicBezTo>
                <a:close/>
                <a:moveTo>
                  <a:pt x="1374228" y="970610"/>
                </a:moveTo>
                <a:cubicBezTo>
                  <a:pt x="1414703" y="969699"/>
                  <a:pt x="1455873" y="972822"/>
                  <a:pt x="1497262" y="980306"/>
                </a:cubicBezTo>
                <a:cubicBezTo>
                  <a:pt x="1828379" y="1040174"/>
                  <a:pt x="2048196" y="1356512"/>
                  <a:pt x="1988166" y="1686859"/>
                </a:cubicBezTo>
                <a:cubicBezTo>
                  <a:pt x="1928137" y="2017211"/>
                  <a:pt x="1611056" y="2236474"/>
                  <a:pt x="1279996" y="2176607"/>
                </a:cubicBezTo>
                <a:cubicBezTo>
                  <a:pt x="948879" y="2116734"/>
                  <a:pt x="729061" y="1800401"/>
                  <a:pt x="789091" y="1470049"/>
                </a:cubicBezTo>
                <a:cubicBezTo>
                  <a:pt x="841617" y="1180996"/>
                  <a:pt x="1090905" y="976986"/>
                  <a:pt x="1374228" y="970610"/>
                </a:cubicBezTo>
                <a:close/>
                <a:moveTo>
                  <a:pt x="1373788" y="951459"/>
                </a:moveTo>
                <a:cubicBezTo>
                  <a:pt x="1081561" y="958035"/>
                  <a:pt x="824384" y="1168473"/>
                  <a:pt x="770184" y="1466635"/>
                </a:cubicBezTo>
                <a:cubicBezTo>
                  <a:pt x="708298" y="1807392"/>
                  <a:pt x="935017" y="2133694"/>
                  <a:pt x="1276575" y="2195454"/>
                </a:cubicBezTo>
                <a:cubicBezTo>
                  <a:pt x="1618074" y="2257208"/>
                  <a:pt x="1945132" y="2031035"/>
                  <a:pt x="2007075" y="1690278"/>
                </a:cubicBezTo>
                <a:cubicBezTo>
                  <a:pt x="2068959" y="1349521"/>
                  <a:pt x="1842240" y="1023220"/>
                  <a:pt x="1500684" y="961460"/>
                </a:cubicBezTo>
                <a:cubicBezTo>
                  <a:pt x="1457996" y="953740"/>
                  <a:pt x="1415535" y="950519"/>
                  <a:pt x="1373788" y="951459"/>
                </a:cubicBezTo>
                <a:close/>
                <a:moveTo>
                  <a:pt x="1373648" y="945673"/>
                </a:moveTo>
                <a:cubicBezTo>
                  <a:pt x="1415783" y="944725"/>
                  <a:pt x="1458642" y="947975"/>
                  <a:pt x="1501727" y="955766"/>
                </a:cubicBezTo>
                <a:cubicBezTo>
                  <a:pt x="1846417" y="1018092"/>
                  <a:pt x="2075223" y="1347409"/>
                  <a:pt x="2012759" y="1691308"/>
                </a:cubicBezTo>
                <a:cubicBezTo>
                  <a:pt x="1950293" y="2035213"/>
                  <a:pt x="1620220" y="2263474"/>
                  <a:pt x="1275531" y="2201148"/>
                </a:cubicBezTo>
                <a:cubicBezTo>
                  <a:pt x="930841" y="2138821"/>
                  <a:pt x="702034" y="1809504"/>
                  <a:pt x="764499" y="1465604"/>
                </a:cubicBezTo>
                <a:cubicBezTo>
                  <a:pt x="819156" y="1164688"/>
                  <a:pt x="1078701" y="952312"/>
                  <a:pt x="1373648" y="945673"/>
                </a:cubicBezTo>
                <a:close/>
                <a:moveTo>
                  <a:pt x="1369642" y="932149"/>
                </a:moveTo>
                <a:cubicBezTo>
                  <a:pt x="1067207" y="938955"/>
                  <a:pt x="801097" y="1156716"/>
                  <a:pt x="745070" y="1465252"/>
                </a:cubicBezTo>
                <a:cubicBezTo>
                  <a:pt x="680981" y="1817871"/>
                  <a:pt x="915587" y="2155526"/>
                  <a:pt x="1269035" y="2219439"/>
                </a:cubicBezTo>
                <a:cubicBezTo>
                  <a:pt x="1622424" y="2283345"/>
                  <a:pt x="1960907" y="2049297"/>
                  <a:pt x="2024938" y="1696678"/>
                </a:cubicBezTo>
                <a:cubicBezTo>
                  <a:pt x="2088970" y="1344065"/>
                  <a:pt x="1854420" y="1006403"/>
                  <a:pt x="1500974" y="942498"/>
                </a:cubicBezTo>
                <a:cubicBezTo>
                  <a:pt x="1456793" y="934509"/>
                  <a:pt x="1412847" y="931177"/>
                  <a:pt x="1369642" y="932149"/>
                </a:cubicBezTo>
                <a:close/>
                <a:moveTo>
                  <a:pt x="1369518" y="926363"/>
                </a:moveTo>
                <a:cubicBezTo>
                  <a:pt x="1413108" y="925382"/>
                  <a:pt x="1457445" y="928744"/>
                  <a:pt x="1502017" y="936803"/>
                </a:cubicBezTo>
                <a:cubicBezTo>
                  <a:pt x="1858596" y="1001283"/>
                  <a:pt x="2095291" y="1341953"/>
                  <a:pt x="2030622" y="1697714"/>
                </a:cubicBezTo>
                <a:cubicBezTo>
                  <a:pt x="1966011" y="2053475"/>
                  <a:pt x="1624569" y="2289606"/>
                  <a:pt x="1267990" y="2225127"/>
                </a:cubicBezTo>
                <a:cubicBezTo>
                  <a:pt x="911412" y="2160654"/>
                  <a:pt x="674717" y="1819984"/>
                  <a:pt x="739328" y="1464222"/>
                </a:cubicBezTo>
                <a:cubicBezTo>
                  <a:pt x="795863" y="1152931"/>
                  <a:pt x="1064389" y="933231"/>
                  <a:pt x="1369518" y="926363"/>
                </a:cubicBezTo>
                <a:close/>
                <a:moveTo>
                  <a:pt x="1369062" y="907211"/>
                </a:moveTo>
                <a:cubicBezTo>
                  <a:pt x="1055005" y="914281"/>
                  <a:pt x="778637" y="1140408"/>
                  <a:pt x="720478" y="1460808"/>
                </a:cubicBezTo>
                <a:cubicBezTo>
                  <a:pt x="653954" y="1826973"/>
                  <a:pt x="897550" y="2177613"/>
                  <a:pt x="1264570" y="2243973"/>
                </a:cubicBezTo>
                <a:cubicBezTo>
                  <a:pt x="1631588" y="2310340"/>
                  <a:pt x="1983005" y="2067299"/>
                  <a:pt x="2049530" y="1701128"/>
                </a:cubicBezTo>
                <a:cubicBezTo>
                  <a:pt x="2116055" y="1334957"/>
                  <a:pt x="1872458" y="984322"/>
                  <a:pt x="1505440" y="917957"/>
                </a:cubicBezTo>
                <a:cubicBezTo>
                  <a:pt x="1459563" y="909662"/>
                  <a:pt x="1413927" y="906201"/>
                  <a:pt x="1369062" y="907211"/>
                </a:cubicBezTo>
                <a:close/>
                <a:moveTo>
                  <a:pt x="1368925" y="901424"/>
                </a:moveTo>
                <a:cubicBezTo>
                  <a:pt x="1414178" y="900406"/>
                  <a:pt x="1460207" y="903896"/>
                  <a:pt x="1506483" y="912262"/>
                </a:cubicBezTo>
                <a:cubicBezTo>
                  <a:pt x="1876634" y="979196"/>
                  <a:pt x="2122319" y="1332845"/>
                  <a:pt x="2055272" y="1702158"/>
                </a:cubicBezTo>
                <a:cubicBezTo>
                  <a:pt x="1988166" y="2071472"/>
                  <a:pt x="1633676" y="2316600"/>
                  <a:pt x="1263525" y="2249667"/>
                </a:cubicBezTo>
                <a:cubicBezTo>
                  <a:pt x="893374" y="2182734"/>
                  <a:pt x="647632" y="1829092"/>
                  <a:pt x="714736" y="1459772"/>
                </a:cubicBezTo>
                <a:cubicBezTo>
                  <a:pt x="773453" y="1136623"/>
                  <a:pt x="1052156" y="908553"/>
                  <a:pt x="1368925" y="901424"/>
                </a:cubicBezTo>
                <a:close/>
                <a:moveTo>
                  <a:pt x="359897" y="415377"/>
                </a:moveTo>
                <a:cubicBezTo>
                  <a:pt x="191584" y="582957"/>
                  <a:pt x="71003" y="801700"/>
                  <a:pt x="25358" y="1052829"/>
                </a:cubicBezTo>
                <a:cubicBezTo>
                  <a:pt x="-32874" y="1373530"/>
                  <a:pt x="41887" y="1687570"/>
                  <a:pt x="210433" y="1938503"/>
                </a:cubicBezTo>
                <a:cubicBezTo>
                  <a:pt x="212289" y="1937589"/>
                  <a:pt x="214145" y="1936744"/>
                  <a:pt x="216059" y="1935974"/>
                </a:cubicBezTo>
                <a:cubicBezTo>
                  <a:pt x="102032" y="1709565"/>
                  <a:pt x="58011" y="1445699"/>
                  <a:pt x="106789" y="1177181"/>
                </a:cubicBezTo>
                <a:cubicBezTo>
                  <a:pt x="152318" y="926388"/>
                  <a:pt x="272261" y="707738"/>
                  <a:pt x="439762" y="539761"/>
                </a:cubicBezTo>
                <a:cubicBezTo>
                  <a:pt x="397132" y="511453"/>
                  <a:pt x="367843" y="466220"/>
                  <a:pt x="359897" y="415377"/>
                </a:cubicBezTo>
                <a:close/>
                <a:moveTo>
                  <a:pt x="1174373" y="63048"/>
                </a:moveTo>
                <a:cubicBezTo>
                  <a:pt x="1090600" y="65700"/>
                  <a:pt x="1008386" y="77063"/>
                  <a:pt x="928811" y="96393"/>
                </a:cubicBezTo>
                <a:cubicBezTo>
                  <a:pt x="930609" y="108390"/>
                  <a:pt x="930494" y="120882"/>
                  <a:pt x="928232" y="133483"/>
                </a:cubicBezTo>
                <a:cubicBezTo>
                  <a:pt x="917037" y="195036"/>
                  <a:pt x="857936" y="235891"/>
                  <a:pt x="796226" y="224736"/>
                </a:cubicBezTo>
                <a:cubicBezTo>
                  <a:pt x="761715" y="218486"/>
                  <a:pt x="733644" y="197242"/>
                  <a:pt x="717636" y="168943"/>
                </a:cubicBezTo>
                <a:cubicBezTo>
                  <a:pt x="683358" y="184376"/>
                  <a:pt x="649894" y="201373"/>
                  <a:pt x="617298" y="219861"/>
                </a:cubicBezTo>
                <a:cubicBezTo>
                  <a:pt x="665379" y="241512"/>
                  <a:pt x="701223" y="282693"/>
                  <a:pt x="716824" y="331698"/>
                </a:cubicBezTo>
                <a:cubicBezTo>
                  <a:pt x="952358" y="202461"/>
                  <a:pt x="1232320" y="150098"/>
                  <a:pt x="1517445" y="201655"/>
                </a:cubicBezTo>
                <a:cubicBezTo>
                  <a:pt x="1803730" y="253424"/>
                  <a:pt x="2048253" y="401458"/>
                  <a:pt x="2223528" y="606253"/>
                </a:cubicBezTo>
                <a:cubicBezTo>
                  <a:pt x="2048253" y="340063"/>
                  <a:pt x="1768175" y="143249"/>
                  <a:pt x="1429287" y="81969"/>
                </a:cubicBezTo>
                <a:cubicBezTo>
                  <a:pt x="1343477" y="66455"/>
                  <a:pt x="1258145" y="60396"/>
                  <a:pt x="1174373" y="63048"/>
                </a:cubicBezTo>
                <a:close/>
                <a:moveTo>
                  <a:pt x="836766" y="1834"/>
                </a:moveTo>
                <a:cubicBezTo>
                  <a:pt x="883804" y="10341"/>
                  <a:pt x="918777" y="46634"/>
                  <a:pt x="927766" y="90684"/>
                </a:cubicBezTo>
                <a:cubicBezTo>
                  <a:pt x="1087613" y="51912"/>
                  <a:pt x="1258015" y="45120"/>
                  <a:pt x="1430331" y="76276"/>
                </a:cubicBezTo>
                <a:cubicBezTo>
                  <a:pt x="1787199" y="140799"/>
                  <a:pt x="2079109" y="354868"/>
                  <a:pt x="2252932" y="641991"/>
                </a:cubicBezTo>
                <a:lnTo>
                  <a:pt x="2268387" y="663717"/>
                </a:lnTo>
                <a:lnTo>
                  <a:pt x="2268387" y="686485"/>
                </a:lnTo>
                <a:lnTo>
                  <a:pt x="2248177" y="645296"/>
                </a:lnTo>
                <a:cubicBezTo>
                  <a:pt x="2072207" y="423249"/>
                  <a:pt x="1817533" y="261798"/>
                  <a:pt x="1516401" y="207349"/>
                </a:cubicBezTo>
                <a:cubicBezTo>
                  <a:pt x="1445352" y="194501"/>
                  <a:pt x="1374625" y="188138"/>
                  <a:pt x="1304834" y="187836"/>
                </a:cubicBezTo>
                <a:cubicBezTo>
                  <a:pt x="1095461" y="186930"/>
                  <a:pt x="894504" y="240577"/>
                  <a:pt x="718507" y="337369"/>
                </a:cubicBezTo>
                <a:cubicBezTo>
                  <a:pt x="725872" y="363341"/>
                  <a:pt x="727554" y="391337"/>
                  <a:pt x="722393" y="419674"/>
                </a:cubicBezTo>
                <a:cubicBezTo>
                  <a:pt x="704296" y="519329"/>
                  <a:pt x="608655" y="585474"/>
                  <a:pt x="508723" y="567415"/>
                </a:cubicBezTo>
                <a:cubicBezTo>
                  <a:pt x="485350" y="563191"/>
                  <a:pt x="463832" y="554725"/>
                  <a:pt x="444808" y="542961"/>
                </a:cubicBezTo>
                <a:cubicBezTo>
                  <a:pt x="277596" y="710249"/>
                  <a:pt x="157886" y="928181"/>
                  <a:pt x="112473" y="1178211"/>
                </a:cubicBezTo>
                <a:cubicBezTo>
                  <a:pt x="63927" y="1445681"/>
                  <a:pt x="107833" y="1708518"/>
                  <a:pt x="221510" y="1933972"/>
                </a:cubicBezTo>
                <a:cubicBezTo>
                  <a:pt x="233865" y="1929979"/>
                  <a:pt x="247320" y="1928885"/>
                  <a:pt x="260950" y="1931356"/>
                </a:cubicBezTo>
                <a:cubicBezTo>
                  <a:pt x="305029" y="1939325"/>
                  <a:pt x="334320" y="1981422"/>
                  <a:pt x="326315" y="2025388"/>
                </a:cubicBezTo>
                <a:cubicBezTo>
                  <a:pt x="323590" y="2040381"/>
                  <a:pt x="316862" y="2053655"/>
                  <a:pt x="307466" y="2064320"/>
                </a:cubicBezTo>
                <a:cubicBezTo>
                  <a:pt x="437659" y="2211937"/>
                  <a:pt x="604556" y="2328704"/>
                  <a:pt x="797389" y="2399114"/>
                </a:cubicBezTo>
                <a:lnTo>
                  <a:pt x="827329" y="2408616"/>
                </a:lnTo>
                <a:lnTo>
                  <a:pt x="808204" y="2408616"/>
                </a:lnTo>
                <a:lnTo>
                  <a:pt x="795523" y="2404594"/>
                </a:lnTo>
                <a:cubicBezTo>
                  <a:pt x="601848" y="2333913"/>
                  <a:pt x="434223" y="2216713"/>
                  <a:pt x="303464" y="2068549"/>
                </a:cubicBezTo>
                <a:cubicBezTo>
                  <a:pt x="302942" y="2069093"/>
                  <a:pt x="302362" y="2069636"/>
                  <a:pt x="301783" y="2070170"/>
                </a:cubicBezTo>
                <a:cubicBezTo>
                  <a:pt x="389710" y="2199311"/>
                  <a:pt x="502605" y="2311468"/>
                  <a:pt x="635046" y="2398850"/>
                </a:cubicBezTo>
                <a:lnTo>
                  <a:pt x="651585" y="2408616"/>
                </a:lnTo>
                <a:lnTo>
                  <a:pt x="640173" y="2408616"/>
                </a:lnTo>
                <a:lnTo>
                  <a:pt x="632123" y="2403866"/>
                </a:lnTo>
                <a:cubicBezTo>
                  <a:pt x="499124" y="2316163"/>
                  <a:pt x="385735" y="2203598"/>
                  <a:pt x="297374" y="2073983"/>
                </a:cubicBezTo>
                <a:cubicBezTo>
                  <a:pt x="279684" y="2088177"/>
                  <a:pt x="256137" y="2094924"/>
                  <a:pt x="232067" y="2090567"/>
                </a:cubicBezTo>
                <a:cubicBezTo>
                  <a:pt x="187988" y="2082599"/>
                  <a:pt x="158756" y="2040502"/>
                  <a:pt x="166702" y="1996536"/>
                </a:cubicBezTo>
                <a:cubicBezTo>
                  <a:pt x="171110" y="1972458"/>
                  <a:pt x="185726" y="1952813"/>
                  <a:pt x="205330" y="1941280"/>
                </a:cubicBezTo>
                <a:cubicBezTo>
                  <a:pt x="36146" y="1689214"/>
                  <a:pt x="-38847" y="1373848"/>
                  <a:pt x="19674" y="1051798"/>
                </a:cubicBezTo>
                <a:cubicBezTo>
                  <a:pt x="65783" y="797916"/>
                  <a:pt x="188161" y="576968"/>
                  <a:pt x="358912" y="408191"/>
                </a:cubicBezTo>
                <a:cubicBezTo>
                  <a:pt x="356881" y="390659"/>
                  <a:pt x="357345" y="372535"/>
                  <a:pt x="360651" y="354269"/>
                </a:cubicBezTo>
                <a:cubicBezTo>
                  <a:pt x="378748" y="254613"/>
                  <a:pt x="474387" y="188467"/>
                  <a:pt x="574320" y="206528"/>
                </a:cubicBezTo>
                <a:cubicBezTo>
                  <a:pt x="586963" y="208822"/>
                  <a:pt x="599144" y="212366"/>
                  <a:pt x="610628" y="217007"/>
                </a:cubicBezTo>
                <a:cubicBezTo>
                  <a:pt x="644442" y="197648"/>
                  <a:pt x="679241" y="179892"/>
                  <a:pt x="714910" y="163823"/>
                </a:cubicBezTo>
                <a:cubicBezTo>
                  <a:pt x="704296" y="142698"/>
                  <a:pt x="700236" y="118109"/>
                  <a:pt x="704818" y="93087"/>
                </a:cubicBezTo>
                <a:cubicBezTo>
                  <a:pt x="715954" y="31534"/>
                  <a:pt x="775056" y="-9321"/>
                  <a:pt x="836766" y="1834"/>
                </a:cubicBezTo>
                <a:close/>
              </a:path>
            </a:pathLst>
          </a:custGeom>
          <a:solidFill>
            <a:schemeClr val="accent1">
              <a:alpha val="70000"/>
            </a:schemeClr>
          </a:solidFill>
          <a:ln w="6234" cap="flat">
            <a:noFill/>
            <a:prstDash val="solid"/>
            <a:miter/>
          </a:ln>
        </p:spPr>
        <p:txBody>
          <a:bodyPr wrap="square" rtlCol="0" anchor="ctr">
            <a:noAutofit/>
          </a:bodyPr>
          <a:lstStyle/>
          <a:p>
            <a:endParaRPr lang="en-US" dirty="0"/>
          </a:p>
        </p:txBody>
      </p:sp>
      <p:sp>
        <p:nvSpPr>
          <p:cNvPr id="20" name="Freeform 2">
            <a:extLst>
              <a:ext uri="{FF2B5EF4-FFF2-40B4-BE49-F238E27FC236}">
                <a16:creationId xmlns:a16="http://schemas.microsoft.com/office/drawing/2014/main" id="{B9033387-5B5C-9993-A2CA-D2E71AF30D5D}"/>
              </a:ext>
            </a:extLst>
          </p:cNvPr>
          <p:cNvSpPr/>
          <p:nvPr userDrawn="1"/>
        </p:nvSpPr>
        <p:spPr>
          <a:xfrm>
            <a:off x="3197647" y="6199597"/>
            <a:ext cx="219008" cy="203943"/>
          </a:xfrm>
          <a:custGeom>
            <a:avLst/>
            <a:gdLst>
              <a:gd name="connsiteX0" fmla="*/ 172807 w 281090"/>
              <a:gd name="connsiteY0" fmla="*/ 106707 h 261755"/>
              <a:gd name="connsiteX1" fmla="*/ 196572 w 281090"/>
              <a:gd name="connsiteY1" fmla="*/ 0 h 261755"/>
              <a:gd name="connsiteX2" fmla="*/ 135882 w 281090"/>
              <a:gd name="connsiteY2" fmla="*/ 90631 h 261755"/>
              <a:gd name="connsiteX3" fmla="*/ 55963 w 281090"/>
              <a:gd name="connsiteY3" fmla="*/ 16663 h 261755"/>
              <a:gd name="connsiteX4" fmla="*/ 103684 w 281090"/>
              <a:gd name="connsiteY4" fmla="*/ 114898 h 261755"/>
              <a:gd name="connsiteX5" fmla="*/ 0 w 281090"/>
              <a:gd name="connsiteY5" fmla="*/ 147541 h 261755"/>
              <a:gd name="connsiteX6" fmla="*/ 108284 w 281090"/>
              <a:gd name="connsiteY6" fmla="*/ 155049 h 261755"/>
              <a:gd name="connsiteX7" fmla="*/ 84583 w 281090"/>
              <a:gd name="connsiteY7" fmla="*/ 261756 h 261755"/>
              <a:gd name="connsiteX8" fmla="*/ 145273 w 281090"/>
              <a:gd name="connsiteY8" fmla="*/ 171124 h 261755"/>
              <a:gd name="connsiteX9" fmla="*/ 225128 w 281090"/>
              <a:gd name="connsiteY9" fmla="*/ 245093 h 261755"/>
              <a:gd name="connsiteX10" fmla="*/ 177535 w 281090"/>
              <a:gd name="connsiteY10" fmla="*/ 146858 h 261755"/>
              <a:gd name="connsiteX11" fmla="*/ 281091 w 281090"/>
              <a:gd name="connsiteY11" fmla="*/ 114215 h 261755"/>
              <a:gd name="connsiteX12" fmla="*/ 172807 w 281090"/>
              <a:gd name="connsiteY12" fmla="*/ 106707 h 2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090" h="261755">
                <a:moveTo>
                  <a:pt x="172807" y="106707"/>
                </a:moveTo>
                <a:lnTo>
                  <a:pt x="196572" y="0"/>
                </a:lnTo>
                <a:lnTo>
                  <a:pt x="135882" y="90631"/>
                </a:lnTo>
                <a:lnTo>
                  <a:pt x="55963" y="16663"/>
                </a:lnTo>
                <a:lnTo>
                  <a:pt x="103684" y="114898"/>
                </a:lnTo>
                <a:lnTo>
                  <a:pt x="0" y="147541"/>
                </a:lnTo>
                <a:lnTo>
                  <a:pt x="108284" y="155049"/>
                </a:lnTo>
                <a:lnTo>
                  <a:pt x="84583" y="261756"/>
                </a:lnTo>
                <a:lnTo>
                  <a:pt x="145273" y="171124"/>
                </a:lnTo>
                <a:lnTo>
                  <a:pt x="225128" y="245093"/>
                </a:lnTo>
                <a:lnTo>
                  <a:pt x="177535" y="146858"/>
                </a:lnTo>
                <a:lnTo>
                  <a:pt x="281091" y="114215"/>
                </a:lnTo>
                <a:lnTo>
                  <a:pt x="172807" y="106707"/>
                </a:lnTo>
                <a:close/>
              </a:path>
            </a:pathLst>
          </a:custGeom>
          <a:solidFill>
            <a:schemeClr val="accent1"/>
          </a:solidFill>
          <a:ln w="6385" cap="flat">
            <a:noFill/>
            <a:prstDash val="solid"/>
            <a:miter/>
          </a:ln>
        </p:spPr>
        <p:txBody>
          <a:bodyPr rtlCol="0" anchor="ctr"/>
          <a:lstStyle/>
          <a:p>
            <a:endParaRPr lang="en-US" dirty="0"/>
          </a:p>
        </p:txBody>
      </p:sp>
      <p:cxnSp>
        <p:nvCxnSpPr>
          <p:cNvPr id="21" name="Straight Connector 20">
            <a:extLst>
              <a:ext uri="{FF2B5EF4-FFF2-40B4-BE49-F238E27FC236}">
                <a16:creationId xmlns:a16="http://schemas.microsoft.com/office/drawing/2014/main" id="{05937292-C463-4632-8C63-105DDCEBBCE5}"/>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0ACAEC-9FA3-2580-52F0-EA5675C8F583}"/>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Freeform 3">
            <a:extLst>
              <a:ext uri="{FF2B5EF4-FFF2-40B4-BE49-F238E27FC236}">
                <a16:creationId xmlns:a16="http://schemas.microsoft.com/office/drawing/2014/main" id="{A04D0CA5-5859-1218-849E-FC43EB45821A}"/>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2031620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2">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685800"/>
          </a:xfrm>
          <a:prstGeom prst="rect">
            <a:avLst/>
          </a:prstGeom>
        </p:spPr>
        <p:txBody>
          <a:bodyPr anchor="t"/>
          <a:lstStyle>
            <a:lvl1pPr algn="ctr">
              <a:defRPr sz="4300"/>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216152" y="1984248"/>
            <a:ext cx="9765792" cy="383133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Slide Number Placeholder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13" name="Footer Placeholder 12">
            <a:extLst>
              <a:ext uri="{FF2B5EF4-FFF2-40B4-BE49-F238E27FC236}">
                <a16:creationId xmlns:a16="http://schemas.microsoft.com/office/drawing/2014/main" id="{C0357C65-89D6-3A93-21E3-A200AA20C2B3}"/>
              </a:ext>
            </a:extLst>
          </p:cNvPr>
          <p:cNvSpPr>
            <a:spLocks noGrp="1"/>
          </p:cNvSpPr>
          <p:nvPr>
            <p:ph type="ftr" sz="quarter" idx="12"/>
          </p:nvPr>
        </p:nvSpPr>
        <p:spPr/>
        <p:txBody>
          <a:bodyPr/>
          <a:lstStyle/>
          <a:p>
            <a:r>
              <a:rPr lang="en-US" dirty="0"/>
              <a:t>Fine Jewelry</a:t>
            </a:r>
          </a:p>
        </p:txBody>
      </p:sp>
      <p:cxnSp>
        <p:nvCxnSpPr>
          <p:cNvPr id="4" name="Straight Connector 3">
            <a:extLst>
              <a:ext uri="{FF2B5EF4-FFF2-40B4-BE49-F238E27FC236}">
                <a16:creationId xmlns:a16="http://schemas.microsoft.com/office/drawing/2014/main" id="{E28DBFA3-8A12-7821-68BE-5F0F10BC7EB1}"/>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1D7B21-48E6-01A7-A79C-1FAC9FC32672}"/>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Freeform 17">
            <a:extLst>
              <a:ext uri="{FF2B5EF4-FFF2-40B4-BE49-F238E27FC236}">
                <a16:creationId xmlns:a16="http://schemas.microsoft.com/office/drawing/2014/main" id="{9EA555D2-8699-70E2-2E2E-09D0478DC916}"/>
              </a:ext>
            </a:extLst>
          </p:cNvPr>
          <p:cNvSpPr/>
          <p:nvPr userDrawn="1"/>
        </p:nvSpPr>
        <p:spPr>
          <a:xfrm>
            <a:off x="10494806" y="5593230"/>
            <a:ext cx="363411" cy="335487"/>
          </a:xfrm>
          <a:custGeom>
            <a:avLst/>
            <a:gdLst>
              <a:gd name="connsiteX0" fmla="*/ 307673 w 500548"/>
              <a:gd name="connsiteY0" fmla="*/ 188379 h 462086"/>
              <a:gd name="connsiteX1" fmla="*/ 350074 w 500548"/>
              <a:gd name="connsiteY1" fmla="*/ 0 h 462086"/>
              <a:gd name="connsiteX2" fmla="*/ 242000 w 500548"/>
              <a:gd name="connsiteY2" fmla="*/ 159989 h 462086"/>
              <a:gd name="connsiteX3" fmla="*/ 99628 w 500548"/>
              <a:gd name="connsiteY3" fmla="*/ 29415 h 462086"/>
              <a:gd name="connsiteX4" fmla="*/ 184601 w 500548"/>
              <a:gd name="connsiteY4" fmla="*/ 202830 h 462086"/>
              <a:gd name="connsiteX5" fmla="*/ 0 w 500548"/>
              <a:gd name="connsiteY5" fmla="*/ 260458 h 462086"/>
              <a:gd name="connsiteX6" fmla="*/ 192876 w 500548"/>
              <a:gd name="connsiteY6" fmla="*/ 273707 h 462086"/>
              <a:gd name="connsiteX7" fmla="*/ 150646 w 500548"/>
              <a:gd name="connsiteY7" fmla="*/ 462086 h 462086"/>
              <a:gd name="connsiteX8" fmla="*/ 258720 w 500548"/>
              <a:gd name="connsiteY8" fmla="*/ 302090 h 462086"/>
              <a:gd name="connsiteX9" fmla="*/ 400921 w 500548"/>
              <a:gd name="connsiteY9" fmla="*/ 432671 h 462086"/>
              <a:gd name="connsiteX10" fmla="*/ 316119 w 500548"/>
              <a:gd name="connsiteY10" fmla="*/ 259256 h 462086"/>
              <a:gd name="connsiteX11" fmla="*/ 500549 w 500548"/>
              <a:gd name="connsiteY11" fmla="*/ 201628 h 462086"/>
              <a:gd name="connsiteX12" fmla="*/ 307673 w 500548"/>
              <a:gd name="connsiteY12" fmla="*/ 188379 h 46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0548" h="462086">
                <a:moveTo>
                  <a:pt x="307673" y="188379"/>
                </a:moveTo>
                <a:lnTo>
                  <a:pt x="350074" y="0"/>
                </a:lnTo>
                <a:lnTo>
                  <a:pt x="242000" y="159989"/>
                </a:lnTo>
                <a:lnTo>
                  <a:pt x="99628" y="29415"/>
                </a:lnTo>
                <a:lnTo>
                  <a:pt x="184601" y="202830"/>
                </a:lnTo>
                <a:lnTo>
                  <a:pt x="0" y="260458"/>
                </a:lnTo>
                <a:lnTo>
                  <a:pt x="192876" y="273707"/>
                </a:lnTo>
                <a:lnTo>
                  <a:pt x="150646" y="462086"/>
                </a:lnTo>
                <a:lnTo>
                  <a:pt x="258720" y="302090"/>
                </a:lnTo>
                <a:lnTo>
                  <a:pt x="400921" y="432671"/>
                </a:lnTo>
                <a:lnTo>
                  <a:pt x="316119" y="259256"/>
                </a:lnTo>
                <a:lnTo>
                  <a:pt x="500549" y="201628"/>
                </a:lnTo>
                <a:lnTo>
                  <a:pt x="307673" y="188379"/>
                </a:lnTo>
                <a:close/>
              </a:path>
            </a:pathLst>
          </a:custGeom>
          <a:solidFill>
            <a:schemeClr val="accent1"/>
          </a:solidFill>
          <a:ln w="6334" cap="flat">
            <a:noFill/>
            <a:prstDash val="solid"/>
            <a:miter/>
          </a:ln>
        </p:spPr>
        <p:txBody>
          <a:bodyPr rtlCol="0" anchor="ctr"/>
          <a:lstStyle/>
          <a:p>
            <a:endParaRPr lang="en-US" dirty="0"/>
          </a:p>
        </p:txBody>
      </p:sp>
      <p:sp>
        <p:nvSpPr>
          <p:cNvPr id="8" name="Freeform 19">
            <a:extLst>
              <a:ext uri="{FF2B5EF4-FFF2-40B4-BE49-F238E27FC236}">
                <a16:creationId xmlns:a16="http://schemas.microsoft.com/office/drawing/2014/main" id="{F3100461-E3C6-DA41-2D43-739EFFBF737C}"/>
              </a:ext>
            </a:extLst>
          </p:cNvPr>
          <p:cNvSpPr>
            <a:spLocks noChangeAspect="1"/>
          </p:cNvSpPr>
          <p:nvPr userDrawn="1"/>
        </p:nvSpPr>
        <p:spPr>
          <a:xfrm>
            <a:off x="10858217" y="6041524"/>
            <a:ext cx="675070" cy="674419"/>
          </a:xfrm>
          <a:custGeom>
            <a:avLst/>
            <a:gdLst>
              <a:gd name="connsiteX0" fmla="*/ 195785 w 335811"/>
              <a:gd name="connsiteY0" fmla="*/ 108128 h 335487"/>
              <a:gd name="connsiteX1" fmla="*/ 169426 w 335811"/>
              <a:gd name="connsiteY1" fmla="*/ 0 h 335487"/>
              <a:gd name="connsiteX2" fmla="*/ 141358 w 335811"/>
              <a:gd name="connsiteY2" fmla="*/ 107729 h 335487"/>
              <a:gd name="connsiteX3" fmla="*/ 108347 w 335811"/>
              <a:gd name="connsiteY3" fmla="*/ 140069 h 335487"/>
              <a:gd name="connsiteX4" fmla="*/ 0 w 335811"/>
              <a:gd name="connsiteY4" fmla="*/ 166256 h 335487"/>
              <a:gd name="connsiteX5" fmla="*/ 107840 w 335811"/>
              <a:gd name="connsiteY5" fmla="*/ 194329 h 335487"/>
              <a:gd name="connsiteX6" fmla="*/ 140217 w 335811"/>
              <a:gd name="connsiteY6" fmla="*/ 227264 h 335487"/>
              <a:gd name="connsiteX7" fmla="*/ 166449 w 335811"/>
              <a:gd name="connsiteY7" fmla="*/ 335487 h 335487"/>
              <a:gd name="connsiteX8" fmla="*/ 194580 w 335811"/>
              <a:gd name="connsiteY8" fmla="*/ 227758 h 335487"/>
              <a:gd name="connsiteX9" fmla="*/ 227528 w 335811"/>
              <a:gd name="connsiteY9" fmla="*/ 195418 h 335487"/>
              <a:gd name="connsiteX10" fmla="*/ 335811 w 335811"/>
              <a:gd name="connsiteY10" fmla="*/ 169231 h 335487"/>
              <a:gd name="connsiteX11" fmla="*/ 227971 w 335811"/>
              <a:gd name="connsiteY11" fmla="*/ 141158 h 335487"/>
              <a:gd name="connsiteX12" fmla="*/ 195785 w 335811"/>
              <a:gd name="connsiteY12" fmla="*/ 108128 h 3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811" h="335487">
                <a:moveTo>
                  <a:pt x="195785" y="108128"/>
                </a:moveTo>
                <a:lnTo>
                  <a:pt x="169426" y="0"/>
                </a:lnTo>
                <a:lnTo>
                  <a:pt x="141358" y="107729"/>
                </a:lnTo>
                <a:cubicBezTo>
                  <a:pt x="137176" y="123801"/>
                  <a:pt x="124440" y="136201"/>
                  <a:pt x="108347" y="140069"/>
                </a:cubicBezTo>
                <a:lnTo>
                  <a:pt x="0" y="166256"/>
                </a:lnTo>
                <a:lnTo>
                  <a:pt x="107840" y="194329"/>
                </a:lnTo>
                <a:cubicBezTo>
                  <a:pt x="123934" y="198494"/>
                  <a:pt x="136352" y="211192"/>
                  <a:pt x="140217" y="227264"/>
                </a:cubicBezTo>
                <a:lnTo>
                  <a:pt x="166449" y="335487"/>
                </a:lnTo>
                <a:lnTo>
                  <a:pt x="194580" y="227758"/>
                </a:lnTo>
                <a:cubicBezTo>
                  <a:pt x="198762" y="211686"/>
                  <a:pt x="211434" y="199286"/>
                  <a:pt x="227528" y="195418"/>
                </a:cubicBezTo>
                <a:lnTo>
                  <a:pt x="335811" y="169231"/>
                </a:lnTo>
                <a:lnTo>
                  <a:pt x="227971" y="141158"/>
                </a:lnTo>
                <a:cubicBezTo>
                  <a:pt x="212131" y="136891"/>
                  <a:pt x="199649" y="124194"/>
                  <a:pt x="195785" y="108128"/>
                </a:cubicBezTo>
                <a:close/>
              </a:path>
            </a:pathLst>
          </a:custGeom>
          <a:solidFill>
            <a:schemeClr val="accent1">
              <a:alpha val="70000"/>
            </a:schemeClr>
          </a:solidFill>
          <a:ln w="6334" cap="flat">
            <a:noFill/>
            <a:prstDash val="solid"/>
            <a:miter/>
          </a:ln>
        </p:spPr>
        <p:txBody>
          <a:bodyPr rtlCol="0" anchor="ctr"/>
          <a:lstStyle/>
          <a:p>
            <a:endParaRPr lang="en-US" dirty="0"/>
          </a:p>
        </p:txBody>
      </p:sp>
      <p:sp>
        <p:nvSpPr>
          <p:cNvPr id="10" name="Freeform 8">
            <a:extLst>
              <a:ext uri="{FF2B5EF4-FFF2-40B4-BE49-F238E27FC236}">
                <a16:creationId xmlns:a16="http://schemas.microsoft.com/office/drawing/2014/main" id="{A106E5BE-39E0-2BB6-394A-1EBC94832916}"/>
              </a:ext>
            </a:extLst>
          </p:cNvPr>
          <p:cNvSpPr>
            <a:spLocks noChangeAspect="1"/>
          </p:cNvSpPr>
          <p:nvPr userDrawn="1"/>
        </p:nvSpPr>
        <p:spPr>
          <a:xfrm>
            <a:off x="11689723" y="4097737"/>
            <a:ext cx="255894" cy="498974"/>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85000"/>
            </a:schemeClr>
          </a:solidFill>
          <a:ln w="6334" cap="flat">
            <a:noFill/>
            <a:prstDash val="solid"/>
            <a:miter/>
          </a:ln>
        </p:spPr>
        <p:txBody>
          <a:bodyPr rtlCol="0" anchor="ctr"/>
          <a:lstStyle/>
          <a:p>
            <a:endParaRPr lang="en-US" dirty="0"/>
          </a:p>
        </p:txBody>
      </p:sp>
      <p:cxnSp>
        <p:nvCxnSpPr>
          <p:cNvPr id="11" name="Straight Connector 10">
            <a:extLst>
              <a:ext uri="{FF2B5EF4-FFF2-40B4-BE49-F238E27FC236}">
                <a16:creationId xmlns:a16="http://schemas.microsoft.com/office/drawing/2014/main" id="{0A24E81C-DE31-2E70-7F5E-E5202B5902A3}"/>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39B88E4-A5C7-A585-1A64-F84502451425}"/>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Freeform 3">
            <a:extLst>
              <a:ext uri="{FF2B5EF4-FFF2-40B4-BE49-F238E27FC236}">
                <a16:creationId xmlns:a16="http://schemas.microsoft.com/office/drawing/2014/main" id="{90A1EFD3-4624-91D6-F129-B804E5622B0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21274949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6199632" cy="1828800"/>
          </a:xfrm>
        </p:spPr>
        <p:txBody>
          <a:bodyPr anchor="t"/>
          <a:lstStyle>
            <a:lvl1pPr>
              <a:defRPr sz="4300"/>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a:lstStyle/>
          <a:p>
            <a:fld id="{294A09A9-5501-47C1-A89A-A340965A2BE2}" type="slidenum">
              <a:rPr lang="en-US" smtClean="0"/>
              <a:pPr/>
              <a:t>‹#›</a:t>
            </a:fld>
            <a:endParaRPr lang="en-US" dirty="0"/>
          </a:p>
        </p:txBody>
      </p:sp>
      <p:sp>
        <p:nvSpPr>
          <p:cNvPr id="4" name="Footer Placeholder 3">
            <a:extLst>
              <a:ext uri="{FF2B5EF4-FFF2-40B4-BE49-F238E27FC236}">
                <a16:creationId xmlns:a16="http://schemas.microsoft.com/office/drawing/2014/main" id="{29FD3D84-D4D0-AC32-6659-AFDC84589407}"/>
              </a:ext>
            </a:extLst>
          </p:cNvPr>
          <p:cNvSpPr>
            <a:spLocks noGrp="1"/>
          </p:cNvSpPr>
          <p:nvPr>
            <p:ph type="ftr" sz="quarter" idx="11"/>
          </p:nvPr>
        </p:nvSpPr>
        <p:spPr/>
        <p:txBody>
          <a:bodyPr/>
          <a:lstStyle/>
          <a:p>
            <a:r>
              <a:rPr lang="en-US" dirty="0"/>
              <a:t>Fine Jewelry</a:t>
            </a:r>
          </a:p>
        </p:txBody>
      </p:sp>
      <p:cxnSp>
        <p:nvCxnSpPr>
          <p:cNvPr id="6" name="Straight Connector 5">
            <a:extLst>
              <a:ext uri="{FF2B5EF4-FFF2-40B4-BE49-F238E27FC236}">
                <a16:creationId xmlns:a16="http://schemas.microsoft.com/office/drawing/2014/main" id="{4ED923C5-016C-2CA7-2F63-15FC08D6D959}"/>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84DAE54-E5CA-011A-7527-D1EE52ACB053}"/>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BEEAEB7-DBCC-68CE-931B-E4B778BCE9E5}"/>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A2B3911-B5F4-2FFA-CF99-5D0AE9F3EB1B}"/>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0" name="Picture Placeholder 19">
            <a:extLst>
              <a:ext uri="{FF2B5EF4-FFF2-40B4-BE49-F238E27FC236}">
                <a16:creationId xmlns:a16="http://schemas.microsoft.com/office/drawing/2014/main" id="{B09C5713-A2F7-C87D-939F-FA4F0C196117}"/>
              </a:ext>
            </a:extLst>
          </p:cNvPr>
          <p:cNvSpPr>
            <a:spLocks noGrp="1"/>
          </p:cNvSpPr>
          <p:nvPr>
            <p:ph type="pic" sz="quarter" idx="13"/>
          </p:nvPr>
        </p:nvSpPr>
        <p:spPr>
          <a:xfrm>
            <a:off x="1453896" y="2953512"/>
            <a:ext cx="4663440" cy="3904488"/>
          </a:xfrm>
          <a:custGeom>
            <a:avLst/>
            <a:gdLst>
              <a:gd name="connsiteX0" fmla="*/ 2331720 w 4663440"/>
              <a:gd name="connsiteY0" fmla="*/ 0 h 3904488"/>
              <a:gd name="connsiteX1" fmla="*/ 4663440 w 4663440"/>
              <a:gd name="connsiteY1" fmla="*/ 2331720 h 3904488"/>
              <a:gd name="connsiteX2" fmla="*/ 4130989 w 4663440"/>
              <a:gd name="connsiteY2" fmla="*/ 3814911 h 3904488"/>
              <a:gd name="connsiteX3" fmla="*/ 4049575 w 4663440"/>
              <a:gd name="connsiteY3" fmla="*/ 3904488 h 3904488"/>
              <a:gd name="connsiteX4" fmla="*/ 613866 w 4663440"/>
              <a:gd name="connsiteY4" fmla="*/ 3904488 h 3904488"/>
              <a:gd name="connsiteX5" fmla="*/ 532452 w 4663440"/>
              <a:gd name="connsiteY5" fmla="*/ 3814911 h 3904488"/>
              <a:gd name="connsiteX6" fmla="*/ 0 w 4663440"/>
              <a:gd name="connsiteY6" fmla="*/ 2331720 h 3904488"/>
              <a:gd name="connsiteX7" fmla="*/ 2331720 w 4663440"/>
              <a:gd name="connsiteY7" fmla="*/ 0 h 3904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3440" h="3904488">
                <a:moveTo>
                  <a:pt x="2331720" y="0"/>
                </a:moveTo>
                <a:cubicBezTo>
                  <a:pt x="3619493" y="0"/>
                  <a:pt x="4663440" y="1043947"/>
                  <a:pt x="4663440" y="2331720"/>
                </a:cubicBezTo>
                <a:cubicBezTo>
                  <a:pt x="4663440" y="2895121"/>
                  <a:pt x="4463622" y="3411852"/>
                  <a:pt x="4130989" y="3814911"/>
                </a:cubicBezTo>
                <a:lnTo>
                  <a:pt x="4049575" y="3904488"/>
                </a:lnTo>
                <a:lnTo>
                  <a:pt x="613866" y="3904488"/>
                </a:lnTo>
                <a:lnTo>
                  <a:pt x="532452" y="3814911"/>
                </a:lnTo>
                <a:cubicBezTo>
                  <a:pt x="199818" y="3411852"/>
                  <a:pt x="0" y="2895121"/>
                  <a:pt x="0" y="2331720"/>
                </a:cubicBezTo>
                <a:cubicBezTo>
                  <a:pt x="0" y="1043947"/>
                  <a:pt x="1043947" y="0"/>
                  <a:pt x="2331720" y="0"/>
                </a:cubicBezTo>
                <a:close/>
              </a:path>
            </a:pathLst>
          </a:custGeom>
        </p:spPr>
        <p:txBody>
          <a:bodyPr wrap="square" anchor="ctr">
            <a:noAutofit/>
          </a:bodyPr>
          <a:lstStyle>
            <a:lvl1pPr marL="0" indent="0" algn="ctr">
              <a:buNone/>
              <a:defRPr/>
            </a:lvl1pPr>
          </a:lstStyle>
          <a:p>
            <a:r>
              <a:rPr lang="en-GB"/>
              <a:t>Click icon to add picture</a:t>
            </a:r>
            <a:endParaRPr lang="en-US" dirty="0"/>
          </a:p>
        </p:txBody>
      </p:sp>
      <p:sp>
        <p:nvSpPr>
          <p:cNvPr id="13" name="Text Placeholder 2">
            <a:extLst>
              <a:ext uri="{FF2B5EF4-FFF2-40B4-BE49-F238E27FC236}">
                <a16:creationId xmlns:a16="http://schemas.microsoft.com/office/drawing/2014/main" id="{8BB0E618-3DD8-1049-1558-9E0EA2744568}"/>
              </a:ext>
            </a:extLst>
          </p:cNvPr>
          <p:cNvSpPr>
            <a:spLocks noGrp="1"/>
          </p:cNvSpPr>
          <p:nvPr>
            <p:ph type="body" idx="1"/>
          </p:nvPr>
        </p:nvSpPr>
        <p:spPr>
          <a:xfrm>
            <a:off x="7790688" y="2953512"/>
            <a:ext cx="3886200" cy="365760"/>
          </a:xfrm>
        </p:spPr>
        <p:txBody>
          <a:bodyPr anchor="t"/>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4" name="Content Placeholder 3">
            <a:extLst>
              <a:ext uri="{FF2B5EF4-FFF2-40B4-BE49-F238E27FC236}">
                <a16:creationId xmlns:a16="http://schemas.microsoft.com/office/drawing/2014/main" id="{7C5B3D57-5BE1-5453-C9A9-1D2C9BA69E07}"/>
              </a:ext>
            </a:extLst>
          </p:cNvPr>
          <p:cNvSpPr>
            <a:spLocks noGrp="1"/>
          </p:cNvSpPr>
          <p:nvPr>
            <p:ph sz="half" idx="2"/>
          </p:nvPr>
        </p:nvSpPr>
        <p:spPr>
          <a:xfrm>
            <a:off x="7790688" y="3291840"/>
            <a:ext cx="2743200" cy="1371600"/>
          </a:xfrm>
        </p:spPr>
        <p:txBody>
          <a:bodyPr/>
          <a:lstStyle>
            <a:lvl1pPr>
              <a:spcBef>
                <a:spcPts val="1000"/>
              </a:spcBef>
              <a:defRPr sz="1400"/>
            </a:lvl1pPr>
            <a:lvl2pPr marL="457200">
              <a:spcBef>
                <a:spcPts val="1000"/>
              </a:spcBef>
              <a:defRPr sz="1200"/>
            </a:lvl2pPr>
            <a:lvl3pPr marL="685800">
              <a:spcBef>
                <a:spcPts val="1000"/>
              </a:spcBef>
              <a:defRPr sz="1100"/>
            </a:lvl3pPr>
            <a:lvl4pPr marL="914400">
              <a:spcBef>
                <a:spcPts val="1000"/>
              </a:spcBef>
              <a:defRPr sz="1050"/>
            </a:lvl4pPr>
            <a:lvl5pPr marL="1143000">
              <a:spcBef>
                <a:spcPts val="1000"/>
              </a:spcBef>
              <a:defRPr sz="10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5" name="Text Placeholder 4">
            <a:extLst>
              <a:ext uri="{FF2B5EF4-FFF2-40B4-BE49-F238E27FC236}">
                <a16:creationId xmlns:a16="http://schemas.microsoft.com/office/drawing/2014/main" id="{A69BFA07-DA9D-CEA3-F4F4-17FBDE30783C}"/>
              </a:ext>
            </a:extLst>
          </p:cNvPr>
          <p:cNvSpPr>
            <a:spLocks noGrp="1"/>
          </p:cNvSpPr>
          <p:nvPr>
            <p:ph type="body" sz="quarter" idx="3"/>
          </p:nvPr>
        </p:nvSpPr>
        <p:spPr>
          <a:xfrm>
            <a:off x="7790688" y="4910328"/>
            <a:ext cx="3886200" cy="365760"/>
          </a:xfrm>
        </p:spPr>
        <p:txBody>
          <a:bodyPr anchor="t"/>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8" name="Content Placeholder 3">
            <a:extLst>
              <a:ext uri="{FF2B5EF4-FFF2-40B4-BE49-F238E27FC236}">
                <a16:creationId xmlns:a16="http://schemas.microsoft.com/office/drawing/2014/main" id="{EE4333DB-F2DE-4E8A-4060-B769CDD6F275}"/>
              </a:ext>
            </a:extLst>
          </p:cNvPr>
          <p:cNvSpPr>
            <a:spLocks noGrp="1"/>
          </p:cNvSpPr>
          <p:nvPr>
            <p:ph sz="half" idx="14"/>
          </p:nvPr>
        </p:nvSpPr>
        <p:spPr>
          <a:xfrm>
            <a:off x="7790688" y="5257800"/>
            <a:ext cx="2743200" cy="1371600"/>
          </a:xfrm>
        </p:spPr>
        <p:txBody>
          <a:bodyPr/>
          <a:lstStyle>
            <a:lvl1pPr>
              <a:spcBef>
                <a:spcPts val="1000"/>
              </a:spcBef>
              <a:defRPr sz="1400"/>
            </a:lvl1pPr>
            <a:lvl2pPr marL="457200">
              <a:spcBef>
                <a:spcPts val="1000"/>
              </a:spcBef>
              <a:defRPr sz="1200"/>
            </a:lvl2pPr>
            <a:lvl3pPr marL="685800">
              <a:spcBef>
                <a:spcPts val="1000"/>
              </a:spcBef>
              <a:defRPr sz="1100"/>
            </a:lvl3pPr>
            <a:lvl4pPr marL="914400">
              <a:spcBef>
                <a:spcPts val="1000"/>
              </a:spcBef>
              <a:defRPr sz="1050"/>
            </a:lvl4pPr>
            <a:lvl5pPr marL="1143000">
              <a:spcBef>
                <a:spcPts val="1000"/>
              </a:spcBef>
              <a:defRPr sz="10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1" name="Freeform 60">
            <a:extLst>
              <a:ext uri="{FF2B5EF4-FFF2-40B4-BE49-F238E27FC236}">
                <a16:creationId xmlns:a16="http://schemas.microsoft.com/office/drawing/2014/main" id="{F4EDAD11-B12A-61FB-7762-03CD9091E681}"/>
              </a:ext>
            </a:extLst>
          </p:cNvPr>
          <p:cNvSpPr/>
          <p:nvPr userDrawn="1"/>
        </p:nvSpPr>
        <p:spPr>
          <a:xfrm>
            <a:off x="6374996" y="6066611"/>
            <a:ext cx="388498" cy="388246"/>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alpha val="60000"/>
            </a:schemeClr>
          </a:solidFill>
          <a:ln w="6385" cap="flat">
            <a:noFill/>
            <a:prstDash val="solid"/>
            <a:miter/>
          </a:ln>
        </p:spPr>
        <p:txBody>
          <a:bodyPr rtlCol="0" anchor="ctr"/>
          <a:lstStyle/>
          <a:p>
            <a:endParaRPr lang="en-US" dirty="0"/>
          </a:p>
        </p:txBody>
      </p:sp>
      <p:sp>
        <p:nvSpPr>
          <p:cNvPr id="10" name="Freeform 3">
            <a:extLst>
              <a:ext uri="{FF2B5EF4-FFF2-40B4-BE49-F238E27FC236}">
                <a16:creationId xmlns:a16="http://schemas.microsoft.com/office/drawing/2014/main" id="{C9FC0B3C-D444-459C-4DAC-16A85D143375}"/>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24687448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ree Content">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6400800" cy="2286000"/>
          </a:xfrm>
        </p:spPr>
        <p:txBody>
          <a:bodyPr anchor="t"/>
          <a:lstStyle>
            <a:lvl1pPr>
              <a:defRPr sz="4300"/>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a:lstStyle/>
          <a:p>
            <a:fld id="{294A09A9-5501-47C1-A89A-A340965A2BE2}" type="slidenum">
              <a:rPr lang="en-US" smtClean="0"/>
              <a:pPr/>
              <a:t>‹#›</a:t>
            </a:fld>
            <a:endParaRPr lang="en-US" dirty="0"/>
          </a:p>
        </p:txBody>
      </p:sp>
      <p:sp>
        <p:nvSpPr>
          <p:cNvPr id="4" name="Footer Placeholder 3">
            <a:extLst>
              <a:ext uri="{FF2B5EF4-FFF2-40B4-BE49-F238E27FC236}">
                <a16:creationId xmlns:a16="http://schemas.microsoft.com/office/drawing/2014/main" id="{29FD3D84-D4D0-AC32-6659-AFDC84589407}"/>
              </a:ext>
            </a:extLst>
          </p:cNvPr>
          <p:cNvSpPr>
            <a:spLocks noGrp="1"/>
          </p:cNvSpPr>
          <p:nvPr>
            <p:ph type="ftr" sz="quarter" idx="11"/>
          </p:nvPr>
        </p:nvSpPr>
        <p:spPr/>
        <p:txBody>
          <a:bodyPr/>
          <a:lstStyle/>
          <a:p>
            <a:r>
              <a:rPr lang="en-US" dirty="0"/>
              <a:t>Fine Jewelry</a:t>
            </a:r>
          </a:p>
        </p:txBody>
      </p:sp>
      <p:sp>
        <p:nvSpPr>
          <p:cNvPr id="29" name="Picture Placeholder 28">
            <a:extLst>
              <a:ext uri="{FF2B5EF4-FFF2-40B4-BE49-F238E27FC236}">
                <a16:creationId xmlns:a16="http://schemas.microsoft.com/office/drawing/2014/main" id="{A74EEE57-1DD6-8C1D-B9AA-D98CD7B878CC}"/>
              </a:ext>
            </a:extLst>
          </p:cNvPr>
          <p:cNvSpPr>
            <a:spLocks noGrp="1"/>
          </p:cNvSpPr>
          <p:nvPr>
            <p:ph type="pic" sz="quarter" idx="13"/>
          </p:nvPr>
        </p:nvSpPr>
        <p:spPr>
          <a:xfrm>
            <a:off x="1371600" y="3904488"/>
            <a:ext cx="3529584" cy="2953512"/>
          </a:xfrm>
          <a:custGeom>
            <a:avLst/>
            <a:gdLst>
              <a:gd name="connsiteX0" fmla="*/ 1764792 w 3529584"/>
              <a:gd name="connsiteY0" fmla="*/ 0 h 2953512"/>
              <a:gd name="connsiteX1" fmla="*/ 3390898 w 3529584"/>
              <a:gd name="connsiteY1" fmla="*/ 1077855 h 2953512"/>
              <a:gd name="connsiteX2" fmla="*/ 3412080 w 3529584"/>
              <a:gd name="connsiteY2" fmla="*/ 1135728 h 2953512"/>
              <a:gd name="connsiteX3" fmla="*/ 3174188 w 3529584"/>
              <a:gd name="connsiteY3" fmla="*/ 1027147 h 2953512"/>
              <a:gd name="connsiteX4" fmla="*/ 3457880 w 3529584"/>
              <a:gd name="connsiteY4" fmla="*/ 1277875 h 2953512"/>
              <a:gd name="connsiteX5" fmla="*/ 3174188 w 3529584"/>
              <a:gd name="connsiteY5" fmla="*/ 1528615 h 2953512"/>
              <a:gd name="connsiteX6" fmla="*/ 3487662 w 3529584"/>
              <a:gd name="connsiteY6" fmla="*/ 1385524 h 2953512"/>
              <a:gd name="connsiteX7" fmla="*/ 3493730 w 3529584"/>
              <a:gd name="connsiteY7" fmla="*/ 1409125 h 2953512"/>
              <a:gd name="connsiteX8" fmla="*/ 3515849 w 3529584"/>
              <a:gd name="connsiteY8" fmla="*/ 1554054 h 2953512"/>
              <a:gd name="connsiteX9" fmla="*/ 3525860 w 3529584"/>
              <a:gd name="connsiteY9" fmla="*/ 1691042 h 2953512"/>
              <a:gd name="connsiteX10" fmla="*/ 3529584 w 3529584"/>
              <a:gd name="connsiteY10" fmla="*/ 1764792 h 2953512"/>
              <a:gd name="connsiteX11" fmla="*/ 3126592 w 3529584"/>
              <a:gd name="connsiteY11" fmla="*/ 2887364 h 2953512"/>
              <a:gd name="connsiteX12" fmla="*/ 3066472 w 3529584"/>
              <a:gd name="connsiteY12" fmla="*/ 2953512 h 2953512"/>
              <a:gd name="connsiteX13" fmla="*/ 463112 w 3529584"/>
              <a:gd name="connsiteY13" fmla="*/ 2953512 h 2953512"/>
              <a:gd name="connsiteX14" fmla="*/ 402993 w 3529584"/>
              <a:gd name="connsiteY14" fmla="*/ 2887364 h 2953512"/>
              <a:gd name="connsiteX15" fmla="*/ 0 w 3529584"/>
              <a:gd name="connsiteY15" fmla="*/ 1764792 h 2953512"/>
              <a:gd name="connsiteX16" fmla="*/ 1764792 w 3529584"/>
              <a:gd name="connsiteY16" fmla="*/ 0 h 295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29584" h="2953512">
                <a:moveTo>
                  <a:pt x="1764792" y="0"/>
                </a:moveTo>
                <a:cubicBezTo>
                  <a:pt x="2495793" y="0"/>
                  <a:pt x="3122988" y="444445"/>
                  <a:pt x="3390898" y="1077855"/>
                </a:cubicBezTo>
                <a:lnTo>
                  <a:pt x="3412080" y="1135728"/>
                </a:lnTo>
                <a:lnTo>
                  <a:pt x="3174188" y="1027147"/>
                </a:lnTo>
                <a:lnTo>
                  <a:pt x="3457880" y="1277875"/>
                </a:lnTo>
                <a:lnTo>
                  <a:pt x="3174188" y="1528615"/>
                </a:lnTo>
                <a:lnTo>
                  <a:pt x="3487662" y="1385524"/>
                </a:lnTo>
                <a:lnTo>
                  <a:pt x="3493730" y="1409125"/>
                </a:lnTo>
                <a:lnTo>
                  <a:pt x="3515849" y="1554054"/>
                </a:lnTo>
                <a:lnTo>
                  <a:pt x="3525860" y="1691042"/>
                </a:lnTo>
                <a:lnTo>
                  <a:pt x="3529584" y="1764792"/>
                </a:lnTo>
                <a:cubicBezTo>
                  <a:pt x="3529584" y="2191210"/>
                  <a:pt x="3378350" y="2582304"/>
                  <a:pt x="3126592" y="2887364"/>
                </a:cubicBezTo>
                <a:lnTo>
                  <a:pt x="3066472" y="2953512"/>
                </a:lnTo>
                <a:lnTo>
                  <a:pt x="463112" y="2953512"/>
                </a:lnTo>
                <a:lnTo>
                  <a:pt x="402993" y="2887364"/>
                </a:lnTo>
                <a:cubicBezTo>
                  <a:pt x="151235" y="2582304"/>
                  <a:pt x="0" y="2191210"/>
                  <a:pt x="0" y="1764792"/>
                </a:cubicBezTo>
                <a:cubicBezTo>
                  <a:pt x="0" y="790124"/>
                  <a:pt x="790124" y="0"/>
                  <a:pt x="1764792" y="0"/>
                </a:cubicBezTo>
                <a:close/>
              </a:path>
            </a:pathLst>
          </a:custGeom>
        </p:spPr>
        <p:txBody>
          <a:bodyPr wrap="square" anchor="ctr">
            <a:noAutofit/>
          </a:bodyPr>
          <a:lstStyle>
            <a:lvl1pPr marL="0" indent="0" algn="ctr">
              <a:buNone/>
              <a:defRPr/>
            </a:lvl1pPr>
          </a:lstStyle>
          <a:p>
            <a:r>
              <a:rPr lang="en-GB"/>
              <a:t>Click icon to add picture</a:t>
            </a:r>
            <a:endParaRPr lang="en-US" dirty="0"/>
          </a:p>
        </p:txBody>
      </p:sp>
      <p:sp>
        <p:nvSpPr>
          <p:cNvPr id="13" name="Text Placeholder 2">
            <a:extLst>
              <a:ext uri="{FF2B5EF4-FFF2-40B4-BE49-F238E27FC236}">
                <a16:creationId xmlns:a16="http://schemas.microsoft.com/office/drawing/2014/main" id="{8BB0E618-3DD8-1049-1558-9E0EA2744568}"/>
              </a:ext>
            </a:extLst>
          </p:cNvPr>
          <p:cNvSpPr>
            <a:spLocks noGrp="1"/>
          </p:cNvSpPr>
          <p:nvPr>
            <p:ph type="body" idx="1"/>
          </p:nvPr>
        </p:nvSpPr>
        <p:spPr>
          <a:xfrm>
            <a:off x="8385048" y="2953512"/>
            <a:ext cx="2743200" cy="365760"/>
          </a:xfrm>
        </p:spPr>
        <p:txBody>
          <a:bodyPr anchor="t"/>
          <a:lstStyle>
            <a:lvl1pPr marL="0" indent="0">
              <a:lnSpc>
                <a:spcPts val="1800"/>
              </a:lnSpc>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4" name="Content Placeholder 3">
            <a:extLst>
              <a:ext uri="{FF2B5EF4-FFF2-40B4-BE49-F238E27FC236}">
                <a16:creationId xmlns:a16="http://schemas.microsoft.com/office/drawing/2014/main" id="{7C5B3D57-5BE1-5453-C9A9-1D2C9BA69E07}"/>
              </a:ext>
            </a:extLst>
          </p:cNvPr>
          <p:cNvSpPr>
            <a:spLocks noGrp="1"/>
          </p:cNvSpPr>
          <p:nvPr>
            <p:ph sz="half" idx="2"/>
          </p:nvPr>
        </p:nvSpPr>
        <p:spPr>
          <a:xfrm>
            <a:off x="8385048" y="3291840"/>
            <a:ext cx="2743200" cy="1371600"/>
          </a:xfrm>
        </p:spPr>
        <p:txBody>
          <a:bodyPr/>
          <a:lstStyle>
            <a:lvl1pPr>
              <a:spcBef>
                <a:spcPts val="1000"/>
              </a:spcBef>
              <a:defRPr sz="1400"/>
            </a:lvl1pPr>
            <a:lvl2pPr marL="457200">
              <a:spcBef>
                <a:spcPts val="1000"/>
              </a:spcBef>
              <a:defRPr sz="1200"/>
            </a:lvl2pPr>
            <a:lvl3pPr marL="685800">
              <a:spcBef>
                <a:spcPts val="1000"/>
              </a:spcBef>
              <a:defRPr sz="1100"/>
            </a:lvl3pPr>
            <a:lvl4pPr marL="914400">
              <a:spcBef>
                <a:spcPts val="1000"/>
              </a:spcBef>
              <a:defRPr sz="1050"/>
            </a:lvl4pPr>
            <a:lvl5pPr marL="1143000">
              <a:spcBef>
                <a:spcPts val="1000"/>
              </a:spcBef>
              <a:defRPr sz="10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5" name="Text Placeholder 4">
            <a:extLst>
              <a:ext uri="{FF2B5EF4-FFF2-40B4-BE49-F238E27FC236}">
                <a16:creationId xmlns:a16="http://schemas.microsoft.com/office/drawing/2014/main" id="{A69BFA07-DA9D-CEA3-F4F4-17FBDE30783C}"/>
              </a:ext>
            </a:extLst>
          </p:cNvPr>
          <p:cNvSpPr>
            <a:spLocks noGrp="1"/>
          </p:cNvSpPr>
          <p:nvPr>
            <p:ph type="body" sz="quarter" idx="3"/>
          </p:nvPr>
        </p:nvSpPr>
        <p:spPr>
          <a:xfrm>
            <a:off x="8385048" y="4910328"/>
            <a:ext cx="2743200" cy="365760"/>
          </a:xfrm>
        </p:spPr>
        <p:txBody>
          <a:bodyPr anchor="t"/>
          <a:lstStyle>
            <a:lvl1pPr marL="0" indent="0">
              <a:lnSpc>
                <a:spcPts val="1800"/>
              </a:lnSpc>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8" name="Content Placeholder 3">
            <a:extLst>
              <a:ext uri="{FF2B5EF4-FFF2-40B4-BE49-F238E27FC236}">
                <a16:creationId xmlns:a16="http://schemas.microsoft.com/office/drawing/2014/main" id="{EE4333DB-F2DE-4E8A-4060-B769CDD6F275}"/>
              </a:ext>
            </a:extLst>
          </p:cNvPr>
          <p:cNvSpPr>
            <a:spLocks noGrp="1"/>
          </p:cNvSpPr>
          <p:nvPr>
            <p:ph sz="half" idx="14"/>
          </p:nvPr>
        </p:nvSpPr>
        <p:spPr>
          <a:xfrm>
            <a:off x="8385048" y="5266944"/>
            <a:ext cx="2743200" cy="1371600"/>
          </a:xfrm>
        </p:spPr>
        <p:txBody>
          <a:bodyPr/>
          <a:lstStyle>
            <a:lvl1pPr>
              <a:spcBef>
                <a:spcPts val="1000"/>
              </a:spcBef>
              <a:defRPr sz="1400"/>
            </a:lvl1pPr>
            <a:lvl2pPr marL="457200">
              <a:spcBef>
                <a:spcPts val="1000"/>
              </a:spcBef>
              <a:defRPr sz="1200"/>
            </a:lvl2pPr>
            <a:lvl3pPr marL="685800">
              <a:spcBef>
                <a:spcPts val="1000"/>
              </a:spcBef>
              <a:defRPr sz="1100"/>
            </a:lvl3pPr>
            <a:lvl4pPr marL="914400">
              <a:spcBef>
                <a:spcPts val="1000"/>
              </a:spcBef>
              <a:defRPr sz="1050"/>
            </a:lvl4pPr>
            <a:lvl5pPr marL="1143000">
              <a:spcBef>
                <a:spcPts val="1000"/>
              </a:spcBef>
              <a:defRPr sz="10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Freeform 18">
            <a:extLst>
              <a:ext uri="{FF2B5EF4-FFF2-40B4-BE49-F238E27FC236}">
                <a16:creationId xmlns:a16="http://schemas.microsoft.com/office/drawing/2014/main" id="{A830F86E-1388-EEAD-FC67-A809646274EA}"/>
              </a:ext>
            </a:extLst>
          </p:cNvPr>
          <p:cNvSpPr/>
          <p:nvPr userDrawn="1"/>
        </p:nvSpPr>
        <p:spPr>
          <a:xfrm>
            <a:off x="5291625" y="3688261"/>
            <a:ext cx="336443" cy="335943"/>
          </a:xfrm>
          <a:custGeom>
            <a:avLst/>
            <a:gdLst>
              <a:gd name="connsiteX0" fmla="*/ 245094 w 420851"/>
              <a:gd name="connsiteY0" fmla="*/ 135503 h 420225"/>
              <a:gd name="connsiteX1" fmla="*/ 212161 w 420851"/>
              <a:gd name="connsiteY1" fmla="*/ 0 h 420225"/>
              <a:gd name="connsiteX2" fmla="*/ 176994 w 420851"/>
              <a:gd name="connsiteY2" fmla="*/ 134928 h 420225"/>
              <a:gd name="connsiteX3" fmla="*/ 135701 w 420851"/>
              <a:gd name="connsiteY3" fmla="*/ 175494 h 420225"/>
              <a:gd name="connsiteX4" fmla="*/ 0 w 420851"/>
              <a:gd name="connsiteY4" fmla="*/ 208377 h 420225"/>
              <a:gd name="connsiteX5" fmla="*/ 135125 w 420851"/>
              <a:gd name="connsiteY5" fmla="*/ 243491 h 420225"/>
              <a:gd name="connsiteX6" fmla="*/ 175752 w 420851"/>
              <a:gd name="connsiteY6" fmla="*/ 284722 h 420225"/>
              <a:gd name="connsiteX7" fmla="*/ 208685 w 420851"/>
              <a:gd name="connsiteY7" fmla="*/ 420225 h 420225"/>
              <a:gd name="connsiteX8" fmla="*/ 243858 w 420851"/>
              <a:gd name="connsiteY8" fmla="*/ 285304 h 420225"/>
              <a:gd name="connsiteX9" fmla="*/ 285145 w 420851"/>
              <a:gd name="connsiteY9" fmla="*/ 244731 h 420225"/>
              <a:gd name="connsiteX10" fmla="*/ 420852 w 420851"/>
              <a:gd name="connsiteY10" fmla="*/ 211848 h 420225"/>
              <a:gd name="connsiteX11" fmla="*/ 285727 w 420851"/>
              <a:gd name="connsiteY11" fmla="*/ 176734 h 420225"/>
              <a:gd name="connsiteX12" fmla="*/ 245094 w 420851"/>
              <a:gd name="connsiteY12" fmla="*/ 135503 h 42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0851" h="420225">
                <a:moveTo>
                  <a:pt x="245094" y="135503"/>
                </a:moveTo>
                <a:lnTo>
                  <a:pt x="212161" y="0"/>
                </a:lnTo>
                <a:lnTo>
                  <a:pt x="176994" y="134928"/>
                </a:lnTo>
                <a:cubicBezTo>
                  <a:pt x="171783" y="155003"/>
                  <a:pt x="155896" y="170541"/>
                  <a:pt x="135701" y="175494"/>
                </a:cubicBezTo>
                <a:lnTo>
                  <a:pt x="0" y="208377"/>
                </a:lnTo>
                <a:lnTo>
                  <a:pt x="135125" y="243491"/>
                </a:lnTo>
                <a:cubicBezTo>
                  <a:pt x="155230" y="248700"/>
                  <a:pt x="170791" y="264564"/>
                  <a:pt x="175752" y="284722"/>
                </a:cubicBezTo>
                <a:lnTo>
                  <a:pt x="208685" y="420225"/>
                </a:lnTo>
                <a:lnTo>
                  <a:pt x="243858" y="285304"/>
                </a:lnTo>
                <a:cubicBezTo>
                  <a:pt x="249069" y="265222"/>
                  <a:pt x="264956" y="249691"/>
                  <a:pt x="285145" y="244731"/>
                </a:cubicBezTo>
                <a:lnTo>
                  <a:pt x="420852" y="211848"/>
                </a:lnTo>
                <a:lnTo>
                  <a:pt x="285727" y="176734"/>
                </a:lnTo>
                <a:cubicBezTo>
                  <a:pt x="265532" y="171531"/>
                  <a:pt x="249978" y="155668"/>
                  <a:pt x="245094" y="135503"/>
                </a:cubicBezTo>
                <a:close/>
              </a:path>
            </a:pathLst>
          </a:custGeom>
          <a:solidFill>
            <a:schemeClr val="accent1"/>
          </a:solidFill>
          <a:ln w="6391" cap="flat">
            <a:noFill/>
            <a:prstDash val="solid"/>
            <a:miter/>
          </a:ln>
        </p:spPr>
        <p:txBody>
          <a:bodyPr rtlCol="0" anchor="ctr"/>
          <a:lstStyle/>
          <a:p>
            <a:endParaRPr lang="en-US" dirty="0"/>
          </a:p>
        </p:txBody>
      </p:sp>
      <p:sp>
        <p:nvSpPr>
          <p:cNvPr id="12" name="Freeform 20">
            <a:extLst>
              <a:ext uri="{FF2B5EF4-FFF2-40B4-BE49-F238E27FC236}">
                <a16:creationId xmlns:a16="http://schemas.microsoft.com/office/drawing/2014/main" id="{6D5DA098-79B0-3BFD-6CD4-810E3FC3CDB4}"/>
              </a:ext>
            </a:extLst>
          </p:cNvPr>
          <p:cNvSpPr/>
          <p:nvPr userDrawn="1"/>
        </p:nvSpPr>
        <p:spPr>
          <a:xfrm>
            <a:off x="5992956" y="4402932"/>
            <a:ext cx="608093" cy="607179"/>
          </a:xfrm>
          <a:custGeom>
            <a:avLst/>
            <a:gdLst>
              <a:gd name="connsiteX0" fmla="*/ 354141 w 608093"/>
              <a:gd name="connsiteY0" fmla="*/ 195787 h 607179"/>
              <a:gd name="connsiteX1" fmla="*/ 306556 w 608093"/>
              <a:gd name="connsiteY1" fmla="*/ 0 h 607179"/>
              <a:gd name="connsiteX2" fmla="*/ 255745 w 608093"/>
              <a:gd name="connsiteY2" fmla="*/ 194952 h 607179"/>
              <a:gd name="connsiteX3" fmla="*/ 196081 w 608093"/>
              <a:gd name="connsiteY3" fmla="*/ 253568 h 607179"/>
              <a:gd name="connsiteX4" fmla="*/ 0 w 608093"/>
              <a:gd name="connsiteY4" fmla="*/ 301082 h 607179"/>
              <a:gd name="connsiteX5" fmla="*/ 195243 w 608093"/>
              <a:gd name="connsiteY5" fmla="*/ 351820 h 607179"/>
              <a:gd name="connsiteX6" fmla="*/ 253953 w 608093"/>
              <a:gd name="connsiteY6" fmla="*/ 411392 h 607179"/>
              <a:gd name="connsiteX7" fmla="*/ 301538 w 608093"/>
              <a:gd name="connsiteY7" fmla="*/ 607179 h 607179"/>
              <a:gd name="connsiteX8" fmla="*/ 352349 w 608093"/>
              <a:gd name="connsiteY8" fmla="*/ 412227 h 607179"/>
              <a:gd name="connsiteX9" fmla="*/ 412012 w 608093"/>
              <a:gd name="connsiteY9" fmla="*/ 353611 h 607179"/>
              <a:gd name="connsiteX10" fmla="*/ 608094 w 608093"/>
              <a:gd name="connsiteY10" fmla="*/ 306097 h 607179"/>
              <a:gd name="connsiteX11" fmla="*/ 412851 w 608093"/>
              <a:gd name="connsiteY11" fmla="*/ 255359 h 607179"/>
              <a:gd name="connsiteX12" fmla="*/ 354141 w 608093"/>
              <a:gd name="connsiteY12" fmla="*/ 195787 h 60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93" h="607179">
                <a:moveTo>
                  <a:pt x="354141" y="195787"/>
                </a:moveTo>
                <a:lnTo>
                  <a:pt x="306556" y="0"/>
                </a:lnTo>
                <a:lnTo>
                  <a:pt x="255745" y="194952"/>
                </a:lnTo>
                <a:cubicBezTo>
                  <a:pt x="248211" y="223962"/>
                  <a:pt x="225257" y="246405"/>
                  <a:pt x="196081" y="253568"/>
                </a:cubicBezTo>
                <a:lnTo>
                  <a:pt x="0" y="301082"/>
                </a:lnTo>
                <a:lnTo>
                  <a:pt x="195243" y="351820"/>
                </a:lnTo>
                <a:cubicBezTo>
                  <a:pt x="224297" y="359341"/>
                  <a:pt x="246777" y="382263"/>
                  <a:pt x="253953" y="411392"/>
                </a:cubicBezTo>
                <a:lnTo>
                  <a:pt x="301538" y="607179"/>
                </a:lnTo>
                <a:lnTo>
                  <a:pt x="352349" y="412227"/>
                </a:lnTo>
                <a:cubicBezTo>
                  <a:pt x="359883" y="383218"/>
                  <a:pt x="382836" y="360774"/>
                  <a:pt x="412012" y="353611"/>
                </a:cubicBezTo>
                <a:lnTo>
                  <a:pt x="608094" y="306097"/>
                </a:lnTo>
                <a:lnTo>
                  <a:pt x="412851" y="255359"/>
                </a:lnTo>
                <a:cubicBezTo>
                  <a:pt x="383675" y="247838"/>
                  <a:pt x="361195" y="224916"/>
                  <a:pt x="354141" y="195787"/>
                </a:cubicBezTo>
                <a:close/>
              </a:path>
            </a:pathLst>
          </a:custGeom>
          <a:solidFill>
            <a:schemeClr val="accent1">
              <a:alpha val="75000"/>
            </a:schemeClr>
          </a:solidFill>
          <a:ln w="6391" cap="flat">
            <a:noFill/>
            <a:prstDash val="solid"/>
            <a:miter/>
          </a:ln>
        </p:spPr>
        <p:txBody>
          <a:bodyPr rtlCol="0" anchor="ctr"/>
          <a:lstStyle/>
          <a:p>
            <a:endParaRPr lang="en-US" dirty="0"/>
          </a:p>
        </p:txBody>
      </p:sp>
      <p:sp>
        <p:nvSpPr>
          <p:cNvPr id="17" name="Freeform 16">
            <a:extLst>
              <a:ext uri="{FF2B5EF4-FFF2-40B4-BE49-F238E27FC236}">
                <a16:creationId xmlns:a16="http://schemas.microsoft.com/office/drawing/2014/main" id="{08519F52-B550-2575-D4FF-6C8DA8A40111}"/>
              </a:ext>
            </a:extLst>
          </p:cNvPr>
          <p:cNvSpPr>
            <a:spLocks noChangeAspect="1"/>
          </p:cNvSpPr>
          <p:nvPr userDrawn="1"/>
        </p:nvSpPr>
        <p:spPr>
          <a:xfrm>
            <a:off x="4545788" y="4446262"/>
            <a:ext cx="745837" cy="1440000"/>
          </a:xfrm>
          <a:custGeom>
            <a:avLst/>
            <a:gdLst>
              <a:gd name="connsiteX0" fmla="*/ 521907 w 842280"/>
              <a:gd name="connsiteY0" fmla="*/ 831285 h 1626204"/>
              <a:gd name="connsiteX1" fmla="*/ 842280 w 842280"/>
              <a:gd name="connsiteY1" fmla="*/ 548136 h 1626204"/>
              <a:gd name="connsiteX2" fmla="*/ 473501 w 842280"/>
              <a:gd name="connsiteY2" fmla="*/ 716458 h 1626204"/>
              <a:gd name="connsiteX3" fmla="*/ 421141 w 842280"/>
              <a:gd name="connsiteY3" fmla="*/ 0 h 1626204"/>
              <a:gd name="connsiteX4" fmla="*/ 368782 w 842280"/>
              <a:gd name="connsiteY4" fmla="*/ 716458 h 1626204"/>
              <a:gd name="connsiteX5" fmla="*/ 0 w 842280"/>
              <a:gd name="connsiteY5" fmla="*/ 548136 h 1626204"/>
              <a:gd name="connsiteX6" fmla="*/ 320376 w 842280"/>
              <a:gd name="connsiteY6" fmla="*/ 831285 h 1626204"/>
              <a:gd name="connsiteX7" fmla="*/ 0 w 842280"/>
              <a:gd name="connsiteY7" fmla="*/ 1114448 h 1626204"/>
              <a:gd name="connsiteX8" fmla="*/ 371352 w 842280"/>
              <a:gd name="connsiteY8" fmla="*/ 944937 h 1626204"/>
              <a:gd name="connsiteX9" fmla="*/ 421141 w 842280"/>
              <a:gd name="connsiteY9" fmla="*/ 1626204 h 1626204"/>
              <a:gd name="connsiteX10" fmla="*/ 470931 w 842280"/>
              <a:gd name="connsiteY10" fmla="*/ 944937 h 1626204"/>
              <a:gd name="connsiteX11" fmla="*/ 842280 w 842280"/>
              <a:gd name="connsiteY11" fmla="*/ 1114448 h 1626204"/>
              <a:gd name="connsiteX12" fmla="*/ 521907 w 842280"/>
              <a:gd name="connsiteY12" fmla="*/ 831285 h 162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2280" h="1626204">
                <a:moveTo>
                  <a:pt x="521907" y="831285"/>
                </a:moveTo>
                <a:lnTo>
                  <a:pt x="842280" y="548136"/>
                </a:lnTo>
                <a:lnTo>
                  <a:pt x="473501" y="716458"/>
                </a:lnTo>
                <a:lnTo>
                  <a:pt x="421141" y="0"/>
                </a:lnTo>
                <a:lnTo>
                  <a:pt x="368782" y="716458"/>
                </a:lnTo>
                <a:lnTo>
                  <a:pt x="0" y="548136"/>
                </a:lnTo>
                <a:lnTo>
                  <a:pt x="320376" y="831285"/>
                </a:lnTo>
                <a:lnTo>
                  <a:pt x="0" y="1114448"/>
                </a:lnTo>
                <a:lnTo>
                  <a:pt x="371352" y="944937"/>
                </a:lnTo>
                <a:lnTo>
                  <a:pt x="421141" y="1626204"/>
                </a:lnTo>
                <a:lnTo>
                  <a:pt x="470931" y="944937"/>
                </a:lnTo>
                <a:lnTo>
                  <a:pt x="842280" y="1114448"/>
                </a:lnTo>
                <a:lnTo>
                  <a:pt x="521907" y="831285"/>
                </a:lnTo>
                <a:close/>
              </a:path>
            </a:pathLst>
          </a:custGeom>
          <a:solidFill>
            <a:schemeClr val="accent1">
              <a:alpha val="85000"/>
            </a:schemeClr>
          </a:solidFill>
          <a:ln w="6391" cap="flat">
            <a:noFill/>
            <a:prstDash val="solid"/>
            <a:miter/>
          </a:ln>
        </p:spPr>
        <p:txBody>
          <a:bodyPr rtlCol="0" anchor="ctr"/>
          <a:lstStyle/>
          <a:p>
            <a:endParaRPr lang="en-US" dirty="0"/>
          </a:p>
        </p:txBody>
      </p:sp>
      <p:sp>
        <p:nvSpPr>
          <p:cNvPr id="19" name="Text Placeholder 2">
            <a:extLst>
              <a:ext uri="{FF2B5EF4-FFF2-40B4-BE49-F238E27FC236}">
                <a16:creationId xmlns:a16="http://schemas.microsoft.com/office/drawing/2014/main" id="{A9D48083-EE32-4556-82EC-A26A3AD3A78F}"/>
              </a:ext>
            </a:extLst>
          </p:cNvPr>
          <p:cNvSpPr>
            <a:spLocks noGrp="1"/>
          </p:cNvSpPr>
          <p:nvPr>
            <p:ph type="body" idx="15"/>
          </p:nvPr>
        </p:nvSpPr>
        <p:spPr>
          <a:xfrm>
            <a:off x="8385048" y="987552"/>
            <a:ext cx="2743200" cy="365760"/>
          </a:xfrm>
        </p:spPr>
        <p:txBody>
          <a:bodyPr anchor="t"/>
          <a:lstStyle>
            <a:lvl1pPr marL="0" indent="0">
              <a:lnSpc>
                <a:spcPts val="1800"/>
              </a:lnSpc>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2" name="Content Placeholder 3">
            <a:extLst>
              <a:ext uri="{FF2B5EF4-FFF2-40B4-BE49-F238E27FC236}">
                <a16:creationId xmlns:a16="http://schemas.microsoft.com/office/drawing/2014/main" id="{40AC23EA-1747-DDEE-571E-63DAD9660F56}"/>
              </a:ext>
            </a:extLst>
          </p:cNvPr>
          <p:cNvSpPr>
            <a:spLocks noGrp="1"/>
          </p:cNvSpPr>
          <p:nvPr>
            <p:ph sz="half" idx="16"/>
          </p:nvPr>
        </p:nvSpPr>
        <p:spPr>
          <a:xfrm>
            <a:off x="8385048" y="1325880"/>
            <a:ext cx="2743200" cy="1371600"/>
          </a:xfrm>
        </p:spPr>
        <p:txBody>
          <a:bodyPr/>
          <a:lstStyle>
            <a:lvl1pPr>
              <a:spcBef>
                <a:spcPts val="1000"/>
              </a:spcBef>
              <a:defRPr sz="1400"/>
            </a:lvl1pPr>
            <a:lvl2pPr marL="457200">
              <a:spcBef>
                <a:spcPts val="1000"/>
              </a:spcBef>
              <a:defRPr sz="1200"/>
            </a:lvl2pPr>
            <a:lvl3pPr marL="685800">
              <a:spcBef>
                <a:spcPts val="1000"/>
              </a:spcBef>
              <a:defRPr sz="1100"/>
            </a:lvl3pPr>
            <a:lvl4pPr marL="914400">
              <a:spcBef>
                <a:spcPts val="1000"/>
              </a:spcBef>
              <a:defRPr sz="1050"/>
            </a:lvl4pPr>
            <a:lvl5pPr marL="1143000">
              <a:spcBef>
                <a:spcPts val="1000"/>
              </a:spcBef>
              <a:defRPr sz="10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23" name="Straight Connector 22">
            <a:extLst>
              <a:ext uri="{FF2B5EF4-FFF2-40B4-BE49-F238E27FC236}">
                <a16:creationId xmlns:a16="http://schemas.microsoft.com/office/drawing/2014/main" id="{1DBAE159-8E53-2763-DB19-DF122667E6F6}"/>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E8B1D44-9CB0-7DD5-CB65-40EF9D2E4623}"/>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6C629D9-32B3-1917-DE3E-6BFA1E16363F}"/>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381DEFC-FD4E-CF9A-3224-7989755689A8}"/>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Freeform 3">
            <a:extLst>
              <a:ext uri="{FF2B5EF4-FFF2-40B4-BE49-F238E27FC236}">
                <a16:creationId xmlns:a16="http://schemas.microsoft.com/office/drawing/2014/main" id="{869EA4A1-F714-22A1-3E1D-07E3597FAC8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5210355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6629400" cy="685800"/>
          </a:xfrm>
        </p:spPr>
        <p:txBody>
          <a:bodyPr lIns="0" anchor="t"/>
          <a:lstStyle>
            <a:lvl1pPr>
              <a:defRPr sz="4300"/>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a:lstStyle/>
          <a:p>
            <a:fld id="{294A09A9-5501-47C1-A89A-A340965A2BE2}" type="slidenum">
              <a:rPr lang="en-US" smtClean="0"/>
              <a:pPr/>
              <a:t>‹#›</a:t>
            </a:fld>
            <a:endParaRPr lang="en-US" dirty="0"/>
          </a:p>
        </p:txBody>
      </p:sp>
      <p:sp>
        <p:nvSpPr>
          <p:cNvPr id="4" name="Footer Placeholder 3">
            <a:extLst>
              <a:ext uri="{FF2B5EF4-FFF2-40B4-BE49-F238E27FC236}">
                <a16:creationId xmlns:a16="http://schemas.microsoft.com/office/drawing/2014/main" id="{29FD3D84-D4D0-AC32-6659-AFDC84589407}"/>
              </a:ext>
            </a:extLst>
          </p:cNvPr>
          <p:cNvSpPr>
            <a:spLocks noGrp="1"/>
          </p:cNvSpPr>
          <p:nvPr>
            <p:ph type="ftr" sz="quarter" idx="11"/>
          </p:nvPr>
        </p:nvSpPr>
        <p:spPr/>
        <p:txBody>
          <a:bodyPr/>
          <a:lstStyle/>
          <a:p>
            <a:r>
              <a:rPr lang="en-US" dirty="0"/>
              <a:t>Fine Jewelry</a:t>
            </a:r>
          </a:p>
        </p:txBody>
      </p:sp>
      <p:sp>
        <p:nvSpPr>
          <p:cNvPr id="16" name="Content Placeholder 15">
            <a:extLst>
              <a:ext uri="{FF2B5EF4-FFF2-40B4-BE49-F238E27FC236}">
                <a16:creationId xmlns:a16="http://schemas.microsoft.com/office/drawing/2014/main" id="{A703C2D9-DD90-9998-3993-2CA620B8C791}"/>
              </a:ext>
            </a:extLst>
          </p:cNvPr>
          <p:cNvSpPr>
            <a:spLocks noGrp="1"/>
          </p:cNvSpPr>
          <p:nvPr>
            <p:ph sz="quarter" idx="12"/>
          </p:nvPr>
        </p:nvSpPr>
        <p:spPr>
          <a:xfrm>
            <a:off x="1371600" y="2066544"/>
            <a:ext cx="6629400" cy="3959352"/>
          </a:xfrm>
        </p:spPr>
        <p:txBody>
          <a:bodyPr/>
          <a:lstStyle>
            <a:lvl1pPr marL="0" indent="0">
              <a:lnSpc>
                <a:spcPts val="3000"/>
              </a:lnSpc>
              <a:buNone/>
              <a:defRPr sz="2000" cap="none" spc="0" baseline="0"/>
            </a:lvl1pPr>
            <a:lvl2pPr>
              <a:defRPr sz="2000"/>
            </a:lvl2pPr>
            <a:lvl3pPr>
              <a:defRPr sz="2000"/>
            </a:lvl3pPr>
            <a:lvl4pPr>
              <a:defRPr sz="2000"/>
            </a:lvl4pPr>
            <a:lvl5pPr>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5" name="Picture Placeholder 24">
            <a:extLst>
              <a:ext uri="{FF2B5EF4-FFF2-40B4-BE49-F238E27FC236}">
                <a16:creationId xmlns:a16="http://schemas.microsoft.com/office/drawing/2014/main" id="{2A0BD288-550C-EE69-8398-53B6EE5D291B}"/>
              </a:ext>
            </a:extLst>
          </p:cNvPr>
          <p:cNvSpPr>
            <a:spLocks noGrp="1"/>
          </p:cNvSpPr>
          <p:nvPr>
            <p:ph type="pic" sz="quarter" idx="13"/>
          </p:nvPr>
        </p:nvSpPr>
        <p:spPr>
          <a:xfrm>
            <a:off x="8906256" y="1207008"/>
            <a:ext cx="3285744" cy="4389120"/>
          </a:xfrm>
          <a:custGeom>
            <a:avLst/>
            <a:gdLst>
              <a:gd name="connsiteX0" fmla="*/ 2194560 w 3285744"/>
              <a:gd name="connsiteY0" fmla="*/ 0 h 4389120"/>
              <a:gd name="connsiteX1" fmla="*/ 3240618 w 3285744"/>
              <a:gd name="connsiteY1" fmla="*/ 264872 h 4389120"/>
              <a:gd name="connsiteX2" fmla="*/ 3285744 w 3285744"/>
              <a:gd name="connsiteY2" fmla="*/ 292287 h 4389120"/>
              <a:gd name="connsiteX3" fmla="*/ 3285744 w 3285744"/>
              <a:gd name="connsiteY3" fmla="*/ 4096834 h 4389120"/>
              <a:gd name="connsiteX4" fmla="*/ 3240618 w 3285744"/>
              <a:gd name="connsiteY4" fmla="*/ 4124249 h 4389120"/>
              <a:gd name="connsiteX5" fmla="*/ 2194560 w 3285744"/>
              <a:gd name="connsiteY5" fmla="*/ 4389120 h 4389120"/>
              <a:gd name="connsiteX6" fmla="*/ 0 w 3285744"/>
              <a:gd name="connsiteY6" fmla="*/ 2194560 h 4389120"/>
              <a:gd name="connsiteX7" fmla="*/ 2194560 w 3285744"/>
              <a:gd name="connsiteY7" fmla="*/ 0 h 43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85744" h="4389120">
                <a:moveTo>
                  <a:pt x="2194560" y="0"/>
                </a:moveTo>
                <a:cubicBezTo>
                  <a:pt x="2573317" y="0"/>
                  <a:pt x="2929663" y="95951"/>
                  <a:pt x="3240618" y="264872"/>
                </a:cubicBezTo>
                <a:lnTo>
                  <a:pt x="3285744" y="292287"/>
                </a:lnTo>
                <a:lnTo>
                  <a:pt x="3285744" y="4096834"/>
                </a:lnTo>
                <a:lnTo>
                  <a:pt x="3240618" y="4124249"/>
                </a:lnTo>
                <a:cubicBezTo>
                  <a:pt x="2929663" y="4293169"/>
                  <a:pt x="2573317" y="4389120"/>
                  <a:pt x="2194560" y="4389120"/>
                </a:cubicBezTo>
                <a:cubicBezTo>
                  <a:pt x="982538" y="4389120"/>
                  <a:pt x="0" y="3406582"/>
                  <a:pt x="0" y="2194560"/>
                </a:cubicBezTo>
                <a:cubicBezTo>
                  <a:pt x="0" y="982538"/>
                  <a:pt x="982538" y="0"/>
                  <a:pt x="2194560" y="0"/>
                </a:cubicBezTo>
                <a:close/>
              </a:path>
            </a:pathLst>
          </a:custGeom>
        </p:spPr>
        <p:txBody>
          <a:bodyPr wrap="square" anchor="ctr">
            <a:noAutofit/>
          </a:bodyPr>
          <a:lstStyle>
            <a:lvl1pPr marL="0" indent="0" algn="ctr">
              <a:buNone/>
              <a:defRPr/>
            </a:lvl1pPr>
          </a:lstStyle>
          <a:p>
            <a:r>
              <a:rPr lang="en-GB"/>
              <a:t>Click icon to add picture</a:t>
            </a:r>
            <a:endParaRPr lang="en-US" dirty="0"/>
          </a:p>
        </p:txBody>
      </p:sp>
      <p:sp>
        <p:nvSpPr>
          <p:cNvPr id="5" name="Freeform 25">
            <a:extLst>
              <a:ext uri="{FF2B5EF4-FFF2-40B4-BE49-F238E27FC236}">
                <a16:creationId xmlns:a16="http://schemas.microsoft.com/office/drawing/2014/main" id="{5CD3D703-1155-2416-0A09-961055D1467F}"/>
              </a:ext>
            </a:extLst>
          </p:cNvPr>
          <p:cNvSpPr/>
          <p:nvPr userDrawn="1"/>
        </p:nvSpPr>
        <p:spPr>
          <a:xfrm>
            <a:off x="9264092" y="5903997"/>
            <a:ext cx="356666" cy="356496"/>
          </a:xfrm>
          <a:custGeom>
            <a:avLst/>
            <a:gdLst>
              <a:gd name="connsiteX0" fmla="*/ 107381 w 258737"/>
              <a:gd name="connsiteY0" fmla="*/ 174923 h 258614"/>
              <a:gd name="connsiteX1" fmla="*/ 126418 w 258737"/>
              <a:gd name="connsiteY1" fmla="*/ 258615 h 258614"/>
              <a:gd name="connsiteX2" fmla="*/ 149248 w 258737"/>
              <a:gd name="connsiteY2" fmla="*/ 175882 h 258614"/>
              <a:gd name="connsiteX3" fmla="*/ 175002 w 258737"/>
              <a:gd name="connsiteY3" fmla="*/ 151282 h 258614"/>
              <a:gd name="connsiteX4" fmla="*/ 258738 w 258737"/>
              <a:gd name="connsiteY4" fmla="*/ 132254 h 258614"/>
              <a:gd name="connsiteX5" fmla="*/ 175968 w 258737"/>
              <a:gd name="connsiteY5" fmla="*/ 109433 h 258614"/>
              <a:gd name="connsiteX6" fmla="*/ 151350 w 258737"/>
              <a:gd name="connsiteY6" fmla="*/ 83698 h 258614"/>
              <a:gd name="connsiteX7" fmla="*/ 132313 w 258737"/>
              <a:gd name="connsiteY7" fmla="*/ 0 h 258614"/>
              <a:gd name="connsiteX8" fmla="*/ 109483 w 258737"/>
              <a:gd name="connsiteY8" fmla="*/ 82733 h 258614"/>
              <a:gd name="connsiteX9" fmla="*/ 83736 w 258737"/>
              <a:gd name="connsiteY9" fmla="*/ 107332 h 258614"/>
              <a:gd name="connsiteX10" fmla="*/ 0 w 258737"/>
              <a:gd name="connsiteY10" fmla="*/ 126361 h 258614"/>
              <a:gd name="connsiteX11" fmla="*/ 82770 w 258737"/>
              <a:gd name="connsiteY11" fmla="*/ 149182 h 258614"/>
              <a:gd name="connsiteX12" fmla="*/ 107381 w 258737"/>
              <a:gd name="connsiteY12" fmla="*/ 174923 h 25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7" h="258614">
                <a:moveTo>
                  <a:pt x="107381" y="174923"/>
                </a:moveTo>
                <a:lnTo>
                  <a:pt x="126418" y="258615"/>
                </a:lnTo>
                <a:lnTo>
                  <a:pt x="149248" y="175882"/>
                </a:lnTo>
                <a:cubicBezTo>
                  <a:pt x="152632" y="163573"/>
                  <a:pt x="162542" y="154153"/>
                  <a:pt x="175002" y="151282"/>
                </a:cubicBezTo>
                <a:lnTo>
                  <a:pt x="258738" y="132254"/>
                </a:lnTo>
                <a:lnTo>
                  <a:pt x="175968" y="109433"/>
                </a:lnTo>
                <a:cubicBezTo>
                  <a:pt x="163646" y="106052"/>
                  <a:pt x="154223" y="96146"/>
                  <a:pt x="151350" y="83698"/>
                </a:cubicBezTo>
                <a:lnTo>
                  <a:pt x="132313" y="0"/>
                </a:lnTo>
                <a:lnTo>
                  <a:pt x="109483" y="82733"/>
                </a:lnTo>
                <a:cubicBezTo>
                  <a:pt x="106099" y="95042"/>
                  <a:pt x="96189" y="104462"/>
                  <a:pt x="83736" y="107332"/>
                </a:cubicBezTo>
                <a:lnTo>
                  <a:pt x="0" y="126361"/>
                </a:lnTo>
                <a:lnTo>
                  <a:pt x="82770" y="149182"/>
                </a:lnTo>
                <a:cubicBezTo>
                  <a:pt x="95135" y="152563"/>
                  <a:pt x="104559" y="162469"/>
                  <a:pt x="107381" y="174923"/>
                </a:cubicBezTo>
                <a:close/>
              </a:path>
            </a:pathLst>
          </a:custGeom>
          <a:solidFill>
            <a:schemeClr val="accent1">
              <a:alpha val="85000"/>
            </a:schemeClr>
          </a:solidFill>
          <a:ln w="6310" cap="flat">
            <a:noFill/>
            <a:prstDash val="solid"/>
            <a:miter/>
          </a:ln>
        </p:spPr>
        <p:txBody>
          <a:bodyPr rtlCol="0" anchor="ctr"/>
          <a:lstStyle/>
          <a:p>
            <a:endParaRPr lang="en-US" dirty="0"/>
          </a:p>
        </p:txBody>
      </p:sp>
      <p:sp>
        <p:nvSpPr>
          <p:cNvPr id="6" name="Freeform 31">
            <a:extLst>
              <a:ext uri="{FF2B5EF4-FFF2-40B4-BE49-F238E27FC236}">
                <a16:creationId xmlns:a16="http://schemas.microsoft.com/office/drawing/2014/main" id="{9771A880-CDD8-B775-23B3-CD38F09BF455}"/>
              </a:ext>
            </a:extLst>
          </p:cNvPr>
          <p:cNvSpPr/>
          <p:nvPr userDrawn="1"/>
        </p:nvSpPr>
        <p:spPr>
          <a:xfrm>
            <a:off x="7963189" y="5327353"/>
            <a:ext cx="700638" cy="6813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alpha val="85000"/>
            </a:schemeClr>
          </a:solidFill>
          <a:ln w="6310" cap="flat">
            <a:noFill/>
            <a:prstDash val="solid"/>
            <a:miter/>
          </a:ln>
        </p:spPr>
        <p:txBody>
          <a:bodyPr rtlCol="0" anchor="ctr"/>
          <a:lstStyle/>
          <a:p>
            <a:endParaRPr lang="en-US" dirty="0"/>
          </a:p>
        </p:txBody>
      </p:sp>
      <p:pic>
        <p:nvPicPr>
          <p:cNvPr id="7" name="Graphic 6">
            <a:extLst>
              <a:ext uri="{FF2B5EF4-FFF2-40B4-BE49-F238E27FC236}">
                <a16:creationId xmlns:a16="http://schemas.microsoft.com/office/drawing/2014/main" id="{27A747B8-56F9-CEF5-09E8-8C110F5CF3E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69200" y="5529872"/>
            <a:ext cx="2921880" cy="1328128"/>
          </a:xfrm>
          <a:prstGeom prst="rect">
            <a:avLst/>
          </a:prstGeom>
        </p:spPr>
      </p:pic>
      <p:cxnSp>
        <p:nvCxnSpPr>
          <p:cNvPr id="8" name="Straight Connector 7">
            <a:extLst>
              <a:ext uri="{FF2B5EF4-FFF2-40B4-BE49-F238E27FC236}">
                <a16:creationId xmlns:a16="http://schemas.microsoft.com/office/drawing/2014/main" id="{FEC47133-1D93-932D-A698-F9C1A2E5E30C}"/>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22F37-36A2-218F-EA9C-8E98C832AF23}"/>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D6C2974-EBC0-872F-5E27-6E1DE4027DBC}"/>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14008D9-4C09-85CE-EB6E-33640F74153E}"/>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3" name="Freeform 3">
            <a:extLst>
              <a:ext uri="{FF2B5EF4-FFF2-40B4-BE49-F238E27FC236}">
                <a16:creationId xmlns:a16="http://schemas.microsoft.com/office/drawing/2014/main" id="{7BB952F0-2ECF-DCE8-74BA-BF1316D7548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6727482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1069848" y="4517136"/>
            <a:ext cx="10058400" cy="1371600"/>
          </a:xfrm>
          <a:prstGeom prst="rect">
            <a:avLst/>
          </a:prstGeom>
        </p:spPr>
        <p:txBody>
          <a:bodyPr lIns="0" tIns="0" rIns="0" bIns="0" anchor="b"/>
          <a:lstStyle>
            <a:lvl1pPr algn="ctr">
              <a:lnSpc>
                <a:spcPts val="5800"/>
              </a:lnSpc>
              <a:defRPr sz="4800" baseline="0"/>
            </a:lvl1pPr>
          </a:lstStyle>
          <a:p>
            <a:r>
              <a:rPr lang="en-GB"/>
              <a:t>Click to edit Master title style</a:t>
            </a:r>
            <a:endParaRPr lang="en-US" dirty="0"/>
          </a:p>
        </p:txBody>
      </p:sp>
      <p:sp>
        <p:nvSpPr>
          <p:cNvPr id="12" name="Picture Placeholder 7">
            <a:extLst>
              <a:ext uri="{FF2B5EF4-FFF2-40B4-BE49-F238E27FC236}">
                <a16:creationId xmlns:a16="http://schemas.microsoft.com/office/drawing/2014/main" id="{1B16F6AA-935F-5323-434B-E4E99948A36D}"/>
              </a:ext>
            </a:extLst>
          </p:cNvPr>
          <p:cNvSpPr>
            <a:spLocks noGrp="1"/>
          </p:cNvSpPr>
          <p:nvPr>
            <p:ph type="pic" sz="quarter" idx="10"/>
          </p:nvPr>
        </p:nvSpPr>
        <p:spPr>
          <a:xfrm>
            <a:off x="4581144" y="850392"/>
            <a:ext cx="3026664" cy="3026664"/>
          </a:xfrm>
          <a:prstGeom prst="ellipse">
            <a:avLst/>
          </a:prstGeom>
        </p:spPr>
        <p:txBody>
          <a:bodyPr anchor="ctr"/>
          <a:lstStyle>
            <a:lvl1pPr marL="0" indent="0" algn="ctr">
              <a:buNone/>
              <a:defRPr/>
            </a:lvl1pPr>
          </a:lstStyle>
          <a:p>
            <a:r>
              <a:rPr lang="en-GB"/>
              <a:t>Click icon to add picture</a:t>
            </a:r>
            <a:endParaRPr lang="en-US" dirty="0"/>
          </a:p>
        </p:txBody>
      </p:sp>
      <p:sp>
        <p:nvSpPr>
          <p:cNvPr id="13" name="Subtitle 2">
            <a:extLst>
              <a:ext uri="{FF2B5EF4-FFF2-40B4-BE49-F238E27FC236}">
                <a16:creationId xmlns:a16="http://schemas.microsoft.com/office/drawing/2014/main" id="{AB6213F4-C0BB-1106-4CB8-22B91964832D}"/>
              </a:ext>
            </a:extLst>
          </p:cNvPr>
          <p:cNvSpPr>
            <a:spLocks noGrp="1"/>
          </p:cNvSpPr>
          <p:nvPr>
            <p:ph type="subTitle" idx="1"/>
          </p:nvPr>
        </p:nvSpPr>
        <p:spPr>
          <a:xfrm>
            <a:off x="1066800" y="5989320"/>
            <a:ext cx="10058400" cy="228600"/>
          </a:xfrm>
        </p:spPr>
        <p:txBody>
          <a:bodyPr lIns="91440" tIns="45720" rIns="91440" bIns="45720">
            <a:noAutofit/>
          </a:bodyPr>
          <a:lstStyle>
            <a:lvl1pPr marL="0" indent="0" algn="ctr">
              <a:lnSpc>
                <a:spcPct val="100000"/>
              </a:lnSpc>
              <a:spcBef>
                <a:spcPts val="0"/>
              </a:spcBef>
              <a:buNone/>
              <a:defRPr sz="1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9" name="Freeform 14">
            <a:extLst>
              <a:ext uri="{FF2B5EF4-FFF2-40B4-BE49-F238E27FC236}">
                <a16:creationId xmlns:a16="http://schemas.microsoft.com/office/drawing/2014/main" id="{0362CD22-E2FC-53A3-52BD-BDB46C1A930A}"/>
              </a:ext>
            </a:extLst>
          </p:cNvPr>
          <p:cNvSpPr/>
          <p:nvPr userDrawn="1"/>
        </p:nvSpPr>
        <p:spPr>
          <a:xfrm>
            <a:off x="8933791" y="1106260"/>
            <a:ext cx="912393" cy="898852"/>
          </a:xfrm>
          <a:custGeom>
            <a:avLst/>
            <a:gdLst>
              <a:gd name="connsiteX0" fmla="*/ 912393 w 912393"/>
              <a:gd name="connsiteY0" fmla="*/ 550288 h 898852"/>
              <a:gd name="connsiteX1" fmla="*/ 582601 w 912393"/>
              <a:gd name="connsiteY1" fmla="*/ 408712 h 898852"/>
              <a:gd name="connsiteX2" fmla="*/ 770719 w 912393"/>
              <a:gd name="connsiteY2" fmla="*/ 100760 h 898852"/>
              <a:gd name="connsiteX3" fmla="*/ 484582 w 912393"/>
              <a:gd name="connsiteY3" fmla="*/ 318491 h 898852"/>
              <a:gd name="connsiteX4" fmla="*/ 314522 w 912393"/>
              <a:gd name="connsiteY4" fmla="*/ 0 h 898852"/>
              <a:gd name="connsiteX5" fmla="*/ 358178 w 912393"/>
              <a:gd name="connsiteY5" fmla="*/ 359111 h 898852"/>
              <a:gd name="connsiteX6" fmla="*/ 0 w 912393"/>
              <a:gd name="connsiteY6" fmla="*/ 348761 h 898852"/>
              <a:gd name="connsiteX7" fmla="*/ 329792 w 912393"/>
              <a:gd name="connsiteY7" fmla="*/ 490141 h 898852"/>
              <a:gd name="connsiteX8" fmla="*/ 141674 w 912393"/>
              <a:gd name="connsiteY8" fmla="*/ 798289 h 898852"/>
              <a:gd name="connsiteX9" fmla="*/ 427811 w 912393"/>
              <a:gd name="connsiteY9" fmla="*/ 580361 h 898852"/>
              <a:gd name="connsiteX10" fmla="*/ 597871 w 912393"/>
              <a:gd name="connsiteY10" fmla="*/ 898852 h 898852"/>
              <a:gd name="connsiteX11" fmla="*/ 554406 w 912393"/>
              <a:gd name="connsiteY11" fmla="*/ 539742 h 898852"/>
              <a:gd name="connsiteX12" fmla="*/ 912393 w 912393"/>
              <a:gd name="connsiteY12" fmla="*/ 550288 h 89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2393" h="898852">
                <a:moveTo>
                  <a:pt x="912393" y="550288"/>
                </a:moveTo>
                <a:lnTo>
                  <a:pt x="582601" y="408712"/>
                </a:lnTo>
                <a:lnTo>
                  <a:pt x="770719" y="100760"/>
                </a:lnTo>
                <a:lnTo>
                  <a:pt x="484582" y="318491"/>
                </a:lnTo>
                <a:lnTo>
                  <a:pt x="314522" y="0"/>
                </a:lnTo>
                <a:lnTo>
                  <a:pt x="358178" y="359111"/>
                </a:lnTo>
                <a:lnTo>
                  <a:pt x="0" y="348761"/>
                </a:lnTo>
                <a:lnTo>
                  <a:pt x="329792" y="490141"/>
                </a:lnTo>
                <a:lnTo>
                  <a:pt x="141674" y="798289"/>
                </a:lnTo>
                <a:lnTo>
                  <a:pt x="427811" y="580361"/>
                </a:lnTo>
                <a:lnTo>
                  <a:pt x="597871" y="898852"/>
                </a:lnTo>
                <a:lnTo>
                  <a:pt x="554406" y="539742"/>
                </a:lnTo>
                <a:lnTo>
                  <a:pt x="912393" y="550288"/>
                </a:lnTo>
                <a:close/>
              </a:path>
            </a:pathLst>
          </a:custGeom>
          <a:solidFill>
            <a:schemeClr val="accent1">
              <a:alpha val="75000"/>
            </a:schemeClr>
          </a:solidFill>
          <a:ln w="6334" cap="flat">
            <a:noFill/>
            <a:prstDash val="solid"/>
            <a:miter/>
          </a:ln>
        </p:spPr>
        <p:txBody>
          <a:bodyPr rtlCol="0" anchor="ctr"/>
          <a:lstStyle/>
          <a:p>
            <a:endParaRPr lang="en-US" dirty="0"/>
          </a:p>
        </p:txBody>
      </p:sp>
      <p:sp>
        <p:nvSpPr>
          <p:cNvPr id="20" name="Freeform 18">
            <a:extLst>
              <a:ext uri="{FF2B5EF4-FFF2-40B4-BE49-F238E27FC236}">
                <a16:creationId xmlns:a16="http://schemas.microsoft.com/office/drawing/2014/main" id="{8E16870B-03F1-A530-65FC-443A2FE978EF}"/>
              </a:ext>
            </a:extLst>
          </p:cNvPr>
          <p:cNvSpPr/>
          <p:nvPr userDrawn="1"/>
        </p:nvSpPr>
        <p:spPr>
          <a:xfrm>
            <a:off x="8278420" y="935826"/>
            <a:ext cx="278786" cy="259527"/>
          </a:xfrm>
          <a:custGeom>
            <a:avLst/>
            <a:gdLst>
              <a:gd name="connsiteX0" fmla="*/ 171359 w 278786"/>
              <a:gd name="connsiteY0" fmla="*/ 105801 h 259527"/>
              <a:gd name="connsiteX1" fmla="*/ 194980 w 278786"/>
              <a:gd name="connsiteY1" fmla="*/ 0 h 259527"/>
              <a:gd name="connsiteX2" fmla="*/ 134787 w 278786"/>
              <a:gd name="connsiteY2" fmla="*/ 89859 h 259527"/>
              <a:gd name="connsiteX3" fmla="*/ 55491 w 278786"/>
              <a:gd name="connsiteY3" fmla="*/ 16522 h 259527"/>
              <a:gd name="connsiteX4" fmla="*/ 102815 w 278786"/>
              <a:gd name="connsiteY4" fmla="*/ 113918 h 259527"/>
              <a:gd name="connsiteX5" fmla="*/ 0 w 278786"/>
              <a:gd name="connsiteY5" fmla="*/ 146286 h 259527"/>
              <a:gd name="connsiteX6" fmla="*/ 107428 w 278786"/>
              <a:gd name="connsiteY6" fmla="*/ 153727 h 259527"/>
              <a:gd name="connsiteX7" fmla="*/ 83902 w 278786"/>
              <a:gd name="connsiteY7" fmla="*/ 259528 h 259527"/>
              <a:gd name="connsiteX8" fmla="*/ 144095 w 278786"/>
              <a:gd name="connsiteY8" fmla="*/ 169669 h 259527"/>
              <a:gd name="connsiteX9" fmla="*/ 223296 w 278786"/>
              <a:gd name="connsiteY9" fmla="*/ 243007 h 259527"/>
              <a:gd name="connsiteX10" fmla="*/ 176067 w 278786"/>
              <a:gd name="connsiteY10" fmla="*/ 145610 h 259527"/>
              <a:gd name="connsiteX11" fmla="*/ 278787 w 278786"/>
              <a:gd name="connsiteY11" fmla="*/ 113241 h 259527"/>
              <a:gd name="connsiteX12" fmla="*/ 171359 w 278786"/>
              <a:gd name="connsiteY12" fmla="*/ 105801 h 25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8786" h="259527">
                <a:moveTo>
                  <a:pt x="171359" y="105801"/>
                </a:moveTo>
                <a:lnTo>
                  <a:pt x="194980" y="0"/>
                </a:lnTo>
                <a:lnTo>
                  <a:pt x="134787" y="89859"/>
                </a:lnTo>
                <a:lnTo>
                  <a:pt x="55491" y="16522"/>
                </a:lnTo>
                <a:lnTo>
                  <a:pt x="102815" y="113918"/>
                </a:lnTo>
                <a:lnTo>
                  <a:pt x="0" y="146286"/>
                </a:lnTo>
                <a:lnTo>
                  <a:pt x="107428" y="153727"/>
                </a:lnTo>
                <a:lnTo>
                  <a:pt x="83902" y="259528"/>
                </a:lnTo>
                <a:lnTo>
                  <a:pt x="144095" y="169669"/>
                </a:lnTo>
                <a:lnTo>
                  <a:pt x="223296" y="243007"/>
                </a:lnTo>
                <a:lnTo>
                  <a:pt x="176067" y="145610"/>
                </a:lnTo>
                <a:lnTo>
                  <a:pt x="278787" y="113241"/>
                </a:lnTo>
                <a:lnTo>
                  <a:pt x="171359" y="105801"/>
                </a:lnTo>
                <a:close/>
              </a:path>
            </a:pathLst>
          </a:custGeom>
          <a:solidFill>
            <a:schemeClr val="accent1">
              <a:alpha val="85000"/>
            </a:schemeClr>
          </a:solidFill>
          <a:ln w="6334" cap="flat">
            <a:noFill/>
            <a:prstDash val="solid"/>
            <a:miter/>
          </a:ln>
        </p:spPr>
        <p:txBody>
          <a:bodyPr rtlCol="0" anchor="ctr"/>
          <a:lstStyle/>
          <a:p>
            <a:endParaRPr lang="en-US" dirty="0"/>
          </a:p>
        </p:txBody>
      </p:sp>
      <p:sp>
        <p:nvSpPr>
          <p:cNvPr id="21" name="Freeform 19">
            <a:extLst>
              <a:ext uri="{FF2B5EF4-FFF2-40B4-BE49-F238E27FC236}">
                <a16:creationId xmlns:a16="http://schemas.microsoft.com/office/drawing/2014/main" id="{679E00C2-01F4-D45D-977A-FBD12D585895}"/>
              </a:ext>
            </a:extLst>
          </p:cNvPr>
          <p:cNvSpPr/>
          <p:nvPr userDrawn="1"/>
        </p:nvSpPr>
        <p:spPr>
          <a:xfrm>
            <a:off x="2686045" y="1923510"/>
            <a:ext cx="500548" cy="462086"/>
          </a:xfrm>
          <a:custGeom>
            <a:avLst/>
            <a:gdLst>
              <a:gd name="connsiteX0" fmla="*/ 307673 w 500548"/>
              <a:gd name="connsiteY0" fmla="*/ 188379 h 462086"/>
              <a:gd name="connsiteX1" fmla="*/ 350074 w 500548"/>
              <a:gd name="connsiteY1" fmla="*/ 0 h 462086"/>
              <a:gd name="connsiteX2" fmla="*/ 242000 w 500548"/>
              <a:gd name="connsiteY2" fmla="*/ 159989 h 462086"/>
              <a:gd name="connsiteX3" fmla="*/ 99628 w 500548"/>
              <a:gd name="connsiteY3" fmla="*/ 29415 h 462086"/>
              <a:gd name="connsiteX4" fmla="*/ 184601 w 500548"/>
              <a:gd name="connsiteY4" fmla="*/ 202830 h 462086"/>
              <a:gd name="connsiteX5" fmla="*/ 0 w 500548"/>
              <a:gd name="connsiteY5" fmla="*/ 260458 h 462086"/>
              <a:gd name="connsiteX6" fmla="*/ 192876 w 500548"/>
              <a:gd name="connsiteY6" fmla="*/ 273707 h 462086"/>
              <a:gd name="connsiteX7" fmla="*/ 150646 w 500548"/>
              <a:gd name="connsiteY7" fmla="*/ 462086 h 462086"/>
              <a:gd name="connsiteX8" fmla="*/ 258720 w 500548"/>
              <a:gd name="connsiteY8" fmla="*/ 302090 h 462086"/>
              <a:gd name="connsiteX9" fmla="*/ 400921 w 500548"/>
              <a:gd name="connsiteY9" fmla="*/ 432671 h 462086"/>
              <a:gd name="connsiteX10" fmla="*/ 316119 w 500548"/>
              <a:gd name="connsiteY10" fmla="*/ 259256 h 462086"/>
              <a:gd name="connsiteX11" fmla="*/ 500549 w 500548"/>
              <a:gd name="connsiteY11" fmla="*/ 201628 h 462086"/>
              <a:gd name="connsiteX12" fmla="*/ 307673 w 500548"/>
              <a:gd name="connsiteY12" fmla="*/ 188379 h 46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0548" h="462086">
                <a:moveTo>
                  <a:pt x="307673" y="188379"/>
                </a:moveTo>
                <a:lnTo>
                  <a:pt x="350074" y="0"/>
                </a:lnTo>
                <a:lnTo>
                  <a:pt x="242000" y="159989"/>
                </a:lnTo>
                <a:lnTo>
                  <a:pt x="99628" y="29415"/>
                </a:lnTo>
                <a:lnTo>
                  <a:pt x="184601" y="202830"/>
                </a:lnTo>
                <a:lnTo>
                  <a:pt x="0" y="260458"/>
                </a:lnTo>
                <a:lnTo>
                  <a:pt x="192876" y="273707"/>
                </a:lnTo>
                <a:lnTo>
                  <a:pt x="150646" y="462086"/>
                </a:lnTo>
                <a:lnTo>
                  <a:pt x="258720" y="302090"/>
                </a:lnTo>
                <a:lnTo>
                  <a:pt x="400921" y="432671"/>
                </a:lnTo>
                <a:lnTo>
                  <a:pt x="316119" y="259256"/>
                </a:lnTo>
                <a:lnTo>
                  <a:pt x="500549" y="201628"/>
                </a:lnTo>
                <a:lnTo>
                  <a:pt x="307673" y="188379"/>
                </a:lnTo>
                <a:close/>
              </a:path>
            </a:pathLst>
          </a:custGeom>
          <a:solidFill>
            <a:schemeClr val="accent1">
              <a:alpha val="85000"/>
            </a:schemeClr>
          </a:solidFill>
          <a:ln w="6334" cap="flat">
            <a:noFill/>
            <a:prstDash val="solid"/>
            <a:miter/>
          </a:ln>
        </p:spPr>
        <p:txBody>
          <a:bodyPr rtlCol="0" anchor="ctr"/>
          <a:lstStyle/>
          <a:p>
            <a:endParaRPr lang="en-US" dirty="0"/>
          </a:p>
        </p:txBody>
      </p:sp>
      <p:sp>
        <p:nvSpPr>
          <p:cNvPr id="22" name="Freeform 25">
            <a:extLst>
              <a:ext uri="{FF2B5EF4-FFF2-40B4-BE49-F238E27FC236}">
                <a16:creationId xmlns:a16="http://schemas.microsoft.com/office/drawing/2014/main" id="{C41A8C89-09F6-04A4-73E5-83ED0A3AA9EE}"/>
              </a:ext>
            </a:extLst>
          </p:cNvPr>
          <p:cNvSpPr/>
          <p:nvPr userDrawn="1"/>
        </p:nvSpPr>
        <p:spPr>
          <a:xfrm>
            <a:off x="4356963" y="638640"/>
            <a:ext cx="3478075" cy="2766240"/>
          </a:xfrm>
          <a:custGeom>
            <a:avLst/>
            <a:gdLst>
              <a:gd name="connsiteX0" fmla="*/ 4133844 w 4603362"/>
              <a:gd name="connsiteY0" fmla="*/ 3661222 h 3661222"/>
              <a:gd name="connsiteX1" fmla="*/ 4584284 w 4603362"/>
              <a:gd name="connsiteY1" fmla="*/ 2300334 h 3661222"/>
              <a:gd name="connsiteX2" fmla="*/ 2301675 w 4603362"/>
              <a:gd name="connsiteY2" fmla="*/ 19067 h 3661222"/>
              <a:gd name="connsiteX3" fmla="*/ 19078 w 4603362"/>
              <a:gd name="connsiteY3" fmla="*/ 2300334 h 3661222"/>
              <a:gd name="connsiteX4" fmla="*/ 469538 w 4603362"/>
              <a:gd name="connsiteY4" fmla="*/ 3661222 h 3661222"/>
              <a:gd name="connsiteX5" fmla="*/ 445805 w 4603362"/>
              <a:gd name="connsiteY5" fmla="*/ 3661222 h 3661222"/>
              <a:gd name="connsiteX6" fmla="*/ 0 w 4603362"/>
              <a:gd name="connsiteY6" fmla="*/ 2300334 h 3661222"/>
              <a:gd name="connsiteX7" fmla="*/ 2301675 w 4603362"/>
              <a:gd name="connsiteY7" fmla="*/ 0 h 3661222"/>
              <a:gd name="connsiteX8" fmla="*/ 4603363 w 4603362"/>
              <a:gd name="connsiteY8" fmla="*/ 2300334 h 3661222"/>
              <a:gd name="connsiteX9" fmla="*/ 4157564 w 4603362"/>
              <a:gd name="connsiteY9" fmla="*/ 3661222 h 3661222"/>
              <a:gd name="connsiteX10" fmla="*/ 4133844 w 4603362"/>
              <a:gd name="connsiteY10" fmla="*/ 3661222 h 366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3362" h="3661222">
                <a:moveTo>
                  <a:pt x="4133844" y="3661222"/>
                </a:moveTo>
                <a:cubicBezTo>
                  <a:pt x="4416776" y="3281307"/>
                  <a:pt x="4584284" y="2810364"/>
                  <a:pt x="4584284" y="2300334"/>
                </a:cubicBezTo>
                <a:cubicBezTo>
                  <a:pt x="4584284" y="1040425"/>
                  <a:pt x="3562318" y="19067"/>
                  <a:pt x="2301675" y="19067"/>
                </a:cubicBezTo>
                <a:cubicBezTo>
                  <a:pt x="1041032" y="19067"/>
                  <a:pt x="19078" y="1040425"/>
                  <a:pt x="19078" y="2300334"/>
                </a:cubicBezTo>
                <a:cubicBezTo>
                  <a:pt x="19078" y="2810364"/>
                  <a:pt x="186555" y="3281307"/>
                  <a:pt x="469538" y="3661222"/>
                </a:cubicBezTo>
                <a:lnTo>
                  <a:pt x="445805" y="3661222"/>
                </a:lnTo>
                <a:cubicBezTo>
                  <a:pt x="165556" y="3280125"/>
                  <a:pt x="0" y="2809551"/>
                  <a:pt x="0" y="2300334"/>
                </a:cubicBezTo>
                <a:cubicBezTo>
                  <a:pt x="0" y="1029894"/>
                  <a:pt x="1030494" y="0"/>
                  <a:pt x="2301675" y="0"/>
                </a:cubicBezTo>
                <a:cubicBezTo>
                  <a:pt x="3572875" y="0"/>
                  <a:pt x="4603363" y="1029894"/>
                  <a:pt x="4603363" y="2300334"/>
                </a:cubicBezTo>
                <a:cubicBezTo>
                  <a:pt x="4603363" y="2809551"/>
                  <a:pt x="4437826" y="3280125"/>
                  <a:pt x="4157564" y="3661222"/>
                </a:cubicBezTo>
                <a:lnTo>
                  <a:pt x="4133844" y="3661222"/>
                </a:lnTo>
                <a:close/>
              </a:path>
            </a:pathLst>
          </a:custGeom>
          <a:solidFill>
            <a:schemeClr val="accent1"/>
          </a:solidFill>
          <a:ln w="6357" cap="flat">
            <a:noFill/>
            <a:prstDash val="solid"/>
            <a:miter/>
          </a:ln>
        </p:spPr>
        <p:txBody>
          <a:bodyPr rtlCol="0" anchor="ctr"/>
          <a:lstStyle/>
          <a:p>
            <a:endParaRPr lang="en-US" dirty="0"/>
          </a:p>
        </p:txBody>
      </p:sp>
      <p:sp>
        <p:nvSpPr>
          <p:cNvPr id="23" name="Freeform 27">
            <a:extLst>
              <a:ext uri="{FF2B5EF4-FFF2-40B4-BE49-F238E27FC236}">
                <a16:creationId xmlns:a16="http://schemas.microsoft.com/office/drawing/2014/main" id="{9583E0D1-023B-39F3-B124-287969DDC550}"/>
              </a:ext>
            </a:extLst>
          </p:cNvPr>
          <p:cNvSpPr/>
          <p:nvPr userDrawn="1"/>
        </p:nvSpPr>
        <p:spPr>
          <a:xfrm>
            <a:off x="11244659" y="616164"/>
            <a:ext cx="502682" cy="980191"/>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60000"/>
            </a:schemeClr>
          </a:solidFill>
          <a:ln w="6334" cap="flat">
            <a:noFill/>
            <a:prstDash val="solid"/>
            <a:miter/>
          </a:ln>
        </p:spPr>
        <p:txBody>
          <a:bodyPr rtlCol="0" anchor="ctr"/>
          <a:lstStyle/>
          <a:p>
            <a:endParaRPr lang="en-US" dirty="0"/>
          </a:p>
        </p:txBody>
      </p:sp>
      <p:sp>
        <p:nvSpPr>
          <p:cNvPr id="24" name="Freeform 6">
            <a:extLst>
              <a:ext uri="{FF2B5EF4-FFF2-40B4-BE49-F238E27FC236}">
                <a16:creationId xmlns:a16="http://schemas.microsoft.com/office/drawing/2014/main" id="{90EA8969-DFE1-D18C-5372-653405CDCEE7}"/>
              </a:ext>
            </a:extLst>
          </p:cNvPr>
          <p:cNvSpPr/>
          <p:nvPr userDrawn="1"/>
        </p:nvSpPr>
        <p:spPr>
          <a:xfrm>
            <a:off x="3594033" y="2486580"/>
            <a:ext cx="494212" cy="493735"/>
          </a:xfrm>
          <a:custGeom>
            <a:avLst/>
            <a:gdLst>
              <a:gd name="connsiteX0" fmla="*/ 287848 w 494212"/>
              <a:gd name="connsiteY0" fmla="*/ 159205 h 493735"/>
              <a:gd name="connsiteX1" fmla="*/ 249134 w 494212"/>
              <a:gd name="connsiteY1" fmla="*/ 0 h 493735"/>
              <a:gd name="connsiteX2" fmla="*/ 207823 w 494212"/>
              <a:gd name="connsiteY2" fmla="*/ 158527 h 493735"/>
              <a:gd name="connsiteX3" fmla="*/ 159352 w 494212"/>
              <a:gd name="connsiteY3" fmla="*/ 206192 h 493735"/>
              <a:gd name="connsiteX4" fmla="*/ 0 w 494212"/>
              <a:gd name="connsiteY4" fmla="*/ 244830 h 493735"/>
              <a:gd name="connsiteX5" fmla="*/ 158655 w 494212"/>
              <a:gd name="connsiteY5" fmla="*/ 286088 h 493735"/>
              <a:gd name="connsiteX6" fmla="*/ 206365 w 494212"/>
              <a:gd name="connsiteY6" fmla="*/ 334531 h 493735"/>
              <a:gd name="connsiteX7" fmla="*/ 245079 w 494212"/>
              <a:gd name="connsiteY7" fmla="*/ 493736 h 493735"/>
              <a:gd name="connsiteX8" fmla="*/ 286390 w 494212"/>
              <a:gd name="connsiteY8" fmla="*/ 335209 h 493735"/>
              <a:gd name="connsiteX9" fmla="*/ 334861 w 494212"/>
              <a:gd name="connsiteY9" fmla="*/ 287544 h 493735"/>
              <a:gd name="connsiteX10" fmla="*/ 494213 w 494212"/>
              <a:gd name="connsiteY10" fmla="*/ 248906 h 493735"/>
              <a:gd name="connsiteX11" fmla="*/ 335558 w 494212"/>
              <a:gd name="connsiteY11" fmla="*/ 207648 h 493735"/>
              <a:gd name="connsiteX12" fmla="*/ 287848 w 494212"/>
              <a:gd name="connsiteY12" fmla="*/ 159205 h 49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12" h="493735">
                <a:moveTo>
                  <a:pt x="287848" y="159205"/>
                </a:moveTo>
                <a:lnTo>
                  <a:pt x="249134" y="0"/>
                </a:lnTo>
                <a:lnTo>
                  <a:pt x="207823" y="158527"/>
                </a:lnTo>
                <a:cubicBezTo>
                  <a:pt x="201740" y="182119"/>
                  <a:pt x="183049" y="200368"/>
                  <a:pt x="159352" y="206192"/>
                </a:cubicBezTo>
                <a:lnTo>
                  <a:pt x="0" y="244830"/>
                </a:lnTo>
                <a:lnTo>
                  <a:pt x="158655" y="286088"/>
                </a:lnTo>
                <a:cubicBezTo>
                  <a:pt x="182289" y="292203"/>
                  <a:pt x="200537" y="310845"/>
                  <a:pt x="206365" y="334531"/>
                </a:cubicBezTo>
                <a:lnTo>
                  <a:pt x="245079" y="493736"/>
                </a:lnTo>
                <a:lnTo>
                  <a:pt x="286390" y="335209"/>
                </a:lnTo>
                <a:cubicBezTo>
                  <a:pt x="292473" y="311617"/>
                  <a:pt x="311164" y="293368"/>
                  <a:pt x="334861" y="287544"/>
                </a:cubicBezTo>
                <a:lnTo>
                  <a:pt x="494213" y="248906"/>
                </a:lnTo>
                <a:lnTo>
                  <a:pt x="335558" y="207648"/>
                </a:lnTo>
                <a:cubicBezTo>
                  <a:pt x="311797" y="201533"/>
                  <a:pt x="293550" y="182891"/>
                  <a:pt x="287848" y="159205"/>
                </a:cubicBezTo>
                <a:close/>
              </a:path>
            </a:pathLst>
          </a:custGeom>
          <a:solidFill>
            <a:schemeClr val="accent1">
              <a:alpha val="60000"/>
            </a:schemeClr>
          </a:solidFill>
          <a:ln w="6334" cap="flat">
            <a:noFill/>
            <a:prstDash val="solid"/>
            <a:miter/>
          </a:ln>
        </p:spPr>
        <p:txBody>
          <a:bodyPr rtlCol="0" anchor="ctr"/>
          <a:lstStyle/>
          <a:p>
            <a:endParaRPr lang="en-US" dirty="0"/>
          </a:p>
        </p:txBody>
      </p:sp>
      <p:sp>
        <p:nvSpPr>
          <p:cNvPr id="25" name="Freeform 4">
            <a:extLst>
              <a:ext uri="{FF2B5EF4-FFF2-40B4-BE49-F238E27FC236}">
                <a16:creationId xmlns:a16="http://schemas.microsoft.com/office/drawing/2014/main" id="{0A5CB5E5-615C-34C8-3C87-778BAB0AD0EA}"/>
              </a:ext>
            </a:extLst>
          </p:cNvPr>
          <p:cNvSpPr>
            <a:spLocks noChangeAspect="1"/>
          </p:cNvSpPr>
          <p:nvPr userDrawn="1"/>
        </p:nvSpPr>
        <p:spPr>
          <a:xfrm>
            <a:off x="1066106" y="2154553"/>
            <a:ext cx="745051" cy="1440000"/>
          </a:xfrm>
          <a:custGeom>
            <a:avLst/>
            <a:gdLst>
              <a:gd name="connsiteX0" fmla="*/ 514654 w 830579"/>
              <a:gd name="connsiteY0" fmla="*/ 820603 h 1605305"/>
              <a:gd name="connsiteX1" fmla="*/ 830579 w 830579"/>
              <a:gd name="connsiteY1" fmla="*/ 541091 h 1605305"/>
              <a:gd name="connsiteX2" fmla="*/ 466922 w 830579"/>
              <a:gd name="connsiteY2" fmla="*/ 707251 h 1605305"/>
              <a:gd name="connsiteX3" fmla="*/ 415290 w 830579"/>
              <a:gd name="connsiteY3" fmla="*/ 0 h 1605305"/>
              <a:gd name="connsiteX4" fmla="*/ 363657 w 830579"/>
              <a:gd name="connsiteY4" fmla="*/ 707251 h 1605305"/>
              <a:gd name="connsiteX5" fmla="*/ 0 w 830579"/>
              <a:gd name="connsiteY5" fmla="*/ 541091 h 1605305"/>
              <a:gd name="connsiteX6" fmla="*/ 315925 w 830579"/>
              <a:gd name="connsiteY6" fmla="*/ 820603 h 1605305"/>
              <a:gd name="connsiteX7" fmla="*/ 0 w 830579"/>
              <a:gd name="connsiteY7" fmla="*/ 1100126 h 1605305"/>
              <a:gd name="connsiteX8" fmla="*/ 366194 w 830579"/>
              <a:gd name="connsiteY8" fmla="*/ 932793 h 1605305"/>
              <a:gd name="connsiteX9" fmla="*/ 415290 w 830579"/>
              <a:gd name="connsiteY9" fmla="*/ 1605306 h 1605305"/>
              <a:gd name="connsiteX10" fmla="*/ 464391 w 830579"/>
              <a:gd name="connsiteY10" fmla="*/ 932793 h 1605305"/>
              <a:gd name="connsiteX11" fmla="*/ 830579 w 830579"/>
              <a:gd name="connsiteY11" fmla="*/ 1100126 h 1605305"/>
              <a:gd name="connsiteX12" fmla="*/ 514654 w 830579"/>
              <a:gd name="connsiteY12" fmla="*/ 820603 h 160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0579" h="1605305">
                <a:moveTo>
                  <a:pt x="514654" y="820603"/>
                </a:moveTo>
                <a:lnTo>
                  <a:pt x="830579" y="541091"/>
                </a:lnTo>
                <a:lnTo>
                  <a:pt x="466922" y="707251"/>
                </a:lnTo>
                <a:lnTo>
                  <a:pt x="415290" y="0"/>
                </a:lnTo>
                <a:lnTo>
                  <a:pt x="363657" y="707251"/>
                </a:lnTo>
                <a:lnTo>
                  <a:pt x="0" y="541091"/>
                </a:lnTo>
                <a:lnTo>
                  <a:pt x="315925" y="820603"/>
                </a:lnTo>
                <a:lnTo>
                  <a:pt x="0" y="1100126"/>
                </a:lnTo>
                <a:lnTo>
                  <a:pt x="366194" y="932793"/>
                </a:lnTo>
                <a:lnTo>
                  <a:pt x="415290" y="1605306"/>
                </a:lnTo>
                <a:lnTo>
                  <a:pt x="464391" y="932793"/>
                </a:lnTo>
                <a:lnTo>
                  <a:pt x="830579" y="1100126"/>
                </a:lnTo>
                <a:lnTo>
                  <a:pt x="514654" y="820603"/>
                </a:lnTo>
                <a:close/>
              </a:path>
            </a:pathLst>
          </a:custGeom>
          <a:solidFill>
            <a:schemeClr val="accent1">
              <a:alpha val="85000"/>
            </a:schemeClr>
          </a:solidFill>
          <a:ln w="6310" cap="flat">
            <a:noFill/>
            <a:prstDash val="solid"/>
            <a:miter/>
          </a:ln>
        </p:spPr>
        <p:txBody>
          <a:bodyPr rtlCol="0" anchor="ctr"/>
          <a:lstStyle/>
          <a:p>
            <a:endParaRPr lang="en-US" dirty="0"/>
          </a:p>
        </p:txBody>
      </p:sp>
    </p:spTree>
    <p:extLst>
      <p:ext uri="{BB962C8B-B14F-4D97-AF65-F5344CB8AC3E}">
        <p14:creationId xmlns:p14="http://schemas.microsoft.com/office/powerpoint/2010/main" val="22084859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7D74-558F-4816-9367-4004FFA2B6A4}"/>
              </a:ext>
            </a:extLst>
          </p:cNvPr>
          <p:cNvSpPr>
            <a:spLocks noGrp="1"/>
          </p:cNvSpPr>
          <p:nvPr>
            <p:ph type="title"/>
          </p:nvPr>
        </p:nvSpPr>
        <p:spPr>
          <a:xfrm>
            <a:off x="1163782" y="381000"/>
            <a:ext cx="10647218" cy="1325563"/>
          </a:xfrm>
          <a:prstGeom prst="rect">
            <a:avLst/>
          </a:prstGeom>
        </p:spPr>
        <p:txBody>
          <a:bodyPr/>
          <a:lstStyle>
            <a:lvl1pPr>
              <a:defRPr sz="4300"/>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8" name="Footer Placeholder 7">
            <a:extLst>
              <a:ext uri="{FF2B5EF4-FFF2-40B4-BE49-F238E27FC236}">
                <a16:creationId xmlns:a16="http://schemas.microsoft.com/office/drawing/2014/main" id="{3451EFA8-3A48-D46E-46C4-6E38B372F043}"/>
              </a:ext>
            </a:extLst>
          </p:cNvPr>
          <p:cNvSpPr>
            <a:spLocks noGrp="1"/>
          </p:cNvSpPr>
          <p:nvPr>
            <p:ph type="ftr" sz="quarter" idx="13"/>
          </p:nvPr>
        </p:nvSpPr>
        <p:spPr/>
        <p:txBody>
          <a:bodyPr/>
          <a:lstStyle/>
          <a:p>
            <a:r>
              <a:rPr lang="en-US" dirty="0"/>
              <a:t>Fine Jewelry</a:t>
            </a:r>
          </a:p>
        </p:txBody>
      </p:sp>
      <p:cxnSp>
        <p:nvCxnSpPr>
          <p:cNvPr id="5" name="Straight Connector 4">
            <a:extLst>
              <a:ext uri="{FF2B5EF4-FFF2-40B4-BE49-F238E27FC236}">
                <a16:creationId xmlns:a16="http://schemas.microsoft.com/office/drawing/2014/main" id="{E1F66FE5-F9FB-9CF2-4D3D-786DC871D335}"/>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BECE77E-3C85-B944-9F7A-B6DEFCA9823D}"/>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C93AC2D-BF9F-D291-A625-CE2DA04416FA}"/>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4D465AF-93FE-4A83-BF65-08800406E534}"/>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3" name="Freeform 3">
            <a:extLst>
              <a:ext uri="{FF2B5EF4-FFF2-40B4-BE49-F238E27FC236}">
                <a16:creationId xmlns:a16="http://schemas.microsoft.com/office/drawing/2014/main" id="{013FD941-B26A-EAEC-D4BB-254847515FB9}"/>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9587548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163782" y="1057893"/>
            <a:ext cx="10058400" cy="548640"/>
          </a:xfrm>
          <a:prstGeom prst="rect">
            <a:avLst/>
          </a:prstGeom>
        </p:spPr>
        <p:txBody>
          <a:bodyPr anchor="t" anchorCtr="0"/>
          <a:lstStyle>
            <a:lvl1pPr>
              <a:defRPr sz="4300"/>
            </a:lvl1pPr>
          </a:lstStyle>
          <a:p>
            <a:r>
              <a:rPr lang="en-GB"/>
              <a:t>Click to edit Master title style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3" name="Footer Placeholder 2">
            <a:extLst>
              <a:ext uri="{FF2B5EF4-FFF2-40B4-BE49-F238E27FC236}">
                <a16:creationId xmlns:a16="http://schemas.microsoft.com/office/drawing/2014/main" id="{46A1245C-B893-2506-FA77-66156BF65CFC}"/>
              </a:ext>
            </a:extLst>
          </p:cNvPr>
          <p:cNvSpPr>
            <a:spLocks noGrp="1"/>
          </p:cNvSpPr>
          <p:nvPr>
            <p:ph type="ftr" sz="quarter" idx="13"/>
          </p:nvPr>
        </p:nvSpPr>
        <p:spPr/>
        <p:txBody>
          <a:bodyPr/>
          <a:lstStyle/>
          <a:p>
            <a:r>
              <a:rPr lang="en-US" dirty="0"/>
              <a:t>Fine Jewelry</a:t>
            </a:r>
          </a:p>
        </p:txBody>
      </p:sp>
      <p:cxnSp>
        <p:nvCxnSpPr>
          <p:cNvPr id="4" name="Straight Connector 3">
            <a:extLst>
              <a:ext uri="{FF2B5EF4-FFF2-40B4-BE49-F238E27FC236}">
                <a16:creationId xmlns:a16="http://schemas.microsoft.com/office/drawing/2014/main" id="{E19DF69A-87D6-B14E-BA95-3BB324C9D352}"/>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AA216D4-1B64-8692-E499-A4B660EE22D4}"/>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BCA3438-542D-6157-6220-147B3BE13661}"/>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BEE817E-3020-2A62-DF93-30CD0DC3C575}"/>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 name="Freeform 3">
            <a:extLst>
              <a:ext uri="{FF2B5EF4-FFF2-40B4-BE49-F238E27FC236}">
                <a16:creationId xmlns:a16="http://schemas.microsoft.com/office/drawing/2014/main" id="{13BCCD59-F2DB-DFDA-1435-55161A033FB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38490633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2" name="Footer Placeholder 1">
            <a:extLst>
              <a:ext uri="{FF2B5EF4-FFF2-40B4-BE49-F238E27FC236}">
                <a16:creationId xmlns:a16="http://schemas.microsoft.com/office/drawing/2014/main" id="{8DDAA0D4-1BAA-82ED-3486-7C2DCFF78AEB}"/>
              </a:ext>
            </a:extLst>
          </p:cNvPr>
          <p:cNvSpPr>
            <a:spLocks noGrp="1"/>
          </p:cNvSpPr>
          <p:nvPr>
            <p:ph type="ftr" sz="quarter" idx="13"/>
          </p:nvPr>
        </p:nvSpPr>
        <p:spPr/>
        <p:txBody>
          <a:bodyPr/>
          <a:lstStyle/>
          <a:p>
            <a:r>
              <a:rPr lang="en-US" dirty="0"/>
              <a:t>Fine Jewelry</a:t>
            </a:r>
          </a:p>
        </p:txBody>
      </p:sp>
      <p:cxnSp>
        <p:nvCxnSpPr>
          <p:cNvPr id="3" name="Straight Connector 2">
            <a:extLst>
              <a:ext uri="{FF2B5EF4-FFF2-40B4-BE49-F238E27FC236}">
                <a16:creationId xmlns:a16="http://schemas.microsoft.com/office/drawing/2014/main" id="{10EB2D52-FB7A-17AD-D512-A266DB200CDD}"/>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C9E01F0-E929-8550-96C5-B1AAE50286F0}"/>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979DA80-4DC3-BC11-7BC5-9852C9F5CB30}"/>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BA811F6-4BF7-1472-A3FE-0577622EA917}"/>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Freeform 3">
            <a:extLst>
              <a:ext uri="{FF2B5EF4-FFF2-40B4-BE49-F238E27FC236}">
                <a16:creationId xmlns:a16="http://schemas.microsoft.com/office/drawing/2014/main" id="{EED89ADC-6331-B261-75B3-24B89ED0A82E}"/>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28555756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a:prstGeom prst="rect">
            <a:avLst/>
          </a:prstGeom>
        </p:spPr>
        <p:txBody>
          <a:bodyPr anchor="t"/>
          <a:lstStyle>
            <a:lvl1pPr>
              <a:defRPr sz="4300" baseline="0"/>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5" name="Footer Placeholder 4">
            <a:extLst>
              <a:ext uri="{FF2B5EF4-FFF2-40B4-BE49-F238E27FC236}">
                <a16:creationId xmlns:a16="http://schemas.microsoft.com/office/drawing/2014/main" id="{E6469CEF-18B4-268B-F50A-D73E322F0156}"/>
              </a:ext>
            </a:extLst>
          </p:cNvPr>
          <p:cNvSpPr>
            <a:spLocks noGrp="1"/>
          </p:cNvSpPr>
          <p:nvPr>
            <p:ph type="ftr" sz="quarter" idx="13"/>
          </p:nvPr>
        </p:nvSpPr>
        <p:spPr/>
        <p:txBody>
          <a:bodyPr/>
          <a:lstStyle/>
          <a:p>
            <a:r>
              <a:rPr lang="en-US" dirty="0"/>
              <a:t>Fine Jewelry</a:t>
            </a:r>
          </a:p>
        </p:txBody>
      </p:sp>
      <p:cxnSp>
        <p:nvCxnSpPr>
          <p:cNvPr id="6" name="Straight Connector 5">
            <a:extLst>
              <a:ext uri="{FF2B5EF4-FFF2-40B4-BE49-F238E27FC236}">
                <a16:creationId xmlns:a16="http://schemas.microsoft.com/office/drawing/2014/main" id="{09FDAA84-6833-5FF4-9AC6-1C9C79394840}"/>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C045959-B362-9CD3-6C82-A299C6497C83}"/>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57F353-D4DB-15F1-24B1-D4B55F4597BD}"/>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AF31EBE-3F4C-4F70-2D5F-9733BB45C29B}"/>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Freeform 3">
            <a:extLst>
              <a:ext uri="{FF2B5EF4-FFF2-40B4-BE49-F238E27FC236}">
                <a16:creationId xmlns:a16="http://schemas.microsoft.com/office/drawing/2014/main" id="{64CE5991-1F94-8632-03EE-3601100FEF86}"/>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4456942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a:prstGeom prst="rect">
            <a:avLst/>
          </a:prstGeom>
        </p:spPr>
        <p:txBody>
          <a:bodyPr anchor="t"/>
          <a:lstStyle>
            <a:lvl1pPr>
              <a:defRPr sz="4300" baseline="0"/>
            </a:lvl1pPr>
          </a:lstStyle>
          <a:p>
            <a:r>
              <a:rPr lang="en-GB"/>
              <a:t>Click to edit Master title style</a:t>
            </a:r>
            <a:endParaRPr lang="en-US" dirty="0"/>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5" name="Footer Placeholder 4">
            <a:extLst>
              <a:ext uri="{FF2B5EF4-FFF2-40B4-BE49-F238E27FC236}">
                <a16:creationId xmlns:a16="http://schemas.microsoft.com/office/drawing/2014/main" id="{585ACC93-7B28-DA21-60EF-D3BF370C66C9}"/>
              </a:ext>
            </a:extLst>
          </p:cNvPr>
          <p:cNvSpPr>
            <a:spLocks noGrp="1"/>
          </p:cNvSpPr>
          <p:nvPr>
            <p:ph type="ftr" sz="quarter" idx="13"/>
          </p:nvPr>
        </p:nvSpPr>
        <p:spPr/>
        <p:txBody>
          <a:bodyPr/>
          <a:lstStyle/>
          <a:p>
            <a:r>
              <a:rPr lang="en-US" dirty="0"/>
              <a:t>Fine Jewelry</a:t>
            </a:r>
          </a:p>
        </p:txBody>
      </p:sp>
      <p:cxnSp>
        <p:nvCxnSpPr>
          <p:cNvPr id="6" name="Straight Connector 5">
            <a:extLst>
              <a:ext uri="{FF2B5EF4-FFF2-40B4-BE49-F238E27FC236}">
                <a16:creationId xmlns:a16="http://schemas.microsoft.com/office/drawing/2014/main" id="{BA9F2960-D6BD-BE41-1FA4-5B0D9A59405A}"/>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6437A7C-2D52-8234-3031-778F1F074B5E}"/>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168BC25-2115-9B77-0C51-B8BF71780090}"/>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3E7FFE5-261E-6374-2273-5EB3BAA87B69}"/>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Freeform 3">
            <a:extLst>
              <a:ext uri="{FF2B5EF4-FFF2-40B4-BE49-F238E27FC236}">
                <a16:creationId xmlns:a16="http://schemas.microsoft.com/office/drawing/2014/main" id="{AF695A3E-F9B5-A2F3-6C73-3F0D776136C1}"/>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p>
            <a:endParaRPr lang="en-US" dirty="0">
              <a:solidFill>
                <a:schemeClr val="accent1">
                  <a:lumMod val="60000"/>
                  <a:lumOff val="40000"/>
                </a:schemeClr>
              </a:solidFill>
            </a:endParaRPr>
          </a:p>
        </p:txBody>
      </p:sp>
    </p:spTree>
    <p:extLst>
      <p:ext uri="{BB962C8B-B14F-4D97-AF65-F5344CB8AC3E}">
        <p14:creationId xmlns:p14="http://schemas.microsoft.com/office/powerpoint/2010/main" val="273299994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4.png"/><Relationship Id="rId21" Type="http://schemas.openxmlformats.org/officeDocument/2006/relationships/slideLayout" Target="../slideLayouts/slideLayout21.xml"/><Relationship Id="rId34" Type="http://schemas.openxmlformats.org/officeDocument/2006/relationships/tags" Target="../tags/tag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ags" Target="../tags/tag3.xml"/><Relationship Id="rId38"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2.xml"/><Relationship Id="rId37" Type="http://schemas.openxmlformats.org/officeDocument/2006/relationships/image" Target="../media/image2.png"/><Relationship Id="rId40"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35" Type="http://schemas.openxmlformats.org/officeDocument/2006/relationships/oleObject" Target="../embeddings/oleObject1.bin"/><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theme" Target="../theme/theme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3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5" imgW="360" imgH="360" progId="">
                  <p:embed/>
                </p:oleObj>
              </mc:Choice>
              <mc:Fallback>
                <p:oleObj name="think-cell Slide" r:id="rId35" imgW="360" imgH="360" progId="">
                  <p:embed/>
                  <p:pic>
                    <p:nvPicPr>
                      <p:cNvPr id="0" name=""/>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32"/>
            </p:custDataLst>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33"/>
            </p:custDataLst>
          </p:nvPr>
        </p:nvSpPr>
        <p:spPr>
          <a:xfrm>
            <a:off x="393701" y="1196752"/>
            <a:ext cx="11462940"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pic>
        <p:nvPicPr>
          <p:cNvPr id="11" name="Picture 115"/>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p:blipFill>
        <p:spPr bwMode="auto">
          <a:xfrm>
            <a:off x="327797" y="6295516"/>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8" cstate="print">
            <a:extLst>
              <a:ext uri="{28A0092B-C50C-407E-A947-70E740481C1C}">
                <a14:useLocalDpi xmlns:a14="http://schemas.microsoft.com/office/drawing/2010/main" val="0"/>
              </a:ext>
            </a:extLst>
          </a:blip>
          <a:stretch>
            <a:fillRect/>
          </a:stretch>
        </p:blipFill>
        <p:spPr>
          <a:xfrm>
            <a:off x="393700" y="931933"/>
            <a:ext cx="11798299" cy="64104"/>
          </a:xfrm>
          <a:prstGeom prst="rect">
            <a:avLst/>
          </a:prstGeom>
        </p:spPr>
      </p:pic>
      <p:pic>
        <p:nvPicPr>
          <p:cNvPr id="7" name="Picture 6">
            <a:extLst>
              <a:ext uri="{FF2B5EF4-FFF2-40B4-BE49-F238E27FC236}">
                <a16:creationId xmlns:a16="http://schemas.microsoft.com/office/drawing/2014/main" id="{1BA9A034-8AD1-41E5-834B-0ACCF519681E}"/>
              </a:ext>
            </a:extLst>
          </p:cNvPr>
          <p:cNvPicPr>
            <a:picLocks noChangeAspect="1"/>
          </p:cNvPicPr>
          <p:nvPr userDrawn="1"/>
        </p:nvPicPr>
        <p:blipFill>
          <a:blip r:embed="rId39" cstate="print">
            <a:extLst>
              <a:ext uri="{28A0092B-C50C-407E-A947-70E740481C1C}">
                <a14:useLocalDpi xmlns:a14="http://schemas.microsoft.com/office/drawing/2010/main" val="0"/>
              </a:ext>
            </a:extLst>
          </a:blip>
          <a:srcRect/>
          <a:stretch/>
        </p:blipFill>
        <p:spPr>
          <a:xfrm>
            <a:off x="11157925" y="6284296"/>
            <a:ext cx="766798" cy="399081"/>
          </a:xfrm>
          <a:prstGeom prst="rect">
            <a:avLst/>
          </a:prstGeom>
        </p:spPr>
      </p:pic>
      <p:sp>
        <p:nvSpPr>
          <p:cNvPr id="8" name="Footer Placeholder 4">
            <a:extLst>
              <a:ext uri="{FF2B5EF4-FFF2-40B4-BE49-F238E27FC236}">
                <a16:creationId xmlns:a16="http://schemas.microsoft.com/office/drawing/2014/main" id="{D1B0CBBD-98D2-43C4-845D-AE28CC4AB7C9}"/>
              </a:ext>
            </a:extLst>
          </p:cNvPr>
          <p:cNvSpPr>
            <a:spLocks noGrp="1"/>
          </p:cNvSpPr>
          <p:nvPr>
            <p:ph type="ftr" sz="quarter" idx="3"/>
            <p:custDataLst>
              <p:tags r:id="rId34"/>
            </p:custDataLst>
          </p:nvPr>
        </p:nvSpPr>
        <p:spPr>
          <a:xfrm>
            <a:off x="1599851" y="6407187"/>
            <a:ext cx="9285863" cy="230832"/>
          </a:xfrm>
          <a:prstGeom prst="rect">
            <a:avLst/>
          </a:prstGeom>
        </p:spPr>
        <p:txBody>
          <a:bodyPr vert="horz" lIns="0" tIns="72000" rIns="72000" bIns="0" rtlCol="0" anchor="b"/>
          <a:lstStyle>
            <a:lvl1pPr algn="ctr">
              <a:defRPr sz="10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396024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90" r:id="rId27"/>
    <p:sldLayoutId id="2147483692" r:id="rId28"/>
    <p:sldLayoutId id="2147483714" r:id="rId29"/>
  </p:sldLayoutIdLst>
  <p:hf sldNum="0" hdr="0"/>
  <p:txStyles>
    <p:title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p:titleStyle>
    <p:bodyStyle>
      <a:lvl1pPr marL="0" indent="0" algn="l" defTabSz="914400" rtl="0" eaLnBrk="1" latinLnBrk="0" hangingPunct="1">
        <a:spcBef>
          <a:spcPts val="300"/>
        </a:spcBef>
        <a:buFont typeface="Arial" pitchFamily="34" charset="0"/>
        <a:buNone/>
        <a:defRPr sz="1600" b="1" kern="120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40"/>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1163782" y="1825625"/>
            <a:ext cx="10647218" cy="4351338"/>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154943" y="6296643"/>
            <a:ext cx="365760" cy="182880"/>
          </a:xfrm>
          <a:prstGeom prst="rect">
            <a:avLst/>
          </a:prstGeom>
        </p:spPr>
        <p:txBody>
          <a:bodyPr vert="horz" lIns="91440" tIns="45720" rIns="91440" bIns="45720" rtlCol="0" anchor="ctr">
            <a:noAutofit/>
          </a:bodyPr>
          <a:lstStyle>
            <a:lvl1pPr algn="ctr">
              <a:defRPr sz="1200">
                <a:solidFill>
                  <a:schemeClr val="accent1">
                    <a:lumMod val="60000"/>
                    <a:lumOff val="40000"/>
                  </a:schemeClr>
                </a:solidFill>
                <a:latin typeface="+mn-lt"/>
                <a:cs typeface="Gill Sans Nova Light" panose="020F0302020204030204" pitchFamily="34" charset="0"/>
              </a:defRPr>
            </a:lvl1pPr>
          </a:lstStyle>
          <a:p>
            <a:fld id="{294A09A9-5501-47C1-A89A-A340965A2BE2}" type="slidenum">
              <a:rPr lang="en-US" smtClean="0"/>
              <a:pPr/>
              <a:t>‹#›</a:t>
            </a:fld>
            <a:endParaRPr lang="en-US" dirty="0"/>
          </a:p>
        </p:txBody>
      </p:sp>
      <p:sp>
        <p:nvSpPr>
          <p:cNvPr id="4" name="Title Placeholder 3">
            <a:extLst>
              <a:ext uri="{FF2B5EF4-FFF2-40B4-BE49-F238E27FC236}">
                <a16:creationId xmlns:a16="http://schemas.microsoft.com/office/drawing/2014/main" id="{E8937C63-F38E-27BD-9286-26AFB29AE5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19" name="Footer Placeholder 18">
            <a:extLst>
              <a:ext uri="{FF2B5EF4-FFF2-40B4-BE49-F238E27FC236}">
                <a16:creationId xmlns:a16="http://schemas.microsoft.com/office/drawing/2014/main" id="{B394E6A8-AE9D-E16B-06DD-39CD026F2929}"/>
              </a:ext>
            </a:extLst>
          </p:cNvPr>
          <p:cNvSpPr>
            <a:spLocks noGrp="1"/>
          </p:cNvSpPr>
          <p:nvPr>
            <p:ph type="ftr" sz="quarter" idx="3"/>
          </p:nvPr>
        </p:nvSpPr>
        <p:spPr>
          <a:xfrm rot="16200000">
            <a:off x="-941832" y="3310128"/>
            <a:ext cx="2560320" cy="182880"/>
          </a:xfrm>
          <a:prstGeom prst="rect">
            <a:avLst/>
          </a:prstGeom>
        </p:spPr>
        <p:txBody>
          <a:bodyPr vert="horz" lIns="91440" tIns="45720" rIns="91440" bIns="45720" rtlCol="0" anchor="ctr">
            <a:noAutofit/>
          </a:bodyPr>
          <a:lstStyle>
            <a:lvl1pPr algn="ctr">
              <a:defRPr sz="1200" b="0" i="0" cap="all" spc="300" baseline="0">
                <a:solidFill>
                  <a:schemeClr val="accent1">
                    <a:lumMod val="60000"/>
                    <a:lumOff val="40000"/>
                  </a:schemeClr>
                </a:solidFill>
                <a:latin typeface="+mn-lt"/>
              </a:defRPr>
            </a:lvl1pPr>
          </a:lstStyle>
          <a:p>
            <a:r>
              <a:rPr lang="en-US" dirty="0"/>
              <a:t>Fine Jewelry</a:t>
            </a:r>
          </a:p>
        </p:txBody>
      </p:sp>
    </p:spTree>
    <p:extLst>
      <p:ext uri="{BB962C8B-B14F-4D97-AF65-F5344CB8AC3E}">
        <p14:creationId xmlns:p14="http://schemas.microsoft.com/office/powerpoint/2010/main" val="286024569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Lst>
  <p:hf hdr="0" dt="0"/>
  <p:txStyles>
    <p:titleStyle>
      <a:lvl1pPr algn="l" defTabSz="914400" rtl="0" eaLnBrk="1" latinLnBrk="0" hangingPunct="1">
        <a:lnSpc>
          <a:spcPct val="90000"/>
        </a:lnSpc>
        <a:spcBef>
          <a:spcPct val="0"/>
        </a:spcBef>
        <a:buNone/>
        <a:defRPr sz="4800" kern="1200" cap="all" spc="300" baseline="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Gill Sans Nova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Gill Sans Nova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Gill Sans Nova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Gill Sans Nova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Gill Sans Nova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5.png"/><Relationship Id="rId7"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6.sv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4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3.xml"/><Relationship Id="rId1" Type="http://schemas.openxmlformats.org/officeDocument/2006/relationships/slideLayout" Target="../slideLayouts/slideLayout36.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ustomXml" Target="../ink/ink1.xml"/><Relationship Id="rId1" Type="http://schemas.openxmlformats.org/officeDocument/2006/relationships/slideLayout" Target="../slideLayouts/slideLayout23.xml"/><Relationship Id="rId5" Type="http://schemas.openxmlformats.org/officeDocument/2006/relationships/image" Target="../media/image280.png"/><Relationship Id="rId4" Type="http://schemas.openxmlformats.org/officeDocument/2006/relationships/customXml" Target="../ink/ink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nvPr>
        </p:nvSpPr>
        <p:spPr>
          <a:xfrm>
            <a:off x="623392" y="3241040"/>
            <a:ext cx="10945216" cy="2158258"/>
          </a:xfrm>
        </p:spPr>
        <p:txBody>
          <a:bodyPr>
            <a:normAutofit fontScale="85000" lnSpcReduction="20000"/>
          </a:bodyPr>
          <a:lstStyle/>
          <a:p>
            <a:r>
              <a:rPr lang="en-ZA" sz="3600" b="1" dirty="0"/>
              <a:t>Innovation in Procurement: Reducing Red Tape, Increasing Impact</a:t>
            </a:r>
          </a:p>
          <a:p>
            <a:endParaRPr lang="en-ZA" sz="3200" b="0" dirty="0"/>
          </a:p>
          <a:p>
            <a:r>
              <a:rPr lang="en-US" sz="3200" b="0" dirty="0"/>
              <a:t>Leveraging innovative tools and technology to streamline procurement processes, cut bureaucracy, and maximize public sector impact</a:t>
            </a:r>
            <a:endParaRPr lang="en-ZA" sz="2800" b="0" dirty="0"/>
          </a:p>
        </p:txBody>
      </p:sp>
      <p:sp>
        <p:nvSpPr>
          <p:cNvPr id="12" name="TextBox 11"/>
          <p:cNvSpPr txBox="1"/>
          <p:nvPr/>
        </p:nvSpPr>
        <p:spPr>
          <a:xfrm>
            <a:off x="7740526" y="5788637"/>
            <a:ext cx="3828082" cy="369332"/>
          </a:xfrm>
          <a:prstGeom prst="rect">
            <a:avLst/>
          </a:prstGeom>
          <a:noFill/>
        </p:spPr>
        <p:txBody>
          <a:bodyPr wrap="square" rtlCol="0">
            <a:spAutoFit/>
          </a:bodyPr>
          <a:lstStyle/>
          <a:p>
            <a:pPr algn="r"/>
            <a:r>
              <a:rPr lang="en-ZA" dirty="0">
                <a:solidFill>
                  <a:schemeClr val="bg1"/>
                </a:solidFill>
              </a:rPr>
              <a:t>29 May 2025</a:t>
            </a:r>
          </a:p>
        </p:txBody>
      </p:sp>
      <p:sp>
        <p:nvSpPr>
          <p:cNvPr id="4" name="TextBox 3">
            <a:extLst>
              <a:ext uri="{FF2B5EF4-FFF2-40B4-BE49-F238E27FC236}">
                <a16:creationId xmlns:a16="http://schemas.microsoft.com/office/drawing/2014/main" id="{2E5602CD-A313-43E5-8AB4-3FEDB048D88F}"/>
              </a:ext>
            </a:extLst>
          </p:cNvPr>
          <p:cNvSpPr txBox="1"/>
          <p:nvPr/>
        </p:nvSpPr>
        <p:spPr>
          <a:xfrm>
            <a:off x="7740526" y="2675324"/>
            <a:ext cx="3828082" cy="369332"/>
          </a:xfrm>
          <a:prstGeom prst="rect">
            <a:avLst/>
          </a:prstGeom>
          <a:noFill/>
        </p:spPr>
        <p:txBody>
          <a:bodyPr wrap="square" rtlCol="0">
            <a:spAutoFit/>
          </a:bodyPr>
          <a:lstStyle/>
          <a:p>
            <a:pPr algn="r"/>
            <a:r>
              <a:rPr lang="en-ZA" dirty="0">
                <a:solidFill>
                  <a:schemeClr val="bg1"/>
                </a:solidFill>
              </a:rPr>
              <a:t>Treasury</a:t>
            </a:r>
          </a:p>
        </p:txBody>
      </p:sp>
    </p:spTree>
    <p:extLst>
      <p:ext uri="{BB962C8B-B14F-4D97-AF65-F5344CB8AC3E}">
        <p14:creationId xmlns:p14="http://schemas.microsoft.com/office/powerpoint/2010/main" val="190966127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D99D6-9AA9-4826-3E1D-98141A7C92E5}"/>
              </a:ext>
            </a:extLst>
          </p:cNvPr>
          <p:cNvSpPr>
            <a:spLocks noGrp="1"/>
          </p:cNvSpPr>
          <p:nvPr>
            <p:ph type="title"/>
          </p:nvPr>
        </p:nvSpPr>
        <p:spPr/>
        <p:txBody>
          <a:bodyPr/>
          <a:lstStyle/>
          <a:p>
            <a:r>
              <a:rPr lang="en-US" sz="3200" dirty="0"/>
              <a:t>Outline</a:t>
            </a:r>
          </a:p>
        </p:txBody>
      </p:sp>
      <p:sp>
        <p:nvSpPr>
          <p:cNvPr id="3" name="Footer Placeholder 2">
            <a:extLst>
              <a:ext uri="{FF2B5EF4-FFF2-40B4-BE49-F238E27FC236}">
                <a16:creationId xmlns:a16="http://schemas.microsoft.com/office/drawing/2014/main" id="{08C133BF-F4B1-B4D2-125F-207520B3ACB7}"/>
              </a:ext>
            </a:extLst>
          </p:cNvPr>
          <p:cNvSpPr>
            <a:spLocks noGrp="1"/>
          </p:cNvSpPr>
          <p:nvPr>
            <p:ph type="ftr" sz="quarter" idx="3"/>
          </p:nvPr>
        </p:nvSpPr>
        <p:spPr/>
        <p:txBody>
          <a:bodyPr/>
          <a:lstStyle/>
          <a:p>
            <a:r>
              <a:rPr lang="fr-FR" dirty="0">
                <a:solidFill>
                  <a:srgbClr val="998F86"/>
                </a:solidFill>
              </a:rPr>
              <a:t>WC Smart Procurement Conference 2025</a:t>
            </a:r>
          </a:p>
          <a:p>
            <a:endParaRPr lang="en-GB" dirty="0">
              <a:solidFill>
                <a:srgbClr val="998F86"/>
              </a:solidFill>
            </a:endParaRPr>
          </a:p>
        </p:txBody>
      </p:sp>
      <p:graphicFrame>
        <p:nvGraphicFramePr>
          <p:cNvPr id="5" name="TextBox 2">
            <a:extLst>
              <a:ext uri="{FF2B5EF4-FFF2-40B4-BE49-F238E27FC236}">
                <a16:creationId xmlns:a16="http://schemas.microsoft.com/office/drawing/2014/main" id="{682F8CA3-7719-FF21-8378-DB30A4262856}"/>
              </a:ext>
            </a:extLst>
          </p:cNvPr>
          <p:cNvGraphicFramePr/>
          <p:nvPr>
            <p:extLst>
              <p:ext uri="{D42A27DB-BD31-4B8C-83A1-F6EECF244321}">
                <p14:modId xmlns:p14="http://schemas.microsoft.com/office/powerpoint/2010/main" val="1557960886"/>
              </p:ext>
            </p:extLst>
          </p:nvPr>
        </p:nvGraphicFramePr>
        <p:xfrm>
          <a:off x="1044617" y="1329967"/>
          <a:ext cx="10396330" cy="46235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0397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Map compass">
            <a:extLst>
              <a:ext uri="{FF2B5EF4-FFF2-40B4-BE49-F238E27FC236}">
                <a16:creationId xmlns:a16="http://schemas.microsoft.com/office/drawing/2014/main" id="{F29F257A-0DEB-E03F-AEDD-893606EE33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9560" y="1582221"/>
            <a:ext cx="3876165" cy="3876165"/>
          </a:xfrm>
          <a:prstGeom prst="rect">
            <a:avLst/>
          </a:prstGeom>
        </p:spPr>
      </p:pic>
      <p:graphicFrame>
        <p:nvGraphicFramePr>
          <p:cNvPr id="2" name="TextBox 2">
            <a:extLst>
              <a:ext uri="{FF2B5EF4-FFF2-40B4-BE49-F238E27FC236}">
                <a16:creationId xmlns:a16="http://schemas.microsoft.com/office/drawing/2014/main" id="{88EFAB2D-6D59-41B5-983E-305A1198ECC9}"/>
              </a:ext>
            </a:extLst>
          </p:cNvPr>
          <p:cNvGraphicFramePr/>
          <p:nvPr>
            <p:extLst>
              <p:ext uri="{D42A27DB-BD31-4B8C-83A1-F6EECF244321}">
                <p14:modId xmlns:p14="http://schemas.microsoft.com/office/powerpoint/2010/main" val="3968297155"/>
              </p:ext>
            </p:extLst>
          </p:nvPr>
        </p:nvGraphicFramePr>
        <p:xfrm>
          <a:off x="4165725" y="1028124"/>
          <a:ext cx="7399933" cy="55893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itle 1">
            <a:extLst>
              <a:ext uri="{FF2B5EF4-FFF2-40B4-BE49-F238E27FC236}">
                <a16:creationId xmlns:a16="http://schemas.microsoft.com/office/drawing/2014/main" id="{EF1CDC28-B01E-5B29-5502-700F9563B36B}"/>
              </a:ext>
            </a:extLst>
          </p:cNvPr>
          <p:cNvSpPr txBox="1">
            <a:spLocks/>
          </p:cNvSpPr>
          <p:nvPr/>
        </p:nvSpPr>
        <p:spPr>
          <a:xfrm>
            <a:off x="482600" y="128541"/>
            <a:ext cx="10479926" cy="685800"/>
          </a:xfrm>
          <a:prstGeom prst="rect">
            <a:avLst/>
          </a:prstGeom>
        </p:spPr>
        <p:txBody>
          <a:bodyPr>
            <a:normAutofit fontScale="97500"/>
          </a:bodyPr>
          <a:lst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a:lstStyle>
          <a:p>
            <a:r>
              <a:rPr lang="en-US" sz="3600" dirty="0">
                <a:solidFill>
                  <a:schemeClr val="bg2">
                    <a:lumMod val="25000"/>
                  </a:schemeClr>
                </a:solidFill>
              </a:rPr>
              <a:t>Introduction – the Starry Night Metaphor</a:t>
            </a:r>
          </a:p>
        </p:txBody>
      </p:sp>
      <p:sp>
        <p:nvSpPr>
          <p:cNvPr id="4" name="Footer Placeholder 4">
            <a:extLst>
              <a:ext uri="{FF2B5EF4-FFF2-40B4-BE49-F238E27FC236}">
                <a16:creationId xmlns:a16="http://schemas.microsoft.com/office/drawing/2014/main" id="{10A22D35-4FDC-B728-CCF8-E57FDA58A953}"/>
              </a:ext>
            </a:extLst>
          </p:cNvPr>
          <p:cNvSpPr txBox="1">
            <a:spLocks/>
          </p:cNvSpPr>
          <p:nvPr/>
        </p:nvSpPr>
        <p:spPr>
          <a:xfrm>
            <a:off x="1599851" y="6407187"/>
            <a:ext cx="9285863" cy="230832"/>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a:solidFill>
                  <a:schemeClr val="bg1">
                    <a:lumMod val="50000"/>
                  </a:schemeClr>
                </a:solidFill>
              </a:rPr>
              <a:t>WC Smart Procurement Conference 2025</a:t>
            </a:r>
          </a:p>
        </p:txBody>
      </p:sp>
    </p:spTree>
    <p:extLst>
      <p:ext uri="{BB962C8B-B14F-4D97-AF65-F5344CB8AC3E}">
        <p14:creationId xmlns:p14="http://schemas.microsoft.com/office/powerpoint/2010/main" val="3962313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4553F2-BCF6-1F9D-4EE7-B0F07579F69D}"/>
              </a:ext>
            </a:extLst>
          </p:cNvPr>
          <p:cNvSpPr>
            <a:spLocks noGrp="1"/>
          </p:cNvSpPr>
          <p:nvPr>
            <p:ph type="dt" sz="half" idx="10"/>
          </p:nvPr>
        </p:nvSpPr>
        <p:spPr/>
        <p:txBody>
          <a:bodyPr/>
          <a:lstStyle/>
          <a:p>
            <a:fld id="{67BEA2AA-842F-49D1-857C-A34CC929E045}" type="datetime1">
              <a:rPr lang="en-US" smtClean="0"/>
              <a:t>4/29/2025</a:t>
            </a:fld>
            <a:endParaRPr lang="en-US"/>
          </a:p>
        </p:txBody>
      </p:sp>
      <p:sp>
        <p:nvSpPr>
          <p:cNvPr id="3" name="Footer Placeholder 2">
            <a:extLst>
              <a:ext uri="{FF2B5EF4-FFF2-40B4-BE49-F238E27FC236}">
                <a16:creationId xmlns:a16="http://schemas.microsoft.com/office/drawing/2014/main" id="{3F57D14E-DB4E-27AE-9FF7-FD3697D0F8D6}"/>
              </a:ext>
            </a:extLst>
          </p:cNvPr>
          <p:cNvSpPr>
            <a:spLocks noGrp="1"/>
          </p:cNvSpPr>
          <p:nvPr>
            <p:ph type="ftr" sz="quarter" idx="11"/>
          </p:nvPr>
        </p:nvSpPr>
        <p:spPr/>
        <p:txBody>
          <a:bodyPr/>
          <a:lstStyle/>
          <a:p>
            <a:endParaRPr lang="en-US"/>
          </a:p>
        </p:txBody>
      </p:sp>
      <p:pic>
        <p:nvPicPr>
          <p:cNvPr id="2050" name="Picture 2">
            <a:extLst>
              <a:ext uri="{FF2B5EF4-FFF2-40B4-BE49-F238E27FC236}">
                <a16:creationId xmlns:a16="http://schemas.microsoft.com/office/drawing/2014/main" id="{D202EF7B-3E7E-8846-E0ED-2C65E09712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0723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3AB581-7560-56DC-E4B7-D92179C6F1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53BB94-2EAE-17BD-50E5-16C1C38AB6D0}"/>
              </a:ext>
            </a:extLst>
          </p:cNvPr>
          <p:cNvSpPr>
            <a:spLocks noGrp="1"/>
          </p:cNvSpPr>
          <p:nvPr>
            <p:ph type="title"/>
          </p:nvPr>
        </p:nvSpPr>
        <p:spPr>
          <a:xfrm>
            <a:off x="711200" y="146304"/>
            <a:ext cx="6629400" cy="685800"/>
          </a:xfrm>
        </p:spPr>
        <p:txBody>
          <a:bodyPr>
            <a:noAutofit/>
          </a:bodyPr>
          <a:lstStyle/>
          <a:p>
            <a:r>
              <a:rPr lang="en-US" sz="3600" dirty="0">
                <a:solidFill>
                  <a:schemeClr val="bg2">
                    <a:lumMod val="25000"/>
                  </a:schemeClr>
                </a:solidFill>
              </a:rPr>
              <a:t>The Need for Change in Procurement</a:t>
            </a:r>
          </a:p>
        </p:txBody>
      </p:sp>
      <p:sp>
        <p:nvSpPr>
          <p:cNvPr id="3" name="Slide Number Placeholder 2">
            <a:extLst>
              <a:ext uri="{FF2B5EF4-FFF2-40B4-BE49-F238E27FC236}">
                <a16:creationId xmlns:a16="http://schemas.microsoft.com/office/drawing/2014/main" id="{49CB69F9-57ED-F23A-EAE4-23FE16C9B11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prstClr val="black"/>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dirty="0">
              <a:ln>
                <a:noFill/>
              </a:ln>
              <a:solidFill>
                <a:prstClr val="black"/>
              </a:solidFill>
              <a:effectLst/>
              <a:uLnTx/>
              <a:uFillTx/>
              <a:latin typeface="Century Gothic"/>
              <a:ea typeface="+mn-ea"/>
              <a:cs typeface="+mn-cs"/>
            </a:endParaRPr>
          </a:p>
        </p:txBody>
      </p:sp>
      <p:graphicFrame>
        <p:nvGraphicFramePr>
          <p:cNvPr id="8" name="TextBox 2">
            <a:extLst>
              <a:ext uri="{FF2B5EF4-FFF2-40B4-BE49-F238E27FC236}">
                <a16:creationId xmlns:a16="http://schemas.microsoft.com/office/drawing/2014/main" id="{718A9116-2C25-75F5-8E64-8C93833B3806}"/>
              </a:ext>
            </a:extLst>
          </p:cNvPr>
          <p:cNvGraphicFramePr/>
          <p:nvPr>
            <p:extLst>
              <p:ext uri="{D42A27DB-BD31-4B8C-83A1-F6EECF244321}">
                <p14:modId xmlns:p14="http://schemas.microsoft.com/office/powerpoint/2010/main" val="2647472036"/>
              </p:ext>
            </p:extLst>
          </p:nvPr>
        </p:nvGraphicFramePr>
        <p:xfrm>
          <a:off x="496584" y="1107440"/>
          <a:ext cx="11198832" cy="4988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4">
            <a:extLst>
              <a:ext uri="{FF2B5EF4-FFF2-40B4-BE49-F238E27FC236}">
                <a16:creationId xmlns:a16="http://schemas.microsoft.com/office/drawing/2014/main" id="{2BFD458F-ABC0-01BB-2B2D-DBF9E6406042}"/>
              </a:ext>
            </a:extLst>
          </p:cNvPr>
          <p:cNvSpPr txBox="1">
            <a:spLocks/>
          </p:cNvSpPr>
          <p:nvPr/>
        </p:nvSpPr>
        <p:spPr>
          <a:xfrm>
            <a:off x="1599851" y="6407187"/>
            <a:ext cx="9285863" cy="230832"/>
          </a:xfrm>
          <a:prstGeom prst="rect">
            <a:avLst/>
          </a:prstGeom>
        </p:spPr>
        <p:txBody>
          <a:bodyPr vert="horz" lIns="72000" tIns="72000" rIns="72000" bIns="72000" rtlCol="0">
            <a:noAutofit/>
          </a:bodyPr>
          <a:lstStyle>
            <a:lvl1pPr marL="0" indent="0" algn="l" defTabSz="914400" rtl="0" eaLnBrk="1" latinLnBrk="0" hangingPunct="1">
              <a:lnSpc>
                <a:spcPts val="3000"/>
              </a:lnSpc>
              <a:spcBef>
                <a:spcPts val="300"/>
              </a:spcBef>
              <a:buFont typeface="Arial" pitchFamily="34" charset="0"/>
              <a:buNone/>
              <a:defRPr sz="2000" b="1" kern="1200" cap="none" spc="0" baseline="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8"/>
              </a:buBlip>
              <a:defRPr sz="20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2000" kern="120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20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800" b="0" dirty="0">
                <a:solidFill>
                  <a:schemeClr val="bg1">
                    <a:lumMod val="50000"/>
                  </a:schemeClr>
                </a:solidFill>
              </a:rPr>
              <a:t>W Smart Procurement Conference 2025</a:t>
            </a:r>
          </a:p>
        </p:txBody>
      </p:sp>
    </p:spTree>
    <p:extLst>
      <p:ext uri="{BB962C8B-B14F-4D97-AF65-F5344CB8AC3E}">
        <p14:creationId xmlns:p14="http://schemas.microsoft.com/office/powerpoint/2010/main" val="2195341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38732-09A7-2C66-0EF9-E65EF95E60C6}"/>
              </a:ext>
            </a:extLst>
          </p:cNvPr>
          <p:cNvSpPr>
            <a:spLocks noGrp="1"/>
          </p:cNvSpPr>
          <p:nvPr>
            <p:ph type="title"/>
          </p:nvPr>
        </p:nvSpPr>
        <p:spPr>
          <a:xfrm>
            <a:off x="419608" y="165876"/>
            <a:ext cx="10058400" cy="685800"/>
          </a:xfrm>
        </p:spPr>
        <p:txBody>
          <a:bodyPr>
            <a:noAutofit/>
          </a:bodyPr>
          <a:lstStyle/>
          <a:p>
            <a:pPr algn="l"/>
            <a:r>
              <a:rPr lang="en-US" sz="3500" dirty="0"/>
              <a:t>Shining a Light on Emerging Trends &amp; Technologies </a:t>
            </a:r>
          </a:p>
        </p:txBody>
      </p:sp>
      <p:sp>
        <p:nvSpPr>
          <p:cNvPr id="4" name="Slide Number Placeholder 3">
            <a:extLst>
              <a:ext uri="{FF2B5EF4-FFF2-40B4-BE49-F238E27FC236}">
                <a16:creationId xmlns:a16="http://schemas.microsoft.com/office/drawing/2014/main" id="{CBC0ABBE-F545-FABF-0EAB-D7D808BA9B65}"/>
              </a:ext>
            </a:extLst>
          </p:cNvPr>
          <p:cNvSpPr>
            <a:spLocks noGrp="1"/>
          </p:cNvSpPr>
          <p:nvPr>
            <p:ph type="sldNum" sz="quarter" idx="11"/>
          </p:nvPr>
        </p:nvSpPr>
        <p:spPr/>
        <p:txBody>
          <a:bodyPr/>
          <a:lstStyle/>
          <a:p>
            <a:fld id="{294A09A9-5501-47C1-A89A-A340965A2BE2}" type="slidenum">
              <a:rPr lang="en-US" smtClean="0"/>
              <a:pPr/>
              <a:t>6</a:t>
            </a:fld>
            <a:endParaRPr lang="en-US" dirty="0"/>
          </a:p>
        </p:txBody>
      </p:sp>
      <p:graphicFrame>
        <p:nvGraphicFramePr>
          <p:cNvPr id="6" name="Content Placeholder 3" descr="Timeline Placeholder ">
            <a:extLst>
              <a:ext uri="{FF2B5EF4-FFF2-40B4-BE49-F238E27FC236}">
                <a16:creationId xmlns:a16="http://schemas.microsoft.com/office/drawing/2014/main" id="{25B5E1DD-C29A-BDD4-173D-CCF6A6D19344}"/>
              </a:ext>
            </a:extLst>
          </p:cNvPr>
          <p:cNvGraphicFramePr>
            <a:graphicFrameLocks noGrp="1"/>
          </p:cNvGraphicFramePr>
          <p:nvPr>
            <p:ph idx="1"/>
            <p:extLst>
              <p:ext uri="{D42A27DB-BD31-4B8C-83A1-F6EECF244321}">
                <p14:modId xmlns:p14="http://schemas.microsoft.com/office/powerpoint/2010/main" val="4082293720"/>
              </p:ext>
            </p:extLst>
          </p:nvPr>
        </p:nvGraphicFramePr>
        <p:xfrm>
          <a:off x="425065" y="1485899"/>
          <a:ext cx="11313048" cy="4029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F874E4D8-C3B1-17EF-CF4A-D5BA5316D3CC}"/>
              </a:ext>
            </a:extLst>
          </p:cNvPr>
          <p:cNvSpPr txBox="1"/>
          <p:nvPr/>
        </p:nvSpPr>
        <p:spPr>
          <a:xfrm>
            <a:off x="681644" y="1116567"/>
            <a:ext cx="10627360" cy="369332"/>
          </a:xfrm>
          <a:prstGeom prst="rect">
            <a:avLst/>
          </a:prstGeom>
          <a:noFill/>
        </p:spPr>
        <p:txBody>
          <a:bodyPr wrap="square" rtlCol="0">
            <a:spAutoFit/>
          </a:bodyPr>
          <a:lstStyle/>
          <a:p>
            <a:r>
              <a:rPr lang="en-US" b="1" dirty="0">
                <a:solidFill>
                  <a:srgbClr val="E6AF00"/>
                </a:solidFill>
              </a:rPr>
              <a:t>"Innovation Lighting the Way, While Managing Risks"</a:t>
            </a:r>
          </a:p>
        </p:txBody>
      </p:sp>
    </p:spTree>
    <p:extLst>
      <p:ext uri="{BB962C8B-B14F-4D97-AF65-F5344CB8AC3E}">
        <p14:creationId xmlns:p14="http://schemas.microsoft.com/office/powerpoint/2010/main" val="396970035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6C7FE-FCE3-3FB4-56C2-BC7E629FA482}"/>
              </a:ext>
            </a:extLst>
          </p:cNvPr>
          <p:cNvSpPr>
            <a:spLocks noGrp="1"/>
          </p:cNvSpPr>
          <p:nvPr>
            <p:ph type="title"/>
          </p:nvPr>
        </p:nvSpPr>
        <p:spPr>
          <a:xfrm>
            <a:off x="439928" y="130157"/>
            <a:ext cx="10058400" cy="685800"/>
          </a:xfrm>
        </p:spPr>
        <p:txBody>
          <a:bodyPr>
            <a:noAutofit/>
          </a:bodyPr>
          <a:lstStyle/>
          <a:p>
            <a:pPr algn="l"/>
            <a:r>
              <a:rPr lang="en-US" sz="3600"/>
              <a:t>The Visionary Mindset in Procurement </a:t>
            </a:r>
            <a:endParaRPr lang="en-US" sz="3600" dirty="0"/>
          </a:p>
        </p:txBody>
      </p:sp>
      <p:sp>
        <p:nvSpPr>
          <p:cNvPr id="5" name="Footer Placeholder 4">
            <a:extLst>
              <a:ext uri="{FF2B5EF4-FFF2-40B4-BE49-F238E27FC236}">
                <a16:creationId xmlns:a16="http://schemas.microsoft.com/office/drawing/2014/main" id="{78DE7C2C-8AAA-9F65-645B-B02B78FA00F4}"/>
              </a:ext>
            </a:extLst>
          </p:cNvPr>
          <p:cNvSpPr>
            <a:spLocks noGrp="1"/>
          </p:cNvSpPr>
          <p:nvPr>
            <p:ph type="ftr" sz="quarter" idx="12"/>
          </p:nvPr>
        </p:nvSpPr>
        <p:spPr/>
        <p:txBody>
          <a:bodyPr/>
          <a:lstStyle/>
          <a:p>
            <a:r>
              <a:rPr lang="en-US" sz="800" dirty="0">
                <a:solidFill>
                  <a:schemeClr val="bg1">
                    <a:lumMod val="50000"/>
                  </a:schemeClr>
                </a:solidFill>
              </a:rPr>
              <a:t>WC Smart Procurement Conference 2025</a:t>
            </a:r>
          </a:p>
        </p:txBody>
      </p:sp>
      <p:sp>
        <p:nvSpPr>
          <p:cNvPr id="4" name="Slide Number Placeholder 3">
            <a:extLst>
              <a:ext uri="{FF2B5EF4-FFF2-40B4-BE49-F238E27FC236}">
                <a16:creationId xmlns:a16="http://schemas.microsoft.com/office/drawing/2014/main" id="{5EC53CB1-467F-00BF-1164-C1E94399BC42}"/>
              </a:ext>
            </a:extLst>
          </p:cNvPr>
          <p:cNvSpPr>
            <a:spLocks noGrp="1"/>
          </p:cNvSpPr>
          <p:nvPr>
            <p:ph type="sldNum" sz="quarter" idx="11"/>
          </p:nvPr>
        </p:nvSpPr>
        <p:spPr/>
        <p:txBody>
          <a:bodyPr/>
          <a:lstStyle/>
          <a:p>
            <a:fld id="{294A09A9-5501-47C1-A89A-A340965A2BE2}" type="slidenum">
              <a:rPr lang="en-US" smtClean="0"/>
              <a:pPr/>
              <a:t>7</a:t>
            </a:fld>
            <a:endParaRPr lang="en-US" dirty="0"/>
          </a:p>
        </p:txBody>
      </p:sp>
      <p:graphicFrame>
        <p:nvGraphicFramePr>
          <p:cNvPr id="11" name="TextBox 2">
            <a:extLst>
              <a:ext uri="{FF2B5EF4-FFF2-40B4-BE49-F238E27FC236}">
                <a16:creationId xmlns:a16="http://schemas.microsoft.com/office/drawing/2014/main" id="{3A0ACF4F-EBE3-CD5F-9513-FF8BC1D40A14}"/>
              </a:ext>
            </a:extLst>
          </p:cNvPr>
          <p:cNvGraphicFramePr/>
          <p:nvPr>
            <p:extLst>
              <p:ext uri="{D42A27DB-BD31-4B8C-83A1-F6EECF244321}">
                <p14:modId xmlns:p14="http://schemas.microsoft.com/office/powerpoint/2010/main" val="4112754581"/>
              </p:ext>
            </p:extLst>
          </p:nvPr>
        </p:nvGraphicFramePr>
        <p:xfrm>
          <a:off x="271669" y="1638157"/>
          <a:ext cx="11648661" cy="499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6C1BDA13-7177-9241-3F6B-92CC7C18652B}"/>
              </a:ext>
            </a:extLst>
          </p:cNvPr>
          <p:cNvSpPr txBox="1"/>
          <p:nvPr/>
        </p:nvSpPr>
        <p:spPr>
          <a:xfrm>
            <a:off x="598054" y="1131562"/>
            <a:ext cx="9164782" cy="369332"/>
          </a:xfrm>
          <a:prstGeom prst="rect">
            <a:avLst/>
          </a:prstGeom>
          <a:noFill/>
        </p:spPr>
        <p:txBody>
          <a:bodyPr wrap="square">
            <a:spAutoFit/>
          </a:bodyPr>
          <a:lstStyle/>
          <a:p>
            <a:r>
              <a:rPr lang="en-US" b="1" dirty="0">
                <a:solidFill>
                  <a:srgbClr val="E6AF00"/>
                </a:solidFill>
              </a:rPr>
              <a:t>"Leading with Vision, Not Fear: Mitigating Risks While Embracing Innovation"</a:t>
            </a:r>
          </a:p>
        </p:txBody>
      </p:sp>
    </p:spTree>
    <p:extLst>
      <p:ext uri="{BB962C8B-B14F-4D97-AF65-F5344CB8AC3E}">
        <p14:creationId xmlns:p14="http://schemas.microsoft.com/office/powerpoint/2010/main" val="10763229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F1C6D2-E3EC-EE3C-D41B-051973DD07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B190D-235B-94F4-DBC3-812678073BB4}"/>
              </a:ext>
            </a:extLst>
          </p:cNvPr>
          <p:cNvSpPr>
            <a:spLocks noGrp="1"/>
          </p:cNvSpPr>
          <p:nvPr>
            <p:ph type="title"/>
          </p:nvPr>
        </p:nvSpPr>
        <p:spPr>
          <a:xfrm>
            <a:off x="387626" y="146304"/>
            <a:ext cx="6952974" cy="685800"/>
          </a:xfrm>
        </p:spPr>
        <p:txBody>
          <a:bodyPr>
            <a:normAutofit fontScale="90000"/>
          </a:bodyPr>
          <a:lstStyle/>
          <a:p>
            <a:r>
              <a:rPr lang="en-US" dirty="0"/>
              <a:t>Key </a:t>
            </a:r>
            <a:r>
              <a:rPr lang="en-US" sz="3600" dirty="0"/>
              <a:t>Players</a:t>
            </a:r>
            <a:r>
              <a:rPr lang="en-US" dirty="0"/>
              <a:t> in the Industry: Stars Leading Change</a:t>
            </a:r>
          </a:p>
        </p:txBody>
      </p:sp>
      <p:sp>
        <p:nvSpPr>
          <p:cNvPr id="3" name="Slide Number Placeholder 2">
            <a:extLst>
              <a:ext uri="{FF2B5EF4-FFF2-40B4-BE49-F238E27FC236}">
                <a16:creationId xmlns:a16="http://schemas.microsoft.com/office/drawing/2014/main" id="{720A94D0-A5AC-D091-E677-9C3966FD5E6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prstClr val="black"/>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dirty="0">
              <a:ln>
                <a:noFill/>
              </a:ln>
              <a:solidFill>
                <a:prstClr val="black"/>
              </a:solidFill>
              <a:effectLst/>
              <a:uLnTx/>
              <a:uFillTx/>
              <a:latin typeface="Century Gothic"/>
              <a:ea typeface="+mn-ea"/>
              <a:cs typeface="+mn-cs"/>
            </a:endParaRPr>
          </a:p>
        </p:txBody>
      </p:sp>
      <p:graphicFrame>
        <p:nvGraphicFramePr>
          <p:cNvPr id="8" name="TextBox 2">
            <a:extLst>
              <a:ext uri="{FF2B5EF4-FFF2-40B4-BE49-F238E27FC236}">
                <a16:creationId xmlns:a16="http://schemas.microsoft.com/office/drawing/2014/main" id="{AC5667A5-2584-7D44-E31B-6759265C27E9}"/>
              </a:ext>
            </a:extLst>
          </p:cNvPr>
          <p:cNvGraphicFramePr/>
          <p:nvPr>
            <p:extLst>
              <p:ext uri="{D42A27DB-BD31-4B8C-83A1-F6EECF244321}">
                <p14:modId xmlns:p14="http://schemas.microsoft.com/office/powerpoint/2010/main" val="765905080"/>
              </p:ext>
            </p:extLst>
          </p:nvPr>
        </p:nvGraphicFramePr>
        <p:xfrm>
          <a:off x="-458857" y="1417004"/>
          <a:ext cx="12006470" cy="45549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2649E552-FFFE-B87C-5366-931422CD7631}"/>
              </a:ext>
            </a:extLst>
          </p:cNvPr>
          <p:cNvSpPr txBox="1"/>
          <p:nvPr/>
        </p:nvSpPr>
        <p:spPr>
          <a:xfrm>
            <a:off x="566945" y="1047672"/>
            <a:ext cx="8965095" cy="369332"/>
          </a:xfrm>
          <a:prstGeom prst="rect">
            <a:avLst/>
          </a:prstGeom>
          <a:noFill/>
        </p:spPr>
        <p:txBody>
          <a:bodyPr wrap="square" rtlCol="0">
            <a:spAutoFit/>
          </a:bodyPr>
          <a:lstStyle/>
          <a:p>
            <a:r>
              <a:rPr lang="en-US" b="1" dirty="0">
                <a:solidFill>
                  <a:srgbClr val="E6AF00"/>
                </a:solidFill>
              </a:rPr>
              <a:t>"Spotlight on Procurement Leaders"</a:t>
            </a:r>
          </a:p>
        </p:txBody>
      </p:sp>
      <p:sp>
        <p:nvSpPr>
          <p:cNvPr id="5" name="Footer Placeholder 4">
            <a:extLst>
              <a:ext uri="{FF2B5EF4-FFF2-40B4-BE49-F238E27FC236}">
                <a16:creationId xmlns:a16="http://schemas.microsoft.com/office/drawing/2014/main" id="{8DB9EDE8-F39E-DC1C-8782-BC855785FFBF}"/>
              </a:ext>
            </a:extLst>
          </p:cNvPr>
          <p:cNvSpPr txBox="1">
            <a:spLocks/>
          </p:cNvSpPr>
          <p:nvPr/>
        </p:nvSpPr>
        <p:spPr>
          <a:xfrm>
            <a:off x="1599851" y="6407187"/>
            <a:ext cx="9285863" cy="230832"/>
          </a:xfrm>
          <a:prstGeom prst="rect">
            <a:avLst/>
          </a:prstGeom>
        </p:spPr>
        <p:txBody>
          <a:bodyPr vert="horz" lIns="72000" tIns="72000" rIns="72000" bIns="72000" rtlCol="0">
            <a:noAutofit/>
          </a:bodyPr>
          <a:lstStyle>
            <a:lvl1pPr marL="0" indent="0" algn="l" defTabSz="914400" rtl="0" eaLnBrk="1" latinLnBrk="0" hangingPunct="1">
              <a:lnSpc>
                <a:spcPts val="3000"/>
              </a:lnSpc>
              <a:spcBef>
                <a:spcPts val="300"/>
              </a:spcBef>
              <a:buFont typeface="Arial" pitchFamily="34" charset="0"/>
              <a:buNone/>
              <a:defRPr sz="2000" b="1" kern="1200" cap="none" spc="0" baseline="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8"/>
              </a:buBlip>
              <a:defRPr sz="20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2000" kern="120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20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800" b="0" dirty="0">
                <a:solidFill>
                  <a:schemeClr val="bg1">
                    <a:lumMod val="50000"/>
                  </a:schemeClr>
                </a:solidFill>
              </a:rPr>
              <a:t>W Smart Procurement Conference 2025</a:t>
            </a:r>
          </a:p>
        </p:txBody>
      </p:sp>
    </p:spTree>
    <p:extLst>
      <p:ext uri="{BB962C8B-B14F-4D97-AF65-F5344CB8AC3E}">
        <p14:creationId xmlns:p14="http://schemas.microsoft.com/office/powerpoint/2010/main" val="93151219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E3063-12B1-98C3-20ED-809FE7437E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0506E5-2FB0-D897-DD89-78A15A787B78}"/>
              </a:ext>
            </a:extLst>
          </p:cNvPr>
          <p:cNvSpPr>
            <a:spLocks noGrp="1"/>
          </p:cNvSpPr>
          <p:nvPr>
            <p:ph type="title"/>
          </p:nvPr>
        </p:nvSpPr>
        <p:spPr>
          <a:xfrm>
            <a:off x="439928" y="130157"/>
            <a:ext cx="10058400" cy="685800"/>
          </a:xfrm>
        </p:spPr>
        <p:txBody>
          <a:bodyPr>
            <a:noAutofit/>
          </a:bodyPr>
          <a:lstStyle/>
          <a:p>
            <a:pPr algn="l"/>
            <a:r>
              <a:rPr lang="en-US" sz="3200" dirty="0"/>
              <a:t>Public Sector Innovations: Real-World Examples </a:t>
            </a:r>
          </a:p>
        </p:txBody>
      </p:sp>
      <p:sp>
        <p:nvSpPr>
          <p:cNvPr id="5" name="Footer Placeholder 4">
            <a:extLst>
              <a:ext uri="{FF2B5EF4-FFF2-40B4-BE49-F238E27FC236}">
                <a16:creationId xmlns:a16="http://schemas.microsoft.com/office/drawing/2014/main" id="{12AE3FF4-AB5B-1A5A-F390-EA9D8AF29DBF}"/>
              </a:ext>
            </a:extLst>
          </p:cNvPr>
          <p:cNvSpPr>
            <a:spLocks noGrp="1"/>
          </p:cNvSpPr>
          <p:nvPr>
            <p:ph type="ftr" sz="quarter" idx="12"/>
          </p:nvPr>
        </p:nvSpPr>
        <p:spPr/>
        <p:txBody>
          <a:bodyPr/>
          <a:lstStyle/>
          <a:p>
            <a:r>
              <a:rPr lang="en-US" sz="800" dirty="0">
                <a:solidFill>
                  <a:schemeClr val="bg1">
                    <a:lumMod val="50000"/>
                  </a:schemeClr>
                </a:solidFill>
              </a:rPr>
              <a:t>WC Smart Procurement Conference 2025</a:t>
            </a:r>
          </a:p>
        </p:txBody>
      </p:sp>
      <p:sp>
        <p:nvSpPr>
          <p:cNvPr id="4" name="Slide Number Placeholder 3">
            <a:extLst>
              <a:ext uri="{FF2B5EF4-FFF2-40B4-BE49-F238E27FC236}">
                <a16:creationId xmlns:a16="http://schemas.microsoft.com/office/drawing/2014/main" id="{0F75675C-7C83-4E20-B0CA-045A57FC5306}"/>
              </a:ext>
            </a:extLst>
          </p:cNvPr>
          <p:cNvSpPr>
            <a:spLocks noGrp="1"/>
          </p:cNvSpPr>
          <p:nvPr>
            <p:ph type="sldNum" sz="quarter" idx="11"/>
          </p:nvPr>
        </p:nvSpPr>
        <p:spPr/>
        <p:txBody>
          <a:bodyPr/>
          <a:lstStyle/>
          <a:p>
            <a:fld id="{294A09A9-5501-47C1-A89A-A340965A2BE2}" type="slidenum">
              <a:rPr lang="en-US" smtClean="0"/>
              <a:pPr/>
              <a:t>9</a:t>
            </a:fld>
            <a:endParaRPr lang="en-US" dirty="0"/>
          </a:p>
        </p:txBody>
      </p:sp>
      <p:graphicFrame>
        <p:nvGraphicFramePr>
          <p:cNvPr id="3" name="TextBox 2">
            <a:extLst>
              <a:ext uri="{FF2B5EF4-FFF2-40B4-BE49-F238E27FC236}">
                <a16:creationId xmlns:a16="http://schemas.microsoft.com/office/drawing/2014/main" id="{432AD671-34FD-75F3-9C7A-91010C70575F}"/>
              </a:ext>
            </a:extLst>
          </p:cNvPr>
          <p:cNvGraphicFramePr/>
          <p:nvPr>
            <p:extLst>
              <p:ext uri="{D42A27DB-BD31-4B8C-83A1-F6EECF244321}">
                <p14:modId xmlns:p14="http://schemas.microsoft.com/office/powerpoint/2010/main" val="4254179782"/>
              </p:ext>
            </p:extLst>
          </p:nvPr>
        </p:nvGraphicFramePr>
        <p:xfrm>
          <a:off x="683491" y="1745673"/>
          <a:ext cx="10668000" cy="45535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D5345857-F7BF-FC7C-BB98-07025A2F66FA}"/>
              </a:ext>
            </a:extLst>
          </p:cNvPr>
          <p:cNvSpPr txBox="1"/>
          <p:nvPr/>
        </p:nvSpPr>
        <p:spPr>
          <a:xfrm>
            <a:off x="607290" y="1099342"/>
            <a:ext cx="9968345" cy="369332"/>
          </a:xfrm>
          <a:prstGeom prst="rect">
            <a:avLst/>
          </a:prstGeom>
          <a:noFill/>
        </p:spPr>
        <p:txBody>
          <a:bodyPr wrap="square">
            <a:spAutoFit/>
          </a:bodyPr>
          <a:lstStyle/>
          <a:p>
            <a:r>
              <a:rPr lang="en-US" b="1" dirty="0">
                <a:solidFill>
                  <a:srgbClr val="E6AF00"/>
                </a:solidFill>
              </a:rPr>
              <a:t>"Government as a Beacon of Change—Balancing Risk and Reward"</a:t>
            </a:r>
          </a:p>
        </p:txBody>
      </p:sp>
    </p:spTree>
    <p:extLst>
      <p:ext uri="{BB962C8B-B14F-4D97-AF65-F5344CB8AC3E}">
        <p14:creationId xmlns:p14="http://schemas.microsoft.com/office/powerpoint/2010/main" val="3172832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1DC49B-DA0C-2FA9-CD09-0BFEA7E9F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F3198-EFEF-5059-FF23-0C177F23E09E}"/>
              </a:ext>
            </a:extLst>
          </p:cNvPr>
          <p:cNvSpPr>
            <a:spLocks noGrp="1"/>
          </p:cNvSpPr>
          <p:nvPr>
            <p:ph type="title"/>
          </p:nvPr>
        </p:nvSpPr>
        <p:spPr>
          <a:xfrm>
            <a:off x="318008" y="182862"/>
            <a:ext cx="10058400" cy="685800"/>
          </a:xfrm>
        </p:spPr>
        <p:txBody>
          <a:bodyPr>
            <a:noAutofit/>
          </a:bodyPr>
          <a:lstStyle/>
          <a:p>
            <a:pPr algn="l"/>
            <a:r>
              <a:rPr lang="en-US" sz="2800" dirty="0"/>
              <a:t>Clarity Amidst Complexity – Tools for Navigating Procurement </a:t>
            </a:r>
          </a:p>
        </p:txBody>
      </p:sp>
      <p:sp>
        <p:nvSpPr>
          <p:cNvPr id="4" name="Slide Number Placeholder 3">
            <a:extLst>
              <a:ext uri="{FF2B5EF4-FFF2-40B4-BE49-F238E27FC236}">
                <a16:creationId xmlns:a16="http://schemas.microsoft.com/office/drawing/2014/main" id="{5E59F851-31DA-1A43-0BA9-74EE51E80BFB}"/>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prstClr val="black"/>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dirty="0">
              <a:ln>
                <a:noFill/>
              </a:ln>
              <a:solidFill>
                <a:prstClr val="black"/>
              </a:solidFill>
              <a:effectLst/>
              <a:uLnTx/>
              <a:uFillTx/>
              <a:latin typeface="Century Gothic"/>
              <a:ea typeface="+mn-ea"/>
              <a:cs typeface="+mn-cs"/>
            </a:endParaRPr>
          </a:p>
        </p:txBody>
      </p:sp>
      <p:graphicFrame>
        <p:nvGraphicFramePr>
          <p:cNvPr id="6" name="Content Placeholder 3" descr="Timeline Placeholder ">
            <a:extLst>
              <a:ext uri="{FF2B5EF4-FFF2-40B4-BE49-F238E27FC236}">
                <a16:creationId xmlns:a16="http://schemas.microsoft.com/office/drawing/2014/main" id="{AD67797D-0362-7FBE-C3B5-331621E7D1B0}"/>
              </a:ext>
            </a:extLst>
          </p:cNvPr>
          <p:cNvGraphicFramePr>
            <a:graphicFrameLocks noGrp="1"/>
          </p:cNvGraphicFramePr>
          <p:nvPr>
            <p:ph idx="1"/>
            <p:extLst>
              <p:ext uri="{D42A27DB-BD31-4B8C-83A1-F6EECF244321}">
                <p14:modId xmlns:p14="http://schemas.microsoft.com/office/powerpoint/2010/main" val="4277231428"/>
              </p:ext>
            </p:extLst>
          </p:nvPr>
        </p:nvGraphicFramePr>
        <p:xfrm>
          <a:off x="425065" y="1485899"/>
          <a:ext cx="11313048" cy="4029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F65564F0-1288-2466-CB06-6AB34316AE8B}"/>
              </a:ext>
            </a:extLst>
          </p:cNvPr>
          <p:cNvSpPr txBox="1"/>
          <p:nvPr/>
        </p:nvSpPr>
        <p:spPr>
          <a:xfrm>
            <a:off x="690880" y="946448"/>
            <a:ext cx="106273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E6AF00"/>
                </a:solidFill>
                <a:effectLst/>
                <a:uLnTx/>
                <a:uFillTx/>
                <a:latin typeface="Century Gothic"/>
                <a:ea typeface="+mn-ea"/>
                <a:cs typeface="+mn-cs"/>
              </a:rPr>
              <a:t>“Empowering Teams to Manage Risks while Seizing Opportunities"</a:t>
            </a:r>
          </a:p>
        </p:txBody>
      </p:sp>
      <p:sp>
        <p:nvSpPr>
          <p:cNvPr id="5" name="Footer Placeholder 4">
            <a:extLst>
              <a:ext uri="{FF2B5EF4-FFF2-40B4-BE49-F238E27FC236}">
                <a16:creationId xmlns:a16="http://schemas.microsoft.com/office/drawing/2014/main" id="{47C34252-0C59-5487-D3B6-F2DB8CD36422}"/>
              </a:ext>
            </a:extLst>
          </p:cNvPr>
          <p:cNvSpPr>
            <a:spLocks noGrp="1"/>
          </p:cNvSpPr>
          <p:nvPr>
            <p:ph type="ftr" sz="quarter" idx="12"/>
          </p:nvPr>
        </p:nvSpPr>
        <p:spPr>
          <a:xfrm>
            <a:off x="1599851" y="6407187"/>
            <a:ext cx="9285863" cy="230832"/>
          </a:xfrm>
        </p:spPr>
        <p:txBody>
          <a:bodyPr/>
          <a:lstStyle/>
          <a:p>
            <a:r>
              <a:rPr lang="en-US" sz="800" dirty="0">
                <a:solidFill>
                  <a:schemeClr val="bg1">
                    <a:lumMod val="50000"/>
                  </a:schemeClr>
                </a:solidFill>
              </a:rPr>
              <a:t>WC Smart Procurement Conference 2025</a:t>
            </a:r>
          </a:p>
        </p:txBody>
      </p:sp>
    </p:spTree>
    <p:extLst>
      <p:ext uri="{BB962C8B-B14F-4D97-AF65-F5344CB8AC3E}">
        <p14:creationId xmlns:p14="http://schemas.microsoft.com/office/powerpoint/2010/main" val="7360955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a:extLst>
            <a:ext uri="{FF2B5EF4-FFF2-40B4-BE49-F238E27FC236}">
              <a16:creationId xmlns:a16="http://schemas.microsoft.com/office/drawing/2014/main" id="{ADD25B53-357F-416D-7FA8-9ED16363F3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B5D309-6D4A-053B-DEA4-77428EE1707B}"/>
              </a:ext>
            </a:extLst>
          </p:cNvPr>
          <p:cNvSpPr>
            <a:spLocks noGrp="1"/>
          </p:cNvSpPr>
          <p:nvPr>
            <p:ph type="title"/>
          </p:nvPr>
        </p:nvSpPr>
        <p:spPr>
          <a:xfrm>
            <a:off x="482600" y="128541"/>
            <a:ext cx="4572000" cy="685800"/>
          </a:xfrm>
        </p:spPr>
        <p:txBody>
          <a:bodyPr>
            <a:normAutofit/>
          </a:bodyPr>
          <a:lstStyle/>
          <a:p>
            <a:r>
              <a:rPr lang="en-US" sz="3200" dirty="0">
                <a:solidFill>
                  <a:schemeClr val="bg2">
                    <a:lumMod val="25000"/>
                  </a:schemeClr>
                </a:solidFill>
              </a:rPr>
              <a:t>Cultivating an Innovative Mindset in Procurement</a:t>
            </a:r>
          </a:p>
        </p:txBody>
      </p:sp>
      <p:sp>
        <p:nvSpPr>
          <p:cNvPr id="3" name="Slide Number Placeholder 2">
            <a:extLst>
              <a:ext uri="{FF2B5EF4-FFF2-40B4-BE49-F238E27FC236}">
                <a16:creationId xmlns:a16="http://schemas.microsoft.com/office/drawing/2014/main" id="{953371A1-C329-DADB-5F73-9E861928A8D0}"/>
              </a:ext>
            </a:extLst>
          </p:cNvPr>
          <p:cNvSpPr>
            <a:spLocks noGrp="1"/>
          </p:cNvSpPr>
          <p:nvPr>
            <p:ph type="sldNum" sz="quarter" idx="10"/>
          </p:nvPr>
        </p:nvSpPr>
        <p:spPr/>
        <p:txBody>
          <a:bodyPr/>
          <a:lstStyle/>
          <a:p>
            <a:fld id="{294A09A9-5501-47C1-A89A-A340965A2BE2}" type="slidenum">
              <a:rPr lang="en-US" smtClean="0"/>
              <a:pPr/>
              <a:t>11</a:t>
            </a:fld>
            <a:endParaRPr lang="en-US" dirty="0"/>
          </a:p>
        </p:txBody>
      </p:sp>
      <p:sp>
        <p:nvSpPr>
          <p:cNvPr id="5" name="Content Placeholder 4">
            <a:extLst>
              <a:ext uri="{FF2B5EF4-FFF2-40B4-BE49-F238E27FC236}">
                <a16:creationId xmlns:a16="http://schemas.microsoft.com/office/drawing/2014/main" id="{E5C9F355-9A4F-5396-2973-741702784CC7}"/>
              </a:ext>
            </a:extLst>
          </p:cNvPr>
          <p:cNvSpPr>
            <a:spLocks noGrp="1"/>
          </p:cNvSpPr>
          <p:nvPr>
            <p:ph sz="quarter" idx="12"/>
          </p:nvPr>
        </p:nvSpPr>
        <p:spPr/>
        <p:txBody>
          <a:bodyPr/>
          <a:lstStyle/>
          <a:p>
            <a:endParaRPr lang="en-US" dirty="0"/>
          </a:p>
          <a:p>
            <a:endParaRPr lang="en-US" dirty="0"/>
          </a:p>
        </p:txBody>
      </p:sp>
      <p:sp>
        <p:nvSpPr>
          <p:cNvPr id="8" name="Graphic 47">
            <a:extLst>
              <a:ext uri="{FF2B5EF4-FFF2-40B4-BE49-F238E27FC236}">
                <a16:creationId xmlns:a16="http://schemas.microsoft.com/office/drawing/2014/main" id="{B5758BE3-CFFB-9B74-C62E-4353036DCFC7}"/>
              </a:ext>
              <a:ext uri="{C183D7F6-B498-43B3-948B-1728B52AA6E4}">
                <adec:decorative xmlns:adec="http://schemas.microsoft.com/office/drawing/2017/decorative" val="1"/>
              </a:ext>
            </a:extLst>
          </p:cNvPr>
          <p:cNvSpPr/>
          <p:nvPr/>
        </p:nvSpPr>
        <p:spPr>
          <a:xfrm rot="19962321">
            <a:off x="9417962" y="1572529"/>
            <a:ext cx="2999736" cy="2487174"/>
          </a:xfrm>
          <a:custGeom>
            <a:avLst/>
            <a:gdLst>
              <a:gd name="connsiteX0" fmla="*/ 2124838 w 2323932"/>
              <a:gd name="connsiteY0" fmla="*/ 354726 h 1926844"/>
              <a:gd name="connsiteX1" fmla="*/ 2316579 w 2323932"/>
              <a:gd name="connsiteY1" fmla="*/ 199418 h 1926844"/>
              <a:gd name="connsiteX2" fmla="*/ 2161525 w 2323932"/>
              <a:gd name="connsiteY2" fmla="*/ 7364 h 1926844"/>
              <a:gd name="connsiteX3" fmla="*/ 1969785 w 2323932"/>
              <a:gd name="connsiteY3" fmla="*/ 162672 h 1926844"/>
              <a:gd name="connsiteX4" fmla="*/ 2124838 w 2323932"/>
              <a:gd name="connsiteY4" fmla="*/ 354726 h 1926844"/>
              <a:gd name="connsiteX5" fmla="*/ 2124170 w 2323932"/>
              <a:gd name="connsiteY5" fmla="*/ 361070 h 1926844"/>
              <a:gd name="connsiteX6" fmla="*/ 2322916 w 2323932"/>
              <a:gd name="connsiteY6" fmla="*/ 200089 h 1926844"/>
              <a:gd name="connsiteX7" fmla="*/ 2162194 w 2323932"/>
              <a:gd name="connsiteY7" fmla="*/ 1019 h 1926844"/>
              <a:gd name="connsiteX8" fmla="*/ 1963454 w 2323932"/>
              <a:gd name="connsiteY8" fmla="*/ 162001 h 1926844"/>
              <a:gd name="connsiteX9" fmla="*/ 2019064 w 2323932"/>
              <a:gd name="connsiteY9" fmla="*/ 312647 h 1926844"/>
              <a:gd name="connsiteX10" fmla="*/ 1907252 w 2323932"/>
              <a:gd name="connsiteY10" fmla="*/ 399608 h 1926844"/>
              <a:gd name="connsiteX11" fmla="*/ 1899418 w 2323932"/>
              <a:gd name="connsiteY11" fmla="*/ 396295 h 1926844"/>
              <a:gd name="connsiteX12" fmla="*/ 1883303 w 2323932"/>
              <a:gd name="connsiteY12" fmla="*/ 409348 h 1926844"/>
              <a:gd name="connsiteX13" fmla="*/ 1884641 w 2323932"/>
              <a:gd name="connsiteY13" fmla="*/ 417193 h 1926844"/>
              <a:gd name="connsiteX14" fmla="*/ 1751638 w 2323932"/>
              <a:gd name="connsiteY14" fmla="*/ 520629 h 1926844"/>
              <a:gd name="connsiteX15" fmla="*/ 1744161 w 2323932"/>
              <a:gd name="connsiteY15" fmla="*/ 517603 h 1926844"/>
              <a:gd name="connsiteX16" fmla="*/ 1728046 w 2323932"/>
              <a:gd name="connsiteY16" fmla="*/ 530656 h 1926844"/>
              <a:gd name="connsiteX17" fmla="*/ 1729193 w 2323932"/>
              <a:gd name="connsiteY17" fmla="*/ 538085 h 1926844"/>
              <a:gd name="connsiteX18" fmla="*/ 1472149 w 2323932"/>
              <a:gd name="connsiteY18" fmla="*/ 737986 h 1926844"/>
              <a:gd name="connsiteX19" fmla="*/ 1406800 w 2323932"/>
              <a:gd name="connsiteY19" fmla="*/ 653990 h 1926844"/>
              <a:gd name="connsiteX20" fmla="*/ 911584 w 2323932"/>
              <a:gd name="connsiteY20" fmla="*/ 438781 h 1926844"/>
              <a:gd name="connsiteX21" fmla="*/ 883483 w 2323932"/>
              <a:gd name="connsiteY21" fmla="*/ 411647 h 1926844"/>
              <a:gd name="connsiteX22" fmla="*/ 848573 w 2323932"/>
              <a:gd name="connsiteY22" fmla="*/ 439928 h 1926844"/>
              <a:gd name="connsiteX23" fmla="*/ 848407 w 2323932"/>
              <a:gd name="connsiteY23" fmla="*/ 442452 h 1926844"/>
              <a:gd name="connsiteX24" fmla="*/ 471678 w 2323932"/>
              <a:gd name="connsiteY24" fmla="*/ 612770 h 1926844"/>
              <a:gd name="connsiteX25" fmla="*/ 341982 w 2323932"/>
              <a:gd name="connsiteY25" fmla="*/ 775983 h 1926844"/>
              <a:gd name="connsiteX26" fmla="*/ 341297 w 2323932"/>
              <a:gd name="connsiteY26" fmla="*/ 772538 h 1926844"/>
              <a:gd name="connsiteX27" fmla="*/ 332506 w 2323932"/>
              <a:gd name="connsiteY27" fmla="*/ 706566 h 1926844"/>
              <a:gd name="connsiteX28" fmla="*/ 309099 w 2323932"/>
              <a:gd name="connsiteY28" fmla="*/ 768851 h 1926844"/>
              <a:gd name="connsiteX29" fmla="*/ 287525 w 2323932"/>
              <a:gd name="connsiteY29" fmla="*/ 786038 h 1926844"/>
              <a:gd name="connsiteX30" fmla="*/ 221656 w 2323932"/>
              <a:gd name="connsiteY30" fmla="*/ 794848 h 1926844"/>
              <a:gd name="connsiteX31" fmla="*/ 283841 w 2323932"/>
              <a:gd name="connsiteY31" fmla="*/ 818287 h 1926844"/>
              <a:gd name="connsiteX32" fmla="*/ 301001 w 2323932"/>
              <a:gd name="connsiteY32" fmla="*/ 839902 h 1926844"/>
              <a:gd name="connsiteX33" fmla="*/ 303302 w 2323932"/>
              <a:gd name="connsiteY33" fmla="*/ 857172 h 1926844"/>
              <a:gd name="connsiteX34" fmla="*/ 430527 w 2323932"/>
              <a:gd name="connsiteY34" fmla="*/ 1549430 h 1926844"/>
              <a:gd name="connsiteX35" fmla="*/ 441576 w 2323932"/>
              <a:gd name="connsiteY35" fmla="*/ 1561232 h 1926844"/>
              <a:gd name="connsiteX36" fmla="*/ 391343 w 2323932"/>
              <a:gd name="connsiteY36" fmla="*/ 1598738 h 1926844"/>
              <a:gd name="connsiteX37" fmla="*/ 378041 w 2323932"/>
              <a:gd name="connsiteY37" fmla="*/ 1593003 h 1926844"/>
              <a:gd name="connsiteX38" fmla="*/ 351184 w 2323932"/>
              <a:gd name="connsiteY38" fmla="*/ 1614758 h 1926844"/>
              <a:gd name="connsiteX39" fmla="*/ 353143 w 2323932"/>
              <a:gd name="connsiteY39" fmla="*/ 1627256 h 1926844"/>
              <a:gd name="connsiteX40" fmla="*/ 170444 w 2323932"/>
              <a:gd name="connsiteY40" fmla="*/ 1763667 h 1926844"/>
              <a:gd name="connsiteX41" fmla="*/ 107978 w 2323932"/>
              <a:gd name="connsiteY41" fmla="*/ 1731673 h 1926844"/>
              <a:gd name="connsiteX42" fmla="*/ 550 w 2323932"/>
              <a:gd name="connsiteY42" fmla="*/ 1818692 h 1926844"/>
              <a:gd name="connsiteX43" fmla="*/ 87424 w 2323932"/>
              <a:gd name="connsiteY43" fmla="*/ 1926293 h 1926844"/>
              <a:gd name="connsiteX44" fmla="*/ 194853 w 2323932"/>
              <a:gd name="connsiteY44" fmla="*/ 1839280 h 1926844"/>
              <a:gd name="connsiteX45" fmla="*/ 174545 w 2323932"/>
              <a:gd name="connsiteY45" fmla="*/ 1768560 h 1926844"/>
              <a:gd name="connsiteX46" fmla="*/ 356484 w 2323932"/>
              <a:gd name="connsiteY46" fmla="*/ 1632717 h 1926844"/>
              <a:gd name="connsiteX47" fmla="*/ 372903 w 2323932"/>
              <a:gd name="connsiteY47" fmla="*/ 1641661 h 1926844"/>
              <a:gd name="connsiteX48" fmla="*/ 399760 w 2323932"/>
              <a:gd name="connsiteY48" fmla="*/ 1619906 h 1926844"/>
              <a:gd name="connsiteX49" fmla="*/ 395617 w 2323932"/>
              <a:gd name="connsiteY49" fmla="*/ 1603504 h 1926844"/>
              <a:gd name="connsiteX50" fmla="*/ 446048 w 2323932"/>
              <a:gd name="connsiteY50" fmla="*/ 1565851 h 1926844"/>
              <a:gd name="connsiteX51" fmla="*/ 1365655 w 2323932"/>
              <a:gd name="connsiteY51" fmla="*/ 1590649 h 1926844"/>
              <a:gd name="connsiteX52" fmla="*/ 1475639 w 2323932"/>
              <a:gd name="connsiteY52" fmla="*/ 743351 h 1926844"/>
              <a:gd name="connsiteX53" fmla="*/ 1732957 w 2323932"/>
              <a:gd name="connsiteY53" fmla="*/ 543235 h 1926844"/>
              <a:gd name="connsiteX54" fmla="*/ 1741078 w 2323932"/>
              <a:gd name="connsiteY54" fmla="*/ 546796 h 1926844"/>
              <a:gd name="connsiteX55" fmla="*/ 1757192 w 2323932"/>
              <a:gd name="connsiteY55" fmla="*/ 533744 h 1926844"/>
              <a:gd name="connsiteX56" fmla="*/ 1755689 w 2323932"/>
              <a:gd name="connsiteY56" fmla="*/ 525556 h 1926844"/>
              <a:gd name="connsiteX57" fmla="*/ 1888558 w 2323932"/>
              <a:gd name="connsiteY57" fmla="*/ 422222 h 1926844"/>
              <a:gd name="connsiteX58" fmla="*/ 1896335 w 2323932"/>
              <a:gd name="connsiteY58" fmla="*/ 425488 h 1926844"/>
              <a:gd name="connsiteX59" fmla="*/ 1912449 w 2323932"/>
              <a:gd name="connsiteY59" fmla="*/ 412436 h 1926844"/>
              <a:gd name="connsiteX60" fmla="*/ 1911143 w 2323932"/>
              <a:gd name="connsiteY60" fmla="*/ 404656 h 1926844"/>
              <a:gd name="connsiteX61" fmla="*/ 2023841 w 2323932"/>
              <a:gd name="connsiteY61" fmla="*/ 317012 h 1926844"/>
              <a:gd name="connsiteX62" fmla="*/ 2124170 w 2323932"/>
              <a:gd name="connsiteY62" fmla="*/ 361070 h 1926844"/>
              <a:gd name="connsiteX63" fmla="*/ 1361349 w 2323932"/>
              <a:gd name="connsiteY63" fmla="*/ 1585947 h 1926844"/>
              <a:gd name="connsiteX64" fmla="*/ 451202 w 2323932"/>
              <a:gd name="connsiteY64" fmla="*/ 1562004 h 1926844"/>
              <a:gd name="connsiteX65" fmla="*/ 554154 w 2323932"/>
              <a:gd name="connsiteY65" fmla="*/ 1485135 h 1926844"/>
              <a:gd name="connsiteX66" fmla="*/ 565066 w 2323932"/>
              <a:gd name="connsiteY66" fmla="*/ 1497416 h 1926844"/>
              <a:gd name="connsiteX67" fmla="*/ 1375584 w 2323932"/>
              <a:gd name="connsiteY67" fmla="*/ 1533136 h 1926844"/>
              <a:gd name="connsiteX68" fmla="*/ 1411252 w 2323932"/>
              <a:gd name="connsiteY68" fmla="*/ 721290 h 1926844"/>
              <a:gd name="connsiteX69" fmla="*/ 600734 w 2323932"/>
              <a:gd name="connsiteY69" fmla="*/ 685564 h 1926844"/>
              <a:gd name="connsiteX70" fmla="*/ 550003 w 2323932"/>
              <a:gd name="connsiteY70" fmla="*/ 1480280 h 1926844"/>
              <a:gd name="connsiteX71" fmla="*/ 446723 w 2323932"/>
              <a:gd name="connsiteY71" fmla="*/ 1557385 h 1926844"/>
              <a:gd name="connsiteX72" fmla="*/ 435225 w 2323932"/>
              <a:gd name="connsiteY72" fmla="*/ 1545123 h 1926844"/>
              <a:gd name="connsiteX73" fmla="*/ 305057 w 2323932"/>
              <a:gd name="connsiteY73" fmla="*/ 870346 h 1926844"/>
              <a:gd name="connsiteX74" fmla="*/ 309792 w 2323932"/>
              <a:gd name="connsiteY74" fmla="*/ 905875 h 1926844"/>
              <a:gd name="connsiteX75" fmla="*/ 333199 w 2323932"/>
              <a:gd name="connsiteY75" fmla="*/ 843589 h 1926844"/>
              <a:gd name="connsiteX76" fmla="*/ 354773 w 2323932"/>
              <a:gd name="connsiteY76" fmla="*/ 826402 h 1926844"/>
              <a:gd name="connsiteX77" fmla="*/ 420642 w 2323932"/>
              <a:gd name="connsiteY77" fmla="*/ 817598 h 1926844"/>
              <a:gd name="connsiteX78" fmla="*/ 358457 w 2323932"/>
              <a:gd name="connsiteY78" fmla="*/ 794153 h 1926844"/>
              <a:gd name="connsiteX79" fmla="*/ 345184 w 2323932"/>
              <a:gd name="connsiteY79" fmla="*/ 783320 h 1926844"/>
              <a:gd name="connsiteX80" fmla="*/ 475980 w 2323932"/>
              <a:gd name="connsiteY80" fmla="*/ 617475 h 1926844"/>
              <a:gd name="connsiteX81" fmla="*/ 848872 w 2323932"/>
              <a:gd name="connsiteY81" fmla="*/ 448818 h 1926844"/>
              <a:gd name="connsiteX82" fmla="*/ 876808 w 2323932"/>
              <a:gd name="connsiteY82" fmla="*/ 474899 h 1926844"/>
              <a:gd name="connsiteX83" fmla="*/ 911718 w 2323932"/>
              <a:gd name="connsiteY83" fmla="*/ 446619 h 1926844"/>
              <a:gd name="connsiteX84" fmla="*/ 911839 w 2323932"/>
              <a:gd name="connsiteY84" fmla="*/ 445158 h 1926844"/>
              <a:gd name="connsiteX85" fmla="*/ 1402106 w 2323932"/>
              <a:gd name="connsiteY85" fmla="*/ 658297 h 1926844"/>
              <a:gd name="connsiteX86" fmla="*/ 1361349 w 2323932"/>
              <a:gd name="connsiteY86" fmla="*/ 1585947 h 1926844"/>
              <a:gd name="connsiteX87" fmla="*/ 1371285 w 2323932"/>
              <a:gd name="connsiteY87" fmla="*/ 1528434 h 1926844"/>
              <a:gd name="connsiteX88" fmla="*/ 1406552 w 2323932"/>
              <a:gd name="connsiteY88" fmla="*/ 725596 h 1926844"/>
              <a:gd name="connsiteX89" fmla="*/ 605035 w 2323932"/>
              <a:gd name="connsiteY89" fmla="*/ 690265 h 1926844"/>
              <a:gd name="connsiteX90" fmla="*/ 569764 w 2323932"/>
              <a:gd name="connsiteY90" fmla="*/ 1493103 h 1926844"/>
              <a:gd name="connsiteX91" fmla="*/ 1371285 w 2323932"/>
              <a:gd name="connsiteY91" fmla="*/ 1528434 h 1926844"/>
              <a:gd name="connsiteX92" fmla="*/ 1346553 w 2323932"/>
              <a:gd name="connsiteY92" fmla="*/ 777055 h 1926844"/>
              <a:gd name="connsiteX93" fmla="*/ 1316350 w 2323932"/>
              <a:gd name="connsiteY93" fmla="*/ 1464445 h 1926844"/>
              <a:gd name="connsiteX94" fmla="*/ 630089 w 2323932"/>
              <a:gd name="connsiteY94" fmla="*/ 1434199 h 1926844"/>
              <a:gd name="connsiteX95" fmla="*/ 660291 w 2323932"/>
              <a:gd name="connsiteY95" fmla="*/ 746809 h 1926844"/>
              <a:gd name="connsiteX96" fmla="*/ 1346553 w 2323932"/>
              <a:gd name="connsiteY96" fmla="*/ 777055 h 1926844"/>
              <a:gd name="connsiteX97" fmla="*/ 1351247 w 2323932"/>
              <a:gd name="connsiteY97" fmla="*/ 772749 h 1926844"/>
              <a:gd name="connsiteX98" fmla="*/ 1320650 w 2323932"/>
              <a:gd name="connsiteY98" fmla="*/ 1469153 h 1926844"/>
              <a:gd name="connsiteX99" fmla="*/ 625392 w 2323932"/>
              <a:gd name="connsiteY99" fmla="*/ 1438505 h 1926844"/>
              <a:gd name="connsiteX100" fmla="*/ 655986 w 2323932"/>
              <a:gd name="connsiteY100" fmla="*/ 742107 h 1926844"/>
              <a:gd name="connsiteX101" fmla="*/ 1351247 w 2323932"/>
              <a:gd name="connsiteY101" fmla="*/ 772749 h 1926844"/>
              <a:gd name="connsiteX102" fmla="*/ 1330573 w 2323932"/>
              <a:gd name="connsiteY102" fmla="*/ 1479999 h 1926844"/>
              <a:gd name="connsiteX103" fmla="*/ 1362081 w 2323932"/>
              <a:gd name="connsiteY103" fmla="*/ 762816 h 1926844"/>
              <a:gd name="connsiteX104" fmla="*/ 646075 w 2323932"/>
              <a:gd name="connsiteY104" fmla="*/ 731255 h 1926844"/>
              <a:gd name="connsiteX105" fmla="*/ 614569 w 2323932"/>
              <a:gd name="connsiteY105" fmla="*/ 1448438 h 1926844"/>
              <a:gd name="connsiteX106" fmla="*/ 1330573 w 2323932"/>
              <a:gd name="connsiteY106" fmla="*/ 1479999 h 1926844"/>
              <a:gd name="connsiteX107" fmla="*/ 1334878 w 2323932"/>
              <a:gd name="connsiteY107" fmla="*/ 1484701 h 1926844"/>
              <a:gd name="connsiteX108" fmla="*/ 1366782 w 2323932"/>
              <a:gd name="connsiteY108" fmla="*/ 758503 h 1926844"/>
              <a:gd name="connsiteX109" fmla="*/ 641776 w 2323932"/>
              <a:gd name="connsiteY109" fmla="*/ 726547 h 1926844"/>
              <a:gd name="connsiteX110" fmla="*/ 609872 w 2323932"/>
              <a:gd name="connsiteY110" fmla="*/ 1452745 h 1926844"/>
              <a:gd name="connsiteX111" fmla="*/ 1334878 w 2323932"/>
              <a:gd name="connsiteY111" fmla="*/ 1484701 h 1926844"/>
              <a:gd name="connsiteX112" fmla="*/ 1377610 w 2323932"/>
              <a:gd name="connsiteY112" fmla="*/ 748576 h 1926844"/>
              <a:gd name="connsiteX113" fmla="*/ 1344789 w 2323932"/>
              <a:gd name="connsiteY113" fmla="*/ 1495553 h 1926844"/>
              <a:gd name="connsiteX114" fmla="*/ 599042 w 2323932"/>
              <a:gd name="connsiteY114" fmla="*/ 1462678 h 1926844"/>
              <a:gd name="connsiteX115" fmla="*/ 631859 w 2323932"/>
              <a:gd name="connsiteY115" fmla="*/ 715708 h 1926844"/>
              <a:gd name="connsiteX116" fmla="*/ 1377610 w 2323932"/>
              <a:gd name="connsiteY116" fmla="*/ 748576 h 1926844"/>
              <a:gd name="connsiteX117" fmla="*/ 1382304 w 2323932"/>
              <a:gd name="connsiteY117" fmla="*/ 744270 h 1926844"/>
              <a:gd name="connsiteX118" fmla="*/ 1349095 w 2323932"/>
              <a:gd name="connsiteY118" fmla="*/ 1500255 h 1926844"/>
              <a:gd name="connsiteX119" fmla="*/ 594345 w 2323932"/>
              <a:gd name="connsiteY119" fmla="*/ 1466991 h 1926844"/>
              <a:gd name="connsiteX120" fmla="*/ 627558 w 2323932"/>
              <a:gd name="connsiteY120" fmla="*/ 711000 h 1926844"/>
              <a:gd name="connsiteX121" fmla="*/ 1382304 w 2323932"/>
              <a:gd name="connsiteY121" fmla="*/ 744270 h 1926844"/>
              <a:gd name="connsiteX122" fmla="*/ 1357063 w 2323932"/>
              <a:gd name="connsiteY122" fmla="*/ 1512886 h 1926844"/>
              <a:gd name="connsiteX123" fmla="*/ 1391030 w 2323932"/>
              <a:gd name="connsiteY123" fmla="*/ 739842 h 1926844"/>
              <a:gd name="connsiteX124" fmla="*/ 619253 w 2323932"/>
              <a:gd name="connsiteY124" fmla="*/ 705826 h 1926844"/>
              <a:gd name="connsiteX125" fmla="*/ 585290 w 2323932"/>
              <a:gd name="connsiteY125" fmla="*/ 1478870 h 1926844"/>
              <a:gd name="connsiteX126" fmla="*/ 1357063 w 2323932"/>
              <a:gd name="connsiteY126" fmla="*/ 1512886 h 1926844"/>
              <a:gd name="connsiteX127" fmla="*/ 1361368 w 2323932"/>
              <a:gd name="connsiteY127" fmla="*/ 1517588 h 1926844"/>
              <a:gd name="connsiteX128" fmla="*/ 1395724 w 2323932"/>
              <a:gd name="connsiteY128" fmla="*/ 735536 h 1926844"/>
              <a:gd name="connsiteX129" fmla="*/ 614951 w 2323932"/>
              <a:gd name="connsiteY129" fmla="*/ 701117 h 1926844"/>
              <a:gd name="connsiteX130" fmla="*/ 580593 w 2323932"/>
              <a:gd name="connsiteY130" fmla="*/ 1483176 h 1926844"/>
              <a:gd name="connsiteX131" fmla="*/ 1361368 w 2323932"/>
              <a:gd name="connsiteY131" fmla="*/ 1517588 h 1926844"/>
              <a:gd name="connsiteX132" fmla="*/ 1090719 w 2323932"/>
              <a:gd name="connsiteY132" fmla="*/ 812501 h 1926844"/>
              <a:gd name="connsiteX133" fmla="*/ 1248696 w 2323932"/>
              <a:gd name="connsiteY133" fmla="*/ 1361527 h 1926844"/>
              <a:gd name="connsiteX134" fmla="*/ 1146488 w 2323932"/>
              <a:gd name="connsiteY134" fmla="*/ 1482659 h 1926844"/>
              <a:gd name="connsiteX135" fmla="*/ 1375005 w 2323932"/>
              <a:gd name="connsiteY135" fmla="*/ 1293768 h 1926844"/>
              <a:gd name="connsiteX136" fmla="*/ 1217028 w 2323932"/>
              <a:gd name="connsiteY136" fmla="*/ 744742 h 1926844"/>
              <a:gd name="connsiteX137" fmla="*/ 771104 w 2323932"/>
              <a:gd name="connsiteY137" fmla="*/ 781846 h 1926844"/>
              <a:gd name="connsiteX138" fmla="*/ 1090719 w 2323932"/>
              <a:gd name="connsiteY138" fmla="*/ 812501 h 1926844"/>
              <a:gd name="connsiteX139" fmla="*/ 2264128 w 2323932"/>
              <a:gd name="connsiteY139" fmla="*/ 231007 h 1926844"/>
              <a:gd name="connsiteX140" fmla="*/ 2099189 w 2323932"/>
              <a:gd name="connsiteY140" fmla="*/ 292962 h 1926844"/>
              <a:gd name="connsiteX141" fmla="*/ 2095718 w 2323932"/>
              <a:gd name="connsiteY141" fmla="*/ 291319 h 1926844"/>
              <a:gd name="connsiteX142" fmla="*/ 2228351 w 2323932"/>
              <a:gd name="connsiteY142" fmla="*/ 238904 h 1926844"/>
              <a:gd name="connsiteX143" fmla="*/ 2177410 w 2323932"/>
              <a:gd name="connsiteY143" fmla="*/ 102850 h 1926844"/>
              <a:gd name="connsiteX144" fmla="*/ 2041579 w 2323932"/>
              <a:gd name="connsiteY144" fmla="*/ 153871 h 1926844"/>
              <a:gd name="connsiteX145" fmla="*/ 2043395 w 2323932"/>
              <a:gd name="connsiteY145" fmla="*/ 242703 h 1926844"/>
              <a:gd name="connsiteX146" fmla="*/ 2037337 w 2323932"/>
              <a:gd name="connsiteY146" fmla="*/ 127754 h 1926844"/>
              <a:gd name="connsiteX147" fmla="*/ 2202276 w 2323932"/>
              <a:gd name="connsiteY147" fmla="*/ 65799 h 1926844"/>
              <a:gd name="connsiteX148" fmla="*/ 2264128 w 2323932"/>
              <a:gd name="connsiteY148" fmla="*/ 231007 h 1926844"/>
              <a:gd name="connsiteX149" fmla="*/ 1032326 w 2323932"/>
              <a:gd name="connsiteY149" fmla="*/ 1211489 h 1926844"/>
              <a:gd name="connsiteX150" fmla="*/ 896501 w 2323932"/>
              <a:gd name="connsiteY150" fmla="*/ 1135883 h 1926844"/>
              <a:gd name="connsiteX151" fmla="*/ 991524 w 2323932"/>
              <a:gd name="connsiteY151" fmla="*/ 1012786 h 1926844"/>
              <a:gd name="connsiteX152" fmla="*/ 858318 w 2323932"/>
              <a:gd name="connsiteY152" fmla="*/ 1092820 h 1926844"/>
              <a:gd name="connsiteX153" fmla="*/ 799338 w 2323932"/>
              <a:gd name="connsiteY153" fmla="*/ 948849 h 1926844"/>
              <a:gd name="connsiteX154" fmla="*/ 801963 w 2323932"/>
              <a:gd name="connsiteY154" fmla="*/ 1104412 h 1926844"/>
              <a:gd name="connsiteX155" fmla="*/ 647960 w 2323932"/>
              <a:gd name="connsiteY155" fmla="*/ 1083620 h 1926844"/>
              <a:gd name="connsiteX156" fmla="*/ 783791 w 2323932"/>
              <a:gd name="connsiteY156" fmla="*/ 1159150 h 1926844"/>
              <a:gd name="connsiteX157" fmla="*/ 688762 w 2323932"/>
              <a:gd name="connsiteY157" fmla="*/ 1282330 h 1926844"/>
              <a:gd name="connsiteX158" fmla="*/ 821981 w 2323932"/>
              <a:gd name="connsiteY158" fmla="*/ 1202207 h 1926844"/>
              <a:gd name="connsiteX159" fmla="*/ 880954 w 2323932"/>
              <a:gd name="connsiteY159" fmla="*/ 1346178 h 1926844"/>
              <a:gd name="connsiteX160" fmla="*/ 878413 w 2323932"/>
              <a:gd name="connsiteY160" fmla="*/ 1190621 h 1926844"/>
              <a:gd name="connsiteX161" fmla="*/ 1032326 w 2323932"/>
              <a:gd name="connsiteY161" fmla="*/ 1211489 h 192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2323932" h="1926844">
                <a:moveTo>
                  <a:pt x="2124838" y="354726"/>
                </a:moveTo>
                <a:cubicBezTo>
                  <a:pt x="2220606" y="364873"/>
                  <a:pt x="2306451" y="295339"/>
                  <a:pt x="2316579" y="199418"/>
                </a:cubicBezTo>
                <a:cubicBezTo>
                  <a:pt x="2326712" y="103496"/>
                  <a:pt x="2257293" y="17511"/>
                  <a:pt x="2161525" y="7364"/>
                </a:cubicBezTo>
                <a:cubicBezTo>
                  <a:pt x="2065764" y="-2784"/>
                  <a:pt x="1979919" y="66750"/>
                  <a:pt x="1969785" y="162672"/>
                </a:cubicBezTo>
                <a:cubicBezTo>
                  <a:pt x="1959658" y="258593"/>
                  <a:pt x="2029077" y="344579"/>
                  <a:pt x="2124838" y="354726"/>
                </a:cubicBezTo>
                <a:close/>
                <a:moveTo>
                  <a:pt x="2124170" y="361070"/>
                </a:moveTo>
                <a:cubicBezTo>
                  <a:pt x="2223434" y="371588"/>
                  <a:pt x="2312413" y="299514"/>
                  <a:pt x="2322916" y="200089"/>
                </a:cubicBezTo>
                <a:cubicBezTo>
                  <a:pt x="2333413" y="100664"/>
                  <a:pt x="2261459" y="11537"/>
                  <a:pt x="2162194" y="1019"/>
                </a:cubicBezTo>
                <a:cubicBezTo>
                  <a:pt x="2062936" y="-9499"/>
                  <a:pt x="1973957" y="62575"/>
                  <a:pt x="1963454" y="162001"/>
                </a:cubicBezTo>
                <a:cubicBezTo>
                  <a:pt x="1957289" y="220374"/>
                  <a:pt x="1979549" y="275198"/>
                  <a:pt x="2019064" y="312647"/>
                </a:cubicBezTo>
                <a:lnTo>
                  <a:pt x="1907252" y="399608"/>
                </a:lnTo>
                <a:cubicBezTo>
                  <a:pt x="1905099" y="397811"/>
                  <a:pt x="1902411" y="396612"/>
                  <a:pt x="1899418" y="396295"/>
                </a:cubicBezTo>
                <a:cubicBezTo>
                  <a:pt x="1891367" y="395442"/>
                  <a:pt x="1884157" y="401286"/>
                  <a:pt x="1883303" y="409348"/>
                </a:cubicBezTo>
                <a:cubicBezTo>
                  <a:pt x="1883010" y="412139"/>
                  <a:pt x="1883513" y="414831"/>
                  <a:pt x="1884641" y="417193"/>
                </a:cubicBezTo>
                <a:lnTo>
                  <a:pt x="1751638" y="520629"/>
                </a:lnTo>
                <a:cubicBezTo>
                  <a:pt x="1749549" y="518992"/>
                  <a:pt x="1746988" y="517903"/>
                  <a:pt x="1744161" y="517603"/>
                </a:cubicBezTo>
                <a:cubicBezTo>
                  <a:pt x="1736110" y="516750"/>
                  <a:pt x="1728900" y="522594"/>
                  <a:pt x="1728046" y="530656"/>
                </a:cubicBezTo>
                <a:cubicBezTo>
                  <a:pt x="1727766" y="533285"/>
                  <a:pt x="1728199" y="535826"/>
                  <a:pt x="1729193" y="538085"/>
                </a:cubicBezTo>
                <a:lnTo>
                  <a:pt x="1472149" y="737986"/>
                </a:lnTo>
                <a:cubicBezTo>
                  <a:pt x="1452945" y="708741"/>
                  <a:pt x="1431162" y="680638"/>
                  <a:pt x="1406800" y="653990"/>
                </a:cubicBezTo>
                <a:cubicBezTo>
                  <a:pt x="1274581" y="509357"/>
                  <a:pt x="1093076" y="436897"/>
                  <a:pt x="911584" y="438781"/>
                </a:cubicBezTo>
                <a:cubicBezTo>
                  <a:pt x="909590" y="424690"/>
                  <a:pt x="898259" y="413212"/>
                  <a:pt x="883483" y="411647"/>
                </a:cubicBezTo>
                <a:cubicBezTo>
                  <a:pt x="866050" y="409799"/>
                  <a:pt x="850414" y="422461"/>
                  <a:pt x="848573" y="439928"/>
                </a:cubicBezTo>
                <a:cubicBezTo>
                  <a:pt x="848484" y="440773"/>
                  <a:pt x="848426" y="441616"/>
                  <a:pt x="848407" y="442452"/>
                </a:cubicBezTo>
                <a:cubicBezTo>
                  <a:pt x="712634" y="456860"/>
                  <a:pt x="580099" y="513326"/>
                  <a:pt x="471678" y="612770"/>
                </a:cubicBezTo>
                <a:cubicBezTo>
                  <a:pt x="418717" y="661346"/>
                  <a:pt x="375450" y="716563"/>
                  <a:pt x="341982" y="775983"/>
                </a:cubicBezTo>
                <a:cubicBezTo>
                  <a:pt x="341682" y="774861"/>
                  <a:pt x="341452" y="773712"/>
                  <a:pt x="341297" y="772538"/>
                </a:cubicBezTo>
                <a:lnTo>
                  <a:pt x="332506" y="706566"/>
                </a:lnTo>
                <a:lnTo>
                  <a:pt x="309099" y="768851"/>
                </a:lnTo>
                <a:cubicBezTo>
                  <a:pt x="305625" y="778121"/>
                  <a:pt x="297328" y="784698"/>
                  <a:pt x="287525" y="786038"/>
                </a:cubicBezTo>
                <a:lnTo>
                  <a:pt x="221656" y="794848"/>
                </a:lnTo>
                <a:lnTo>
                  <a:pt x="283841" y="818287"/>
                </a:lnTo>
                <a:cubicBezTo>
                  <a:pt x="293096" y="821771"/>
                  <a:pt x="299662" y="830084"/>
                  <a:pt x="301001" y="839902"/>
                </a:cubicBezTo>
                <a:lnTo>
                  <a:pt x="303302" y="857172"/>
                </a:lnTo>
                <a:cubicBezTo>
                  <a:pt x="212954" y="1085757"/>
                  <a:pt x="253630" y="1355932"/>
                  <a:pt x="430527" y="1549430"/>
                </a:cubicBezTo>
                <a:cubicBezTo>
                  <a:pt x="434173" y="1553417"/>
                  <a:pt x="437856" y="1557353"/>
                  <a:pt x="441576" y="1561232"/>
                </a:cubicBezTo>
                <a:lnTo>
                  <a:pt x="391343" y="1598738"/>
                </a:lnTo>
                <a:cubicBezTo>
                  <a:pt x="387718" y="1595625"/>
                  <a:pt x="383146" y="1593545"/>
                  <a:pt x="378041" y="1593003"/>
                </a:cubicBezTo>
                <a:cubicBezTo>
                  <a:pt x="364628" y="1591587"/>
                  <a:pt x="352603" y="1601322"/>
                  <a:pt x="351184" y="1614758"/>
                </a:cubicBezTo>
                <a:cubicBezTo>
                  <a:pt x="350717" y="1619186"/>
                  <a:pt x="351459" y="1623460"/>
                  <a:pt x="353143" y="1627256"/>
                </a:cubicBezTo>
                <a:lnTo>
                  <a:pt x="170444" y="1763667"/>
                </a:lnTo>
                <a:cubicBezTo>
                  <a:pt x="154862" y="1746244"/>
                  <a:pt x="133029" y="1734327"/>
                  <a:pt x="107978" y="1731673"/>
                </a:cubicBezTo>
                <a:cubicBezTo>
                  <a:pt x="54323" y="1725989"/>
                  <a:pt x="6226" y="1764950"/>
                  <a:pt x="550" y="1818692"/>
                </a:cubicBezTo>
                <a:cubicBezTo>
                  <a:pt x="-5126" y="1872435"/>
                  <a:pt x="33769" y="1920608"/>
                  <a:pt x="87424" y="1926293"/>
                </a:cubicBezTo>
                <a:cubicBezTo>
                  <a:pt x="141080" y="1931983"/>
                  <a:pt x="189177" y="1893022"/>
                  <a:pt x="194853" y="1839280"/>
                </a:cubicBezTo>
                <a:cubicBezTo>
                  <a:pt x="197637" y="1812912"/>
                  <a:pt x="189695" y="1787885"/>
                  <a:pt x="174545" y="1768560"/>
                </a:cubicBezTo>
                <a:lnTo>
                  <a:pt x="356484" y="1632717"/>
                </a:lnTo>
                <a:cubicBezTo>
                  <a:pt x="360414" y="1637585"/>
                  <a:pt x="366197" y="1640953"/>
                  <a:pt x="372903" y="1641661"/>
                </a:cubicBezTo>
                <a:cubicBezTo>
                  <a:pt x="386316" y="1643084"/>
                  <a:pt x="398341" y="1633342"/>
                  <a:pt x="399760" y="1619906"/>
                </a:cubicBezTo>
                <a:cubicBezTo>
                  <a:pt x="400396" y="1613884"/>
                  <a:pt x="398791" y="1608136"/>
                  <a:pt x="395617" y="1603504"/>
                </a:cubicBezTo>
                <a:lnTo>
                  <a:pt x="446048" y="1565851"/>
                </a:lnTo>
                <a:cubicBezTo>
                  <a:pt x="694628" y="1820115"/>
                  <a:pt x="1101630" y="1832811"/>
                  <a:pt x="1365655" y="1590649"/>
                </a:cubicBezTo>
                <a:cubicBezTo>
                  <a:pt x="1607018" y="1369272"/>
                  <a:pt x="1647055" y="1009954"/>
                  <a:pt x="1475639" y="743351"/>
                </a:cubicBezTo>
                <a:lnTo>
                  <a:pt x="1732957" y="543235"/>
                </a:lnTo>
                <a:cubicBezTo>
                  <a:pt x="1735154" y="545169"/>
                  <a:pt x="1737944" y="546465"/>
                  <a:pt x="1741078" y="546796"/>
                </a:cubicBezTo>
                <a:cubicBezTo>
                  <a:pt x="1749129" y="547649"/>
                  <a:pt x="1756338" y="541805"/>
                  <a:pt x="1757192" y="533744"/>
                </a:cubicBezTo>
                <a:cubicBezTo>
                  <a:pt x="1757498" y="530816"/>
                  <a:pt x="1756931" y="527998"/>
                  <a:pt x="1755689" y="525556"/>
                </a:cubicBezTo>
                <a:lnTo>
                  <a:pt x="1888558" y="422222"/>
                </a:lnTo>
                <a:cubicBezTo>
                  <a:pt x="1890698" y="423992"/>
                  <a:pt x="1893367" y="425174"/>
                  <a:pt x="1896335" y="425488"/>
                </a:cubicBezTo>
                <a:cubicBezTo>
                  <a:pt x="1904379" y="426341"/>
                  <a:pt x="1911596" y="420497"/>
                  <a:pt x="1912449" y="412436"/>
                </a:cubicBezTo>
                <a:cubicBezTo>
                  <a:pt x="1912742" y="409670"/>
                  <a:pt x="1912245" y="407002"/>
                  <a:pt x="1911143" y="404656"/>
                </a:cubicBezTo>
                <a:lnTo>
                  <a:pt x="2023841" y="317012"/>
                </a:lnTo>
                <a:cubicBezTo>
                  <a:pt x="2050961" y="340938"/>
                  <a:pt x="2085495" y="356972"/>
                  <a:pt x="2124170" y="361070"/>
                </a:cubicBezTo>
                <a:close/>
                <a:moveTo>
                  <a:pt x="1361349" y="1585947"/>
                </a:moveTo>
                <a:cubicBezTo>
                  <a:pt x="1100082" y="1825576"/>
                  <a:pt x="697449" y="1813225"/>
                  <a:pt x="451202" y="1562004"/>
                </a:cubicBezTo>
                <a:lnTo>
                  <a:pt x="554154" y="1485135"/>
                </a:lnTo>
                <a:cubicBezTo>
                  <a:pt x="557722" y="1489262"/>
                  <a:pt x="561359" y="1493358"/>
                  <a:pt x="565066" y="1497416"/>
                </a:cubicBezTo>
                <a:cubicBezTo>
                  <a:pt x="779033" y="1731462"/>
                  <a:pt x="1141915" y="1747456"/>
                  <a:pt x="1375584" y="1533136"/>
                </a:cubicBezTo>
                <a:cubicBezTo>
                  <a:pt x="1609253" y="1318815"/>
                  <a:pt x="1625221" y="955343"/>
                  <a:pt x="1411252" y="721290"/>
                </a:cubicBezTo>
                <a:cubicBezTo>
                  <a:pt x="1197283" y="487237"/>
                  <a:pt x="834401" y="471242"/>
                  <a:pt x="600734" y="685564"/>
                </a:cubicBezTo>
                <a:cubicBezTo>
                  <a:pt x="372695" y="894723"/>
                  <a:pt x="351993" y="1245933"/>
                  <a:pt x="550003" y="1480280"/>
                </a:cubicBezTo>
                <a:lnTo>
                  <a:pt x="446723" y="1557385"/>
                </a:lnTo>
                <a:cubicBezTo>
                  <a:pt x="442850" y="1553359"/>
                  <a:pt x="439017" y="1549270"/>
                  <a:pt x="435225" y="1545123"/>
                </a:cubicBezTo>
                <a:cubicBezTo>
                  <a:pt x="262813" y="1356532"/>
                  <a:pt x="221059" y="1094389"/>
                  <a:pt x="305057" y="870346"/>
                </a:cubicBezTo>
                <a:lnTo>
                  <a:pt x="309792" y="905875"/>
                </a:lnTo>
                <a:lnTo>
                  <a:pt x="333199" y="843589"/>
                </a:lnTo>
                <a:cubicBezTo>
                  <a:pt x="336673" y="834320"/>
                  <a:pt x="344970" y="827742"/>
                  <a:pt x="354773" y="826402"/>
                </a:cubicBezTo>
                <a:lnTo>
                  <a:pt x="420642" y="817598"/>
                </a:lnTo>
                <a:lnTo>
                  <a:pt x="358457" y="794153"/>
                </a:lnTo>
                <a:cubicBezTo>
                  <a:pt x="352857" y="792054"/>
                  <a:pt x="348248" y="788201"/>
                  <a:pt x="345184" y="783320"/>
                </a:cubicBezTo>
                <a:cubicBezTo>
                  <a:pt x="378645" y="722872"/>
                  <a:pt x="422281" y="666724"/>
                  <a:pt x="475980" y="617475"/>
                </a:cubicBezTo>
                <a:cubicBezTo>
                  <a:pt x="583302" y="519039"/>
                  <a:pt x="714481" y="463123"/>
                  <a:pt x="848872" y="448818"/>
                </a:cubicBezTo>
                <a:cubicBezTo>
                  <a:pt x="851273" y="462425"/>
                  <a:pt x="862400" y="473373"/>
                  <a:pt x="876808" y="474899"/>
                </a:cubicBezTo>
                <a:cubicBezTo>
                  <a:pt x="894240" y="476747"/>
                  <a:pt x="909877" y="464086"/>
                  <a:pt x="911718" y="446619"/>
                </a:cubicBezTo>
                <a:cubicBezTo>
                  <a:pt x="911769" y="446131"/>
                  <a:pt x="911813" y="445644"/>
                  <a:pt x="911839" y="445158"/>
                </a:cubicBezTo>
                <a:cubicBezTo>
                  <a:pt x="1091522" y="443345"/>
                  <a:pt x="1271205" y="515107"/>
                  <a:pt x="1402106" y="658297"/>
                </a:cubicBezTo>
                <a:cubicBezTo>
                  <a:pt x="1646596" y="925735"/>
                  <a:pt x="1628348" y="1341055"/>
                  <a:pt x="1361349" y="1585947"/>
                </a:cubicBezTo>
                <a:close/>
                <a:moveTo>
                  <a:pt x="1371285" y="1528434"/>
                </a:moveTo>
                <a:cubicBezTo>
                  <a:pt x="1602355" y="1316493"/>
                  <a:pt x="1618145" y="957053"/>
                  <a:pt x="1406552" y="725596"/>
                </a:cubicBezTo>
                <a:cubicBezTo>
                  <a:pt x="1194959" y="494144"/>
                  <a:pt x="836108" y="478326"/>
                  <a:pt x="605035" y="690265"/>
                </a:cubicBezTo>
                <a:cubicBezTo>
                  <a:pt x="373962" y="902206"/>
                  <a:pt x="358170" y="1261653"/>
                  <a:pt x="569764" y="1493103"/>
                </a:cubicBezTo>
                <a:cubicBezTo>
                  <a:pt x="781358" y="1724559"/>
                  <a:pt x="1140208" y="1740375"/>
                  <a:pt x="1371285" y="1528434"/>
                </a:cubicBezTo>
                <a:close/>
                <a:moveTo>
                  <a:pt x="1346553" y="777055"/>
                </a:moveTo>
                <a:cubicBezTo>
                  <a:pt x="1527714" y="975229"/>
                  <a:pt x="1514199" y="1282987"/>
                  <a:pt x="1316350" y="1464445"/>
                </a:cubicBezTo>
                <a:cubicBezTo>
                  <a:pt x="1118508" y="1645910"/>
                  <a:pt x="811255" y="1632372"/>
                  <a:pt x="630089" y="1434199"/>
                </a:cubicBezTo>
                <a:cubicBezTo>
                  <a:pt x="448922" y="1236025"/>
                  <a:pt x="462443" y="928274"/>
                  <a:pt x="660291" y="746809"/>
                </a:cubicBezTo>
                <a:cubicBezTo>
                  <a:pt x="858133" y="565345"/>
                  <a:pt x="1165386" y="578888"/>
                  <a:pt x="1346553" y="777055"/>
                </a:cubicBezTo>
                <a:close/>
                <a:moveTo>
                  <a:pt x="1351247" y="772749"/>
                </a:moveTo>
                <a:cubicBezTo>
                  <a:pt x="1534790" y="973519"/>
                  <a:pt x="1521090" y="1285309"/>
                  <a:pt x="1320650" y="1469153"/>
                </a:cubicBezTo>
                <a:cubicBezTo>
                  <a:pt x="1120215" y="1652998"/>
                  <a:pt x="808937" y="1639275"/>
                  <a:pt x="625392" y="1438505"/>
                </a:cubicBezTo>
                <a:cubicBezTo>
                  <a:pt x="441849" y="1237742"/>
                  <a:pt x="455548" y="925945"/>
                  <a:pt x="655986" y="742107"/>
                </a:cubicBezTo>
                <a:cubicBezTo>
                  <a:pt x="856426" y="558260"/>
                  <a:pt x="1167705" y="571981"/>
                  <a:pt x="1351247" y="772749"/>
                </a:cubicBezTo>
                <a:close/>
                <a:moveTo>
                  <a:pt x="1330573" y="1479999"/>
                </a:moveTo>
                <a:cubicBezTo>
                  <a:pt x="1536994" y="1290668"/>
                  <a:pt x="1551102" y="969576"/>
                  <a:pt x="1362081" y="762816"/>
                </a:cubicBezTo>
                <a:cubicBezTo>
                  <a:pt x="1173061" y="556054"/>
                  <a:pt x="852496" y="541925"/>
                  <a:pt x="646075" y="731255"/>
                </a:cubicBezTo>
                <a:cubicBezTo>
                  <a:pt x="439657" y="920586"/>
                  <a:pt x="425550" y="1241678"/>
                  <a:pt x="614569" y="1448438"/>
                </a:cubicBezTo>
                <a:cubicBezTo>
                  <a:pt x="803587" y="1655199"/>
                  <a:pt x="1124152" y="1669324"/>
                  <a:pt x="1330573" y="1479999"/>
                </a:cubicBezTo>
                <a:close/>
                <a:moveTo>
                  <a:pt x="1334878" y="1484701"/>
                </a:moveTo>
                <a:cubicBezTo>
                  <a:pt x="1543892" y="1292990"/>
                  <a:pt x="1558172" y="967867"/>
                  <a:pt x="1366782" y="758503"/>
                </a:cubicBezTo>
                <a:cubicBezTo>
                  <a:pt x="1175386" y="549147"/>
                  <a:pt x="850789" y="534840"/>
                  <a:pt x="641776" y="726547"/>
                </a:cubicBezTo>
                <a:cubicBezTo>
                  <a:pt x="432761" y="918258"/>
                  <a:pt x="418477" y="1243388"/>
                  <a:pt x="609872" y="1452745"/>
                </a:cubicBezTo>
                <a:cubicBezTo>
                  <a:pt x="801268" y="1662102"/>
                  <a:pt x="1125858" y="1676412"/>
                  <a:pt x="1334878" y="1484701"/>
                </a:cubicBezTo>
                <a:close/>
                <a:moveTo>
                  <a:pt x="1377610" y="748576"/>
                </a:moveTo>
                <a:cubicBezTo>
                  <a:pt x="1574477" y="963924"/>
                  <a:pt x="1559790" y="1298355"/>
                  <a:pt x="1344789" y="1495553"/>
                </a:cubicBezTo>
                <a:cubicBezTo>
                  <a:pt x="1129795" y="1692744"/>
                  <a:pt x="795912" y="1678026"/>
                  <a:pt x="599042" y="1462678"/>
                </a:cubicBezTo>
                <a:cubicBezTo>
                  <a:pt x="402171" y="1247330"/>
                  <a:pt x="416864" y="912899"/>
                  <a:pt x="631859" y="715708"/>
                </a:cubicBezTo>
                <a:cubicBezTo>
                  <a:pt x="846853" y="518510"/>
                  <a:pt x="1180736" y="533227"/>
                  <a:pt x="1377610" y="748576"/>
                </a:cubicBezTo>
                <a:close/>
                <a:moveTo>
                  <a:pt x="1382304" y="744270"/>
                </a:moveTo>
                <a:cubicBezTo>
                  <a:pt x="1581553" y="962214"/>
                  <a:pt x="1566681" y="1300684"/>
                  <a:pt x="1349095" y="1500255"/>
                </a:cubicBezTo>
                <a:cubicBezTo>
                  <a:pt x="1131502" y="1699832"/>
                  <a:pt x="793593" y="1684935"/>
                  <a:pt x="594345" y="1466991"/>
                </a:cubicBezTo>
                <a:cubicBezTo>
                  <a:pt x="395098" y="1249040"/>
                  <a:pt x="409969" y="910576"/>
                  <a:pt x="627558" y="711000"/>
                </a:cubicBezTo>
                <a:cubicBezTo>
                  <a:pt x="845146" y="511426"/>
                  <a:pt x="1183061" y="526320"/>
                  <a:pt x="1382304" y="744270"/>
                </a:cubicBezTo>
                <a:close/>
                <a:moveTo>
                  <a:pt x="1357063" y="1512886"/>
                </a:moveTo>
                <a:cubicBezTo>
                  <a:pt x="1579566" y="1308812"/>
                  <a:pt x="1594770" y="962705"/>
                  <a:pt x="1391030" y="739842"/>
                </a:cubicBezTo>
                <a:cubicBezTo>
                  <a:pt x="1187284" y="516977"/>
                  <a:pt x="841751" y="501747"/>
                  <a:pt x="619253" y="705826"/>
                </a:cubicBezTo>
                <a:cubicBezTo>
                  <a:pt x="396754" y="909900"/>
                  <a:pt x="381549" y="1256000"/>
                  <a:pt x="585290" y="1478870"/>
                </a:cubicBezTo>
                <a:cubicBezTo>
                  <a:pt x="789033" y="1701733"/>
                  <a:pt x="1134565" y="1716961"/>
                  <a:pt x="1357063" y="1512886"/>
                </a:cubicBezTo>
                <a:close/>
                <a:moveTo>
                  <a:pt x="1361368" y="1517588"/>
                </a:moveTo>
                <a:cubicBezTo>
                  <a:pt x="1586458" y="1311134"/>
                  <a:pt x="1601839" y="960995"/>
                  <a:pt x="1395724" y="735536"/>
                </a:cubicBezTo>
                <a:cubicBezTo>
                  <a:pt x="1189608" y="510071"/>
                  <a:pt x="840044" y="494662"/>
                  <a:pt x="614951" y="701117"/>
                </a:cubicBezTo>
                <a:cubicBezTo>
                  <a:pt x="389858" y="907572"/>
                  <a:pt x="374476" y="1257710"/>
                  <a:pt x="580593" y="1483176"/>
                </a:cubicBezTo>
                <a:cubicBezTo>
                  <a:pt x="786708" y="1708636"/>
                  <a:pt x="1136272" y="1724049"/>
                  <a:pt x="1361368" y="1517588"/>
                </a:cubicBezTo>
                <a:close/>
                <a:moveTo>
                  <a:pt x="1090719" y="812501"/>
                </a:moveTo>
                <a:cubicBezTo>
                  <a:pt x="1285701" y="920414"/>
                  <a:pt x="1356432" y="1166225"/>
                  <a:pt x="1248696" y="1361527"/>
                </a:cubicBezTo>
                <a:cubicBezTo>
                  <a:pt x="1222079" y="1409771"/>
                  <a:pt x="1187067" y="1450423"/>
                  <a:pt x="1146488" y="1482659"/>
                </a:cubicBezTo>
                <a:cubicBezTo>
                  <a:pt x="1240435" y="1452139"/>
                  <a:pt x="1323471" y="1387193"/>
                  <a:pt x="1375005" y="1293768"/>
                </a:cubicBezTo>
                <a:cubicBezTo>
                  <a:pt x="1482741" y="1098466"/>
                  <a:pt x="1412017" y="852655"/>
                  <a:pt x="1217028" y="744742"/>
                </a:cubicBezTo>
                <a:cubicBezTo>
                  <a:pt x="1070204" y="663483"/>
                  <a:pt x="894801" y="683580"/>
                  <a:pt x="771104" y="781846"/>
                </a:cubicBezTo>
                <a:cubicBezTo>
                  <a:pt x="873559" y="748557"/>
                  <a:pt x="989002" y="756206"/>
                  <a:pt x="1090719" y="812501"/>
                </a:cubicBezTo>
                <a:close/>
                <a:moveTo>
                  <a:pt x="2264128" y="231007"/>
                </a:moveTo>
                <a:cubicBezTo>
                  <a:pt x="2235657" y="293737"/>
                  <a:pt x="2161818" y="321475"/>
                  <a:pt x="2099189" y="292962"/>
                </a:cubicBezTo>
                <a:cubicBezTo>
                  <a:pt x="2098024" y="292430"/>
                  <a:pt x="2096865" y="291882"/>
                  <a:pt x="2095718" y="291319"/>
                </a:cubicBezTo>
                <a:cubicBezTo>
                  <a:pt x="2146583" y="312452"/>
                  <a:pt x="2205390" y="289497"/>
                  <a:pt x="2228351" y="238904"/>
                </a:cubicBezTo>
                <a:cubicBezTo>
                  <a:pt x="2251790" y="187244"/>
                  <a:pt x="2228982" y="126331"/>
                  <a:pt x="2177410" y="102850"/>
                </a:cubicBezTo>
                <a:cubicBezTo>
                  <a:pt x="2125838" y="79369"/>
                  <a:pt x="2065025" y="102212"/>
                  <a:pt x="2041579" y="153871"/>
                </a:cubicBezTo>
                <a:cubicBezTo>
                  <a:pt x="2028198" y="183361"/>
                  <a:pt x="2029885" y="215866"/>
                  <a:pt x="2043395" y="242703"/>
                </a:cubicBezTo>
                <a:cubicBezTo>
                  <a:pt x="2023535" y="208867"/>
                  <a:pt x="2019892" y="166200"/>
                  <a:pt x="2037337" y="127754"/>
                </a:cubicBezTo>
                <a:cubicBezTo>
                  <a:pt x="2065802" y="65025"/>
                  <a:pt x="2139647" y="37287"/>
                  <a:pt x="2202276" y="65799"/>
                </a:cubicBezTo>
                <a:cubicBezTo>
                  <a:pt x="2264898" y="94312"/>
                  <a:pt x="2292592" y="168279"/>
                  <a:pt x="2264128" y="231007"/>
                </a:cubicBezTo>
                <a:close/>
                <a:moveTo>
                  <a:pt x="1032326" y="1211489"/>
                </a:moveTo>
                <a:lnTo>
                  <a:pt x="896501" y="1135883"/>
                </a:lnTo>
                <a:lnTo>
                  <a:pt x="991524" y="1012786"/>
                </a:lnTo>
                <a:lnTo>
                  <a:pt x="858318" y="1092820"/>
                </a:lnTo>
                <a:lnTo>
                  <a:pt x="799338" y="948849"/>
                </a:lnTo>
                <a:lnTo>
                  <a:pt x="801963" y="1104412"/>
                </a:lnTo>
                <a:lnTo>
                  <a:pt x="647960" y="1083620"/>
                </a:lnTo>
                <a:lnTo>
                  <a:pt x="783791" y="1159150"/>
                </a:lnTo>
                <a:lnTo>
                  <a:pt x="688762" y="1282330"/>
                </a:lnTo>
                <a:lnTo>
                  <a:pt x="821981" y="1202207"/>
                </a:lnTo>
                <a:lnTo>
                  <a:pt x="880954" y="1346178"/>
                </a:lnTo>
                <a:lnTo>
                  <a:pt x="878413" y="1190621"/>
                </a:lnTo>
                <a:lnTo>
                  <a:pt x="1032326" y="1211489"/>
                </a:lnTo>
                <a:close/>
              </a:path>
            </a:pathLst>
          </a:custGeom>
          <a:solidFill>
            <a:schemeClr val="accent1">
              <a:alpha val="75000"/>
            </a:schemeClr>
          </a:solidFill>
          <a:ln w="6367" cap="flat">
            <a:noFill/>
            <a:prstDash val="solid"/>
            <a:miter/>
          </a:ln>
        </p:spPr>
        <p:txBody>
          <a:bodyPr rtlCol="0" anchor="ctr"/>
          <a:lstStyle/>
          <a:p>
            <a:endParaRPr lang="en-US" dirty="0"/>
          </a:p>
        </p:txBody>
      </p:sp>
      <p:graphicFrame>
        <p:nvGraphicFramePr>
          <p:cNvPr id="6" name="TextBox 2">
            <a:extLst>
              <a:ext uri="{FF2B5EF4-FFF2-40B4-BE49-F238E27FC236}">
                <a16:creationId xmlns:a16="http://schemas.microsoft.com/office/drawing/2014/main" id="{A44CF2EC-303D-0EBF-8B99-5D980D6F04C2}"/>
              </a:ext>
            </a:extLst>
          </p:cNvPr>
          <p:cNvGraphicFramePr/>
          <p:nvPr>
            <p:extLst>
              <p:ext uri="{D42A27DB-BD31-4B8C-83A1-F6EECF244321}">
                <p14:modId xmlns:p14="http://schemas.microsoft.com/office/powerpoint/2010/main" val="1608517949"/>
              </p:ext>
            </p:extLst>
          </p:nvPr>
        </p:nvGraphicFramePr>
        <p:xfrm>
          <a:off x="874139" y="1435095"/>
          <a:ext cx="9285862"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Footer Placeholder 4">
            <a:extLst>
              <a:ext uri="{FF2B5EF4-FFF2-40B4-BE49-F238E27FC236}">
                <a16:creationId xmlns:a16="http://schemas.microsoft.com/office/drawing/2014/main" id="{37AF0815-D1F1-BE16-B409-184BDDEE97C3}"/>
              </a:ext>
            </a:extLst>
          </p:cNvPr>
          <p:cNvSpPr txBox="1">
            <a:spLocks/>
          </p:cNvSpPr>
          <p:nvPr/>
        </p:nvSpPr>
        <p:spPr>
          <a:xfrm>
            <a:off x="1599851" y="6407187"/>
            <a:ext cx="9285863" cy="230832"/>
          </a:xfrm>
          <a:prstGeom prst="rect">
            <a:avLst/>
          </a:prstGeom>
        </p:spPr>
        <p:txBody>
          <a:bodyPr vert="horz" lIns="72000" tIns="72000" rIns="72000" bIns="72000" rtlCol="0">
            <a:noAutofit/>
          </a:bodyPr>
          <a:lstStyle>
            <a:lvl1pPr marL="0" indent="0" algn="l" defTabSz="914400" rtl="0" eaLnBrk="1" latinLnBrk="0" hangingPunct="1">
              <a:lnSpc>
                <a:spcPct val="200000"/>
              </a:lnSpc>
              <a:spcBef>
                <a:spcPts val="300"/>
              </a:spcBef>
              <a:buFont typeface="Arial" pitchFamily="34" charset="0"/>
              <a:buNone/>
              <a:defRPr sz="2000" b="1" kern="1200" cap="all" spc="300" baseline="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8"/>
              </a:buBlip>
              <a:defRPr sz="20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2000" kern="120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20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500" b="0" dirty="0">
                <a:solidFill>
                  <a:schemeClr val="bg1">
                    <a:lumMod val="50000"/>
                  </a:schemeClr>
                </a:solidFill>
                <a:latin typeface="+mn-lt"/>
              </a:rPr>
              <a:t>WC Smart Procurement Conference 2025</a:t>
            </a:r>
          </a:p>
        </p:txBody>
      </p:sp>
      <p:sp>
        <p:nvSpPr>
          <p:cNvPr id="12" name="TextBox 11">
            <a:extLst>
              <a:ext uri="{FF2B5EF4-FFF2-40B4-BE49-F238E27FC236}">
                <a16:creationId xmlns:a16="http://schemas.microsoft.com/office/drawing/2014/main" id="{5076B5B0-28B7-0FAC-5C81-A241F2338154}"/>
              </a:ext>
            </a:extLst>
          </p:cNvPr>
          <p:cNvSpPr txBox="1"/>
          <p:nvPr/>
        </p:nvSpPr>
        <p:spPr>
          <a:xfrm>
            <a:off x="755073" y="5542812"/>
            <a:ext cx="9404928" cy="369332"/>
          </a:xfrm>
          <a:prstGeom prst="rect">
            <a:avLst/>
          </a:prstGeom>
          <a:noFill/>
        </p:spPr>
        <p:txBody>
          <a:bodyPr wrap="square">
            <a:spAutoFit/>
          </a:bodyPr>
          <a:lstStyle/>
          <a:p>
            <a:r>
              <a:rPr lang="en-US" b="1" dirty="0">
                <a:solidFill>
                  <a:srgbClr val="E6AF00"/>
                </a:solidFill>
              </a:rPr>
              <a:t>"Shining with Creativity and Innovation: A Mindset, Not Just a Tool"</a:t>
            </a:r>
          </a:p>
        </p:txBody>
      </p:sp>
    </p:spTree>
    <p:extLst>
      <p:ext uri="{BB962C8B-B14F-4D97-AF65-F5344CB8AC3E}">
        <p14:creationId xmlns:p14="http://schemas.microsoft.com/office/powerpoint/2010/main" val="21945578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7A541-AB8A-BF05-B65B-5A7499E73918}"/>
              </a:ext>
            </a:extLst>
          </p:cNvPr>
          <p:cNvSpPr>
            <a:spLocks noGrp="1"/>
          </p:cNvSpPr>
          <p:nvPr>
            <p:ph type="title"/>
          </p:nvPr>
        </p:nvSpPr>
        <p:spPr>
          <a:xfrm>
            <a:off x="429768" y="239406"/>
            <a:ext cx="11549795" cy="685800"/>
          </a:xfrm>
        </p:spPr>
        <p:txBody>
          <a:bodyPr/>
          <a:lstStyle/>
          <a:p>
            <a:r>
              <a:rPr lang="en-US" sz="2800" b="1" cap="none" dirty="0">
                <a:solidFill>
                  <a:srgbClr val="001484"/>
                </a:solidFill>
                <a:latin typeface="Century Gothic" panose="020B0502020202020204" pitchFamily="34" charset="0"/>
              </a:rPr>
              <a:t>Reducing Red Tape &amp; Administrative Burdens </a:t>
            </a:r>
          </a:p>
        </p:txBody>
      </p:sp>
      <p:sp>
        <p:nvSpPr>
          <p:cNvPr id="3" name="Slide Number Placeholder 2">
            <a:extLst>
              <a:ext uri="{FF2B5EF4-FFF2-40B4-BE49-F238E27FC236}">
                <a16:creationId xmlns:a16="http://schemas.microsoft.com/office/drawing/2014/main" id="{3C66FD0A-E1A4-465B-1722-B0B04E8A3F16}"/>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200" b="0" i="0" u="none" strike="noStrike" kern="1200" cap="none" spc="0" normalizeH="0" baseline="0" noProof="0" smtClean="0">
                <a:ln>
                  <a:noFill/>
                </a:ln>
                <a:solidFill>
                  <a:srgbClr val="D19726">
                    <a:lumMod val="60000"/>
                    <a:lumOff val="40000"/>
                  </a:srgbClr>
                </a:solidFill>
                <a:effectLst/>
                <a:uLnTx/>
                <a:uFillTx/>
                <a:latin typeface="Gill Sans Nova Light"/>
                <a:ea typeface="+mn-ea"/>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srgbClr val="D19726">
                  <a:lumMod val="60000"/>
                  <a:lumOff val="40000"/>
                </a:srgbClr>
              </a:solidFill>
              <a:effectLst/>
              <a:uLnTx/>
              <a:uFillTx/>
              <a:latin typeface="Gill Sans Nova Light"/>
              <a:ea typeface="+mn-ea"/>
            </a:endParaRPr>
          </a:p>
        </p:txBody>
      </p:sp>
      <p:sp>
        <p:nvSpPr>
          <p:cNvPr id="8" name="Graphic 47">
            <a:extLst>
              <a:ext uri="{FF2B5EF4-FFF2-40B4-BE49-F238E27FC236}">
                <a16:creationId xmlns:a16="http://schemas.microsoft.com/office/drawing/2014/main" id="{E6578166-115D-F1D4-2DC9-B4E918360E90}"/>
              </a:ext>
              <a:ext uri="{C183D7F6-B498-43B3-948B-1728B52AA6E4}">
                <adec:decorative xmlns:adec="http://schemas.microsoft.com/office/drawing/2017/decorative" val="1"/>
              </a:ext>
            </a:extLst>
          </p:cNvPr>
          <p:cNvSpPr/>
          <p:nvPr/>
        </p:nvSpPr>
        <p:spPr>
          <a:xfrm>
            <a:off x="429768" y="1384408"/>
            <a:ext cx="2999736" cy="2487174"/>
          </a:xfrm>
          <a:custGeom>
            <a:avLst/>
            <a:gdLst>
              <a:gd name="connsiteX0" fmla="*/ 2124838 w 2323932"/>
              <a:gd name="connsiteY0" fmla="*/ 354726 h 1926844"/>
              <a:gd name="connsiteX1" fmla="*/ 2316579 w 2323932"/>
              <a:gd name="connsiteY1" fmla="*/ 199418 h 1926844"/>
              <a:gd name="connsiteX2" fmla="*/ 2161525 w 2323932"/>
              <a:gd name="connsiteY2" fmla="*/ 7364 h 1926844"/>
              <a:gd name="connsiteX3" fmla="*/ 1969785 w 2323932"/>
              <a:gd name="connsiteY3" fmla="*/ 162672 h 1926844"/>
              <a:gd name="connsiteX4" fmla="*/ 2124838 w 2323932"/>
              <a:gd name="connsiteY4" fmla="*/ 354726 h 1926844"/>
              <a:gd name="connsiteX5" fmla="*/ 2124170 w 2323932"/>
              <a:gd name="connsiteY5" fmla="*/ 361070 h 1926844"/>
              <a:gd name="connsiteX6" fmla="*/ 2322916 w 2323932"/>
              <a:gd name="connsiteY6" fmla="*/ 200089 h 1926844"/>
              <a:gd name="connsiteX7" fmla="*/ 2162194 w 2323932"/>
              <a:gd name="connsiteY7" fmla="*/ 1019 h 1926844"/>
              <a:gd name="connsiteX8" fmla="*/ 1963454 w 2323932"/>
              <a:gd name="connsiteY8" fmla="*/ 162001 h 1926844"/>
              <a:gd name="connsiteX9" fmla="*/ 2019064 w 2323932"/>
              <a:gd name="connsiteY9" fmla="*/ 312647 h 1926844"/>
              <a:gd name="connsiteX10" fmla="*/ 1907252 w 2323932"/>
              <a:gd name="connsiteY10" fmla="*/ 399608 h 1926844"/>
              <a:gd name="connsiteX11" fmla="*/ 1899418 w 2323932"/>
              <a:gd name="connsiteY11" fmla="*/ 396295 h 1926844"/>
              <a:gd name="connsiteX12" fmla="*/ 1883303 w 2323932"/>
              <a:gd name="connsiteY12" fmla="*/ 409348 h 1926844"/>
              <a:gd name="connsiteX13" fmla="*/ 1884641 w 2323932"/>
              <a:gd name="connsiteY13" fmla="*/ 417193 h 1926844"/>
              <a:gd name="connsiteX14" fmla="*/ 1751638 w 2323932"/>
              <a:gd name="connsiteY14" fmla="*/ 520629 h 1926844"/>
              <a:gd name="connsiteX15" fmla="*/ 1744161 w 2323932"/>
              <a:gd name="connsiteY15" fmla="*/ 517603 h 1926844"/>
              <a:gd name="connsiteX16" fmla="*/ 1728046 w 2323932"/>
              <a:gd name="connsiteY16" fmla="*/ 530656 h 1926844"/>
              <a:gd name="connsiteX17" fmla="*/ 1729193 w 2323932"/>
              <a:gd name="connsiteY17" fmla="*/ 538085 h 1926844"/>
              <a:gd name="connsiteX18" fmla="*/ 1472149 w 2323932"/>
              <a:gd name="connsiteY18" fmla="*/ 737986 h 1926844"/>
              <a:gd name="connsiteX19" fmla="*/ 1406800 w 2323932"/>
              <a:gd name="connsiteY19" fmla="*/ 653990 h 1926844"/>
              <a:gd name="connsiteX20" fmla="*/ 911584 w 2323932"/>
              <a:gd name="connsiteY20" fmla="*/ 438781 h 1926844"/>
              <a:gd name="connsiteX21" fmla="*/ 883483 w 2323932"/>
              <a:gd name="connsiteY21" fmla="*/ 411647 h 1926844"/>
              <a:gd name="connsiteX22" fmla="*/ 848573 w 2323932"/>
              <a:gd name="connsiteY22" fmla="*/ 439928 h 1926844"/>
              <a:gd name="connsiteX23" fmla="*/ 848407 w 2323932"/>
              <a:gd name="connsiteY23" fmla="*/ 442452 h 1926844"/>
              <a:gd name="connsiteX24" fmla="*/ 471678 w 2323932"/>
              <a:gd name="connsiteY24" fmla="*/ 612770 h 1926844"/>
              <a:gd name="connsiteX25" fmla="*/ 341982 w 2323932"/>
              <a:gd name="connsiteY25" fmla="*/ 775983 h 1926844"/>
              <a:gd name="connsiteX26" fmla="*/ 341297 w 2323932"/>
              <a:gd name="connsiteY26" fmla="*/ 772538 h 1926844"/>
              <a:gd name="connsiteX27" fmla="*/ 332506 w 2323932"/>
              <a:gd name="connsiteY27" fmla="*/ 706566 h 1926844"/>
              <a:gd name="connsiteX28" fmla="*/ 309099 w 2323932"/>
              <a:gd name="connsiteY28" fmla="*/ 768851 h 1926844"/>
              <a:gd name="connsiteX29" fmla="*/ 287525 w 2323932"/>
              <a:gd name="connsiteY29" fmla="*/ 786038 h 1926844"/>
              <a:gd name="connsiteX30" fmla="*/ 221656 w 2323932"/>
              <a:gd name="connsiteY30" fmla="*/ 794848 h 1926844"/>
              <a:gd name="connsiteX31" fmla="*/ 283841 w 2323932"/>
              <a:gd name="connsiteY31" fmla="*/ 818287 h 1926844"/>
              <a:gd name="connsiteX32" fmla="*/ 301001 w 2323932"/>
              <a:gd name="connsiteY32" fmla="*/ 839902 h 1926844"/>
              <a:gd name="connsiteX33" fmla="*/ 303302 w 2323932"/>
              <a:gd name="connsiteY33" fmla="*/ 857172 h 1926844"/>
              <a:gd name="connsiteX34" fmla="*/ 430527 w 2323932"/>
              <a:gd name="connsiteY34" fmla="*/ 1549430 h 1926844"/>
              <a:gd name="connsiteX35" fmla="*/ 441576 w 2323932"/>
              <a:gd name="connsiteY35" fmla="*/ 1561232 h 1926844"/>
              <a:gd name="connsiteX36" fmla="*/ 391343 w 2323932"/>
              <a:gd name="connsiteY36" fmla="*/ 1598738 h 1926844"/>
              <a:gd name="connsiteX37" fmla="*/ 378041 w 2323932"/>
              <a:gd name="connsiteY37" fmla="*/ 1593003 h 1926844"/>
              <a:gd name="connsiteX38" fmla="*/ 351184 w 2323932"/>
              <a:gd name="connsiteY38" fmla="*/ 1614758 h 1926844"/>
              <a:gd name="connsiteX39" fmla="*/ 353143 w 2323932"/>
              <a:gd name="connsiteY39" fmla="*/ 1627256 h 1926844"/>
              <a:gd name="connsiteX40" fmla="*/ 170444 w 2323932"/>
              <a:gd name="connsiteY40" fmla="*/ 1763667 h 1926844"/>
              <a:gd name="connsiteX41" fmla="*/ 107978 w 2323932"/>
              <a:gd name="connsiteY41" fmla="*/ 1731673 h 1926844"/>
              <a:gd name="connsiteX42" fmla="*/ 550 w 2323932"/>
              <a:gd name="connsiteY42" fmla="*/ 1818692 h 1926844"/>
              <a:gd name="connsiteX43" fmla="*/ 87424 w 2323932"/>
              <a:gd name="connsiteY43" fmla="*/ 1926293 h 1926844"/>
              <a:gd name="connsiteX44" fmla="*/ 194853 w 2323932"/>
              <a:gd name="connsiteY44" fmla="*/ 1839280 h 1926844"/>
              <a:gd name="connsiteX45" fmla="*/ 174545 w 2323932"/>
              <a:gd name="connsiteY45" fmla="*/ 1768560 h 1926844"/>
              <a:gd name="connsiteX46" fmla="*/ 356484 w 2323932"/>
              <a:gd name="connsiteY46" fmla="*/ 1632717 h 1926844"/>
              <a:gd name="connsiteX47" fmla="*/ 372903 w 2323932"/>
              <a:gd name="connsiteY47" fmla="*/ 1641661 h 1926844"/>
              <a:gd name="connsiteX48" fmla="*/ 399760 w 2323932"/>
              <a:gd name="connsiteY48" fmla="*/ 1619906 h 1926844"/>
              <a:gd name="connsiteX49" fmla="*/ 395617 w 2323932"/>
              <a:gd name="connsiteY49" fmla="*/ 1603504 h 1926844"/>
              <a:gd name="connsiteX50" fmla="*/ 446048 w 2323932"/>
              <a:gd name="connsiteY50" fmla="*/ 1565851 h 1926844"/>
              <a:gd name="connsiteX51" fmla="*/ 1365655 w 2323932"/>
              <a:gd name="connsiteY51" fmla="*/ 1590649 h 1926844"/>
              <a:gd name="connsiteX52" fmla="*/ 1475639 w 2323932"/>
              <a:gd name="connsiteY52" fmla="*/ 743351 h 1926844"/>
              <a:gd name="connsiteX53" fmla="*/ 1732957 w 2323932"/>
              <a:gd name="connsiteY53" fmla="*/ 543235 h 1926844"/>
              <a:gd name="connsiteX54" fmla="*/ 1741078 w 2323932"/>
              <a:gd name="connsiteY54" fmla="*/ 546796 h 1926844"/>
              <a:gd name="connsiteX55" fmla="*/ 1757192 w 2323932"/>
              <a:gd name="connsiteY55" fmla="*/ 533744 h 1926844"/>
              <a:gd name="connsiteX56" fmla="*/ 1755689 w 2323932"/>
              <a:gd name="connsiteY56" fmla="*/ 525556 h 1926844"/>
              <a:gd name="connsiteX57" fmla="*/ 1888558 w 2323932"/>
              <a:gd name="connsiteY57" fmla="*/ 422222 h 1926844"/>
              <a:gd name="connsiteX58" fmla="*/ 1896335 w 2323932"/>
              <a:gd name="connsiteY58" fmla="*/ 425488 h 1926844"/>
              <a:gd name="connsiteX59" fmla="*/ 1912449 w 2323932"/>
              <a:gd name="connsiteY59" fmla="*/ 412436 h 1926844"/>
              <a:gd name="connsiteX60" fmla="*/ 1911143 w 2323932"/>
              <a:gd name="connsiteY60" fmla="*/ 404656 h 1926844"/>
              <a:gd name="connsiteX61" fmla="*/ 2023841 w 2323932"/>
              <a:gd name="connsiteY61" fmla="*/ 317012 h 1926844"/>
              <a:gd name="connsiteX62" fmla="*/ 2124170 w 2323932"/>
              <a:gd name="connsiteY62" fmla="*/ 361070 h 1926844"/>
              <a:gd name="connsiteX63" fmla="*/ 1361349 w 2323932"/>
              <a:gd name="connsiteY63" fmla="*/ 1585947 h 1926844"/>
              <a:gd name="connsiteX64" fmla="*/ 451202 w 2323932"/>
              <a:gd name="connsiteY64" fmla="*/ 1562004 h 1926844"/>
              <a:gd name="connsiteX65" fmla="*/ 554154 w 2323932"/>
              <a:gd name="connsiteY65" fmla="*/ 1485135 h 1926844"/>
              <a:gd name="connsiteX66" fmla="*/ 565066 w 2323932"/>
              <a:gd name="connsiteY66" fmla="*/ 1497416 h 1926844"/>
              <a:gd name="connsiteX67" fmla="*/ 1375584 w 2323932"/>
              <a:gd name="connsiteY67" fmla="*/ 1533136 h 1926844"/>
              <a:gd name="connsiteX68" fmla="*/ 1411252 w 2323932"/>
              <a:gd name="connsiteY68" fmla="*/ 721290 h 1926844"/>
              <a:gd name="connsiteX69" fmla="*/ 600734 w 2323932"/>
              <a:gd name="connsiteY69" fmla="*/ 685564 h 1926844"/>
              <a:gd name="connsiteX70" fmla="*/ 550003 w 2323932"/>
              <a:gd name="connsiteY70" fmla="*/ 1480280 h 1926844"/>
              <a:gd name="connsiteX71" fmla="*/ 446723 w 2323932"/>
              <a:gd name="connsiteY71" fmla="*/ 1557385 h 1926844"/>
              <a:gd name="connsiteX72" fmla="*/ 435225 w 2323932"/>
              <a:gd name="connsiteY72" fmla="*/ 1545123 h 1926844"/>
              <a:gd name="connsiteX73" fmla="*/ 305057 w 2323932"/>
              <a:gd name="connsiteY73" fmla="*/ 870346 h 1926844"/>
              <a:gd name="connsiteX74" fmla="*/ 309792 w 2323932"/>
              <a:gd name="connsiteY74" fmla="*/ 905875 h 1926844"/>
              <a:gd name="connsiteX75" fmla="*/ 333199 w 2323932"/>
              <a:gd name="connsiteY75" fmla="*/ 843589 h 1926844"/>
              <a:gd name="connsiteX76" fmla="*/ 354773 w 2323932"/>
              <a:gd name="connsiteY76" fmla="*/ 826402 h 1926844"/>
              <a:gd name="connsiteX77" fmla="*/ 420642 w 2323932"/>
              <a:gd name="connsiteY77" fmla="*/ 817598 h 1926844"/>
              <a:gd name="connsiteX78" fmla="*/ 358457 w 2323932"/>
              <a:gd name="connsiteY78" fmla="*/ 794153 h 1926844"/>
              <a:gd name="connsiteX79" fmla="*/ 345184 w 2323932"/>
              <a:gd name="connsiteY79" fmla="*/ 783320 h 1926844"/>
              <a:gd name="connsiteX80" fmla="*/ 475980 w 2323932"/>
              <a:gd name="connsiteY80" fmla="*/ 617475 h 1926844"/>
              <a:gd name="connsiteX81" fmla="*/ 848872 w 2323932"/>
              <a:gd name="connsiteY81" fmla="*/ 448818 h 1926844"/>
              <a:gd name="connsiteX82" fmla="*/ 876808 w 2323932"/>
              <a:gd name="connsiteY82" fmla="*/ 474899 h 1926844"/>
              <a:gd name="connsiteX83" fmla="*/ 911718 w 2323932"/>
              <a:gd name="connsiteY83" fmla="*/ 446619 h 1926844"/>
              <a:gd name="connsiteX84" fmla="*/ 911839 w 2323932"/>
              <a:gd name="connsiteY84" fmla="*/ 445158 h 1926844"/>
              <a:gd name="connsiteX85" fmla="*/ 1402106 w 2323932"/>
              <a:gd name="connsiteY85" fmla="*/ 658297 h 1926844"/>
              <a:gd name="connsiteX86" fmla="*/ 1361349 w 2323932"/>
              <a:gd name="connsiteY86" fmla="*/ 1585947 h 1926844"/>
              <a:gd name="connsiteX87" fmla="*/ 1371285 w 2323932"/>
              <a:gd name="connsiteY87" fmla="*/ 1528434 h 1926844"/>
              <a:gd name="connsiteX88" fmla="*/ 1406552 w 2323932"/>
              <a:gd name="connsiteY88" fmla="*/ 725596 h 1926844"/>
              <a:gd name="connsiteX89" fmla="*/ 605035 w 2323932"/>
              <a:gd name="connsiteY89" fmla="*/ 690265 h 1926844"/>
              <a:gd name="connsiteX90" fmla="*/ 569764 w 2323932"/>
              <a:gd name="connsiteY90" fmla="*/ 1493103 h 1926844"/>
              <a:gd name="connsiteX91" fmla="*/ 1371285 w 2323932"/>
              <a:gd name="connsiteY91" fmla="*/ 1528434 h 1926844"/>
              <a:gd name="connsiteX92" fmla="*/ 1346553 w 2323932"/>
              <a:gd name="connsiteY92" fmla="*/ 777055 h 1926844"/>
              <a:gd name="connsiteX93" fmla="*/ 1316350 w 2323932"/>
              <a:gd name="connsiteY93" fmla="*/ 1464445 h 1926844"/>
              <a:gd name="connsiteX94" fmla="*/ 630089 w 2323932"/>
              <a:gd name="connsiteY94" fmla="*/ 1434199 h 1926844"/>
              <a:gd name="connsiteX95" fmla="*/ 660291 w 2323932"/>
              <a:gd name="connsiteY95" fmla="*/ 746809 h 1926844"/>
              <a:gd name="connsiteX96" fmla="*/ 1346553 w 2323932"/>
              <a:gd name="connsiteY96" fmla="*/ 777055 h 1926844"/>
              <a:gd name="connsiteX97" fmla="*/ 1351247 w 2323932"/>
              <a:gd name="connsiteY97" fmla="*/ 772749 h 1926844"/>
              <a:gd name="connsiteX98" fmla="*/ 1320650 w 2323932"/>
              <a:gd name="connsiteY98" fmla="*/ 1469153 h 1926844"/>
              <a:gd name="connsiteX99" fmla="*/ 625392 w 2323932"/>
              <a:gd name="connsiteY99" fmla="*/ 1438505 h 1926844"/>
              <a:gd name="connsiteX100" fmla="*/ 655986 w 2323932"/>
              <a:gd name="connsiteY100" fmla="*/ 742107 h 1926844"/>
              <a:gd name="connsiteX101" fmla="*/ 1351247 w 2323932"/>
              <a:gd name="connsiteY101" fmla="*/ 772749 h 1926844"/>
              <a:gd name="connsiteX102" fmla="*/ 1330573 w 2323932"/>
              <a:gd name="connsiteY102" fmla="*/ 1479999 h 1926844"/>
              <a:gd name="connsiteX103" fmla="*/ 1362081 w 2323932"/>
              <a:gd name="connsiteY103" fmla="*/ 762816 h 1926844"/>
              <a:gd name="connsiteX104" fmla="*/ 646075 w 2323932"/>
              <a:gd name="connsiteY104" fmla="*/ 731255 h 1926844"/>
              <a:gd name="connsiteX105" fmla="*/ 614569 w 2323932"/>
              <a:gd name="connsiteY105" fmla="*/ 1448438 h 1926844"/>
              <a:gd name="connsiteX106" fmla="*/ 1330573 w 2323932"/>
              <a:gd name="connsiteY106" fmla="*/ 1479999 h 1926844"/>
              <a:gd name="connsiteX107" fmla="*/ 1334878 w 2323932"/>
              <a:gd name="connsiteY107" fmla="*/ 1484701 h 1926844"/>
              <a:gd name="connsiteX108" fmla="*/ 1366782 w 2323932"/>
              <a:gd name="connsiteY108" fmla="*/ 758503 h 1926844"/>
              <a:gd name="connsiteX109" fmla="*/ 641776 w 2323932"/>
              <a:gd name="connsiteY109" fmla="*/ 726547 h 1926844"/>
              <a:gd name="connsiteX110" fmla="*/ 609872 w 2323932"/>
              <a:gd name="connsiteY110" fmla="*/ 1452745 h 1926844"/>
              <a:gd name="connsiteX111" fmla="*/ 1334878 w 2323932"/>
              <a:gd name="connsiteY111" fmla="*/ 1484701 h 1926844"/>
              <a:gd name="connsiteX112" fmla="*/ 1377610 w 2323932"/>
              <a:gd name="connsiteY112" fmla="*/ 748576 h 1926844"/>
              <a:gd name="connsiteX113" fmla="*/ 1344789 w 2323932"/>
              <a:gd name="connsiteY113" fmla="*/ 1495553 h 1926844"/>
              <a:gd name="connsiteX114" fmla="*/ 599042 w 2323932"/>
              <a:gd name="connsiteY114" fmla="*/ 1462678 h 1926844"/>
              <a:gd name="connsiteX115" fmla="*/ 631859 w 2323932"/>
              <a:gd name="connsiteY115" fmla="*/ 715708 h 1926844"/>
              <a:gd name="connsiteX116" fmla="*/ 1377610 w 2323932"/>
              <a:gd name="connsiteY116" fmla="*/ 748576 h 1926844"/>
              <a:gd name="connsiteX117" fmla="*/ 1382304 w 2323932"/>
              <a:gd name="connsiteY117" fmla="*/ 744270 h 1926844"/>
              <a:gd name="connsiteX118" fmla="*/ 1349095 w 2323932"/>
              <a:gd name="connsiteY118" fmla="*/ 1500255 h 1926844"/>
              <a:gd name="connsiteX119" fmla="*/ 594345 w 2323932"/>
              <a:gd name="connsiteY119" fmla="*/ 1466991 h 1926844"/>
              <a:gd name="connsiteX120" fmla="*/ 627558 w 2323932"/>
              <a:gd name="connsiteY120" fmla="*/ 711000 h 1926844"/>
              <a:gd name="connsiteX121" fmla="*/ 1382304 w 2323932"/>
              <a:gd name="connsiteY121" fmla="*/ 744270 h 1926844"/>
              <a:gd name="connsiteX122" fmla="*/ 1357063 w 2323932"/>
              <a:gd name="connsiteY122" fmla="*/ 1512886 h 1926844"/>
              <a:gd name="connsiteX123" fmla="*/ 1391030 w 2323932"/>
              <a:gd name="connsiteY123" fmla="*/ 739842 h 1926844"/>
              <a:gd name="connsiteX124" fmla="*/ 619253 w 2323932"/>
              <a:gd name="connsiteY124" fmla="*/ 705826 h 1926844"/>
              <a:gd name="connsiteX125" fmla="*/ 585290 w 2323932"/>
              <a:gd name="connsiteY125" fmla="*/ 1478870 h 1926844"/>
              <a:gd name="connsiteX126" fmla="*/ 1357063 w 2323932"/>
              <a:gd name="connsiteY126" fmla="*/ 1512886 h 1926844"/>
              <a:gd name="connsiteX127" fmla="*/ 1361368 w 2323932"/>
              <a:gd name="connsiteY127" fmla="*/ 1517588 h 1926844"/>
              <a:gd name="connsiteX128" fmla="*/ 1395724 w 2323932"/>
              <a:gd name="connsiteY128" fmla="*/ 735536 h 1926844"/>
              <a:gd name="connsiteX129" fmla="*/ 614951 w 2323932"/>
              <a:gd name="connsiteY129" fmla="*/ 701117 h 1926844"/>
              <a:gd name="connsiteX130" fmla="*/ 580593 w 2323932"/>
              <a:gd name="connsiteY130" fmla="*/ 1483176 h 1926844"/>
              <a:gd name="connsiteX131" fmla="*/ 1361368 w 2323932"/>
              <a:gd name="connsiteY131" fmla="*/ 1517588 h 1926844"/>
              <a:gd name="connsiteX132" fmla="*/ 1090719 w 2323932"/>
              <a:gd name="connsiteY132" fmla="*/ 812501 h 1926844"/>
              <a:gd name="connsiteX133" fmla="*/ 1248696 w 2323932"/>
              <a:gd name="connsiteY133" fmla="*/ 1361527 h 1926844"/>
              <a:gd name="connsiteX134" fmla="*/ 1146488 w 2323932"/>
              <a:gd name="connsiteY134" fmla="*/ 1482659 h 1926844"/>
              <a:gd name="connsiteX135" fmla="*/ 1375005 w 2323932"/>
              <a:gd name="connsiteY135" fmla="*/ 1293768 h 1926844"/>
              <a:gd name="connsiteX136" fmla="*/ 1217028 w 2323932"/>
              <a:gd name="connsiteY136" fmla="*/ 744742 h 1926844"/>
              <a:gd name="connsiteX137" fmla="*/ 771104 w 2323932"/>
              <a:gd name="connsiteY137" fmla="*/ 781846 h 1926844"/>
              <a:gd name="connsiteX138" fmla="*/ 1090719 w 2323932"/>
              <a:gd name="connsiteY138" fmla="*/ 812501 h 1926844"/>
              <a:gd name="connsiteX139" fmla="*/ 2264128 w 2323932"/>
              <a:gd name="connsiteY139" fmla="*/ 231007 h 1926844"/>
              <a:gd name="connsiteX140" fmla="*/ 2099189 w 2323932"/>
              <a:gd name="connsiteY140" fmla="*/ 292962 h 1926844"/>
              <a:gd name="connsiteX141" fmla="*/ 2095718 w 2323932"/>
              <a:gd name="connsiteY141" fmla="*/ 291319 h 1926844"/>
              <a:gd name="connsiteX142" fmla="*/ 2228351 w 2323932"/>
              <a:gd name="connsiteY142" fmla="*/ 238904 h 1926844"/>
              <a:gd name="connsiteX143" fmla="*/ 2177410 w 2323932"/>
              <a:gd name="connsiteY143" fmla="*/ 102850 h 1926844"/>
              <a:gd name="connsiteX144" fmla="*/ 2041579 w 2323932"/>
              <a:gd name="connsiteY144" fmla="*/ 153871 h 1926844"/>
              <a:gd name="connsiteX145" fmla="*/ 2043395 w 2323932"/>
              <a:gd name="connsiteY145" fmla="*/ 242703 h 1926844"/>
              <a:gd name="connsiteX146" fmla="*/ 2037337 w 2323932"/>
              <a:gd name="connsiteY146" fmla="*/ 127754 h 1926844"/>
              <a:gd name="connsiteX147" fmla="*/ 2202276 w 2323932"/>
              <a:gd name="connsiteY147" fmla="*/ 65799 h 1926844"/>
              <a:gd name="connsiteX148" fmla="*/ 2264128 w 2323932"/>
              <a:gd name="connsiteY148" fmla="*/ 231007 h 1926844"/>
              <a:gd name="connsiteX149" fmla="*/ 1032326 w 2323932"/>
              <a:gd name="connsiteY149" fmla="*/ 1211489 h 1926844"/>
              <a:gd name="connsiteX150" fmla="*/ 896501 w 2323932"/>
              <a:gd name="connsiteY150" fmla="*/ 1135883 h 1926844"/>
              <a:gd name="connsiteX151" fmla="*/ 991524 w 2323932"/>
              <a:gd name="connsiteY151" fmla="*/ 1012786 h 1926844"/>
              <a:gd name="connsiteX152" fmla="*/ 858318 w 2323932"/>
              <a:gd name="connsiteY152" fmla="*/ 1092820 h 1926844"/>
              <a:gd name="connsiteX153" fmla="*/ 799338 w 2323932"/>
              <a:gd name="connsiteY153" fmla="*/ 948849 h 1926844"/>
              <a:gd name="connsiteX154" fmla="*/ 801963 w 2323932"/>
              <a:gd name="connsiteY154" fmla="*/ 1104412 h 1926844"/>
              <a:gd name="connsiteX155" fmla="*/ 647960 w 2323932"/>
              <a:gd name="connsiteY155" fmla="*/ 1083620 h 1926844"/>
              <a:gd name="connsiteX156" fmla="*/ 783791 w 2323932"/>
              <a:gd name="connsiteY156" fmla="*/ 1159150 h 1926844"/>
              <a:gd name="connsiteX157" fmla="*/ 688762 w 2323932"/>
              <a:gd name="connsiteY157" fmla="*/ 1282330 h 1926844"/>
              <a:gd name="connsiteX158" fmla="*/ 821981 w 2323932"/>
              <a:gd name="connsiteY158" fmla="*/ 1202207 h 1926844"/>
              <a:gd name="connsiteX159" fmla="*/ 880954 w 2323932"/>
              <a:gd name="connsiteY159" fmla="*/ 1346178 h 1926844"/>
              <a:gd name="connsiteX160" fmla="*/ 878413 w 2323932"/>
              <a:gd name="connsiteY160" fmla="*/ 1190621 h 1926844"/>
              <a:gd name="connsiteX161" fmla="*/ 1032326 w 2323932"/>
              <a:gd name="connsiteY161" fmla="*/ 1211489 h 192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2323932" h="1926844">
                <a:moveTo>
                  <a:pt x="2124838" y="354726"/>
                </a:moveTo>
                <a:cubicBezTo>
                  <a:pt x="2220606" y="364873"/>
                  <a:pt x="2306451" y="295339"/>
                  <a:pt x="2316579" y="199418"/>
                </a:cubicBezTo>
                <a:cubicBezTo>
                  <a:pt x="2326712" y="103496"/>
                  <a:pt x="2257293" y="17511"/>
                  <a:pt x="2161525" y="7364"/>
                </a:cubicBezTo>
                <a:cubicBezTo>
                  <a:pt x="2065764" y="-2784"/>
                  <a:pt x="1979919" y="66750"/>
                  <a:pt x="1969785" y="162672"/>
                </a:cubicBezTo>
                <a:cubicBezTo>
                  <a:pt x="1959658" y="258593"/>
                  <a:pt x="2029077" y="344579"/>
                  <a:pt x="2124838" y="354726"/>
                </a:cubicBezTo>
                <a:close/>
                <a:moveTo>
                  <a:pt x="2124170" y="361070"/>
                </a:moveTo>
                <a:cubicBezTo>
                  <a:pt x="2223434" y="371588"/>
                  <a:pt x="2312413" y="299514"/>
                  <a:pt x="2322916" y="200089"/>
                </a:cubicBezTo>
                <a:cubicBezTo>
                  <a:pt x="2333413" y="100664"/>
                  <a:pt x="2261459" y="11537"/>
                  <a:pt x="2162194" y="1019"/>
                </a:cubicBezTo>
                <a:cubicBezTo>
                  <a:pt x="2062936" y="-9499"/>
                  <a:pt x="1973957" y="62575"/>
                  <a:pt x="1963454" y="162001"/>
                </a:cubicBezTo>
                <a:cubicBezTo>
                  <a:pt x="1957289" y="220374"/>
                  <a:pt x="1979549" y="275198"/>
                  <a:pt x="2019064" y="312647"/>
                </a:cubicBezTo>
                <a:lnTo>
                  <a:pt x="1907252" y="399608"/>
                </a:lnTo>
                <a:cubicBezTo>
                  <a:pt x="1905099" y="397811"/>
                  <a:pt x="1902411" y="396612"/>
                  <a:pt x="1899418" y="396295"/>
                </a:cubicBezTo>
                <a:cubicBezTo>
                  <a:pt x="1891367" y="395442"/>
                  <a:pt x="1884157" y="401286"/>
                  <a:pt x="1883303" y="409348"/>
                </a:cubicBezTo>
                <a:cubicBezTo>
                  <a:pt x="1883010" y="412139"/>
                  <a:pt x="1883513" y="414831"/>
                  <a:pt x="1884641" y="417193"/>
                </a:cubicBezTo>
                <a:lnTo>
                  <a:pt x="1751638" y="520629"/>
                </a:lnTo>
                <a:cubicBezTo>
                  <a:pt x="1749549" y="518992"/>
                  <a:pt x="1746988" y="517903"/>
                  <a:pt x="1744161" y="517603"/>
                </a:cubicBezTo>
                <a:cubicBezTo>
                  <a:pt x="1736110" y="516750"/>
                  <a:pt x="1728900" y="522594"/>
                  <a:pt x="1728046" y="530656"/>
                </a:cubicBezTo>
                <a:cubicBezTo>
                  <a:pt x="1727766" y="533285"/>
                  <a:pt x="1728199" y="535826"/>
                  <a:pt x="1729193" y="538085"/>
                </a:cubicBezTo>
                <a:lnTo>
                  <a:pt x="1472149" y="737986"/>
                </a:lnTo>
                <a:cubicBezTo>
                  <a:pt x="1452945" y="708741"/>
                  <a:pt x="1431162" y="680638"/>
                  <a:pt x="1406800" y="653990"/>
                </a:cubicBezTo>
                <a:cubicBezTo>
                  <a:pt x="1274581" y="509357"/>
                  <a:pt x="1093076" y="436897"/>
                  <a:pt x="911584" y="438781"/>
                </a:cubicBezTo>
                <a:cubicBezTo>
                  <a:pt x="909590" y="424690"/>
                  <a:pt x="898259" y="413212"/>
                  <a:pt x="883483" y="411647"/>
                </a:cubicBezTo>
                <a:cubicBezTo>
                  <a:pt x="866050" y="409799"/>
                  <a:pt x="850414" y="422461"/>
                  <a:pt x="848573" y="439928"/>
                </a:cubicBezTo>
                <a:cubicBezTo>
                  <a:pt x="848484" y="440773"/>
                  <a:pt x="848426" y="441616"/>
                  <a:pt x="848407" y="442452"/>
                </a:cubicBezTo>
                <a:cubicBezTo>
                  <a:pt x="712634" y="456860"/>
                  <a:pt x="580099" y="513326"/>
                  <a:pt x="471678" y="612770"/>
                </a:cubicBezTo>
                <a:cubicBezTo>
                  <a:pt x="418717" y="661346"/>
                  <a:pt x="375450" y="716563"/>
                  <a:pt x="341982" y="775983"/>
                </a:cubicBezTo>
                <a:cubicBezTo>
                  <a:pt x="341682" y="774861"/>
                  <a:pt x="341452" y="773712"/>
                  <a:pt x="341297" y="772538"/>
                </a:cubicBezTo>
                <a:lnTo>
                  <a:pt x="332506" y="706566"/>
                </a:lnTo>
                <a:lnTo>
                  <a:pt x="309099" y="768851"/>
                </a:lnTo>
                <a:cubicBezTo>
                  <a:pt x="305625" y="778121"/>
                  <a:pt x="297328" y="784698"/>
                  <a:pt x="287525" y="786038"/>
                </a:cubicBezTo>
                <a:lnTo>
                  <a:pt x="221656" y="794848"/>
                </a:lnTo>
                <a:lnTo>
                  <a:pt x="283841" y="818287"/>
                </a:lnTo>
                <a:cubicBezTo>
                  <a:pt x="293096" y="821771"/>
                  <a:pt x="299662" y="830084"/>
                  <a:pt x="301001" y="839902"/>
                </a:cubicBezTo>
                <a:lnTo>
                  <a:pt x="303302" y="857172"/>
                </a:lnTo>
                <a:cubicBezTo>
                  <a:pt x="212954" y="1085757"/>
                  <a:pt x="253630" y="1355932"/>
                  <a:pt x="430527" y="1549430"/>
                </a:cubicBezTo>
                <a:cubicBezTo>
                  <a:pt x="434173" y="1553417"/>
                  <a:pt x="437856" y="1557353"/>
                  <a:pt x="441576" y="1561232"/>
                </a:cubicBezTo>
                <a:lnTo>
                  <a:pt x="391343" y="1598738"/>
                </a:lnTo>
                <a:cubicBezTo>
                  <a:pt x="387718" y="1595625"/>
                  <a:pt x="383146" y="1593545"/>
                  <a:pt x="378041" y="1593003"/>
                </a:cubicBezTo>
                <a:cubicBezTo>
                  <a:pt x="364628" y="1591587"/>
                  <a:pt x="352603" y="1601322"/>
                  <a:pt x="351184" y="1614758"/>
                </a:cubicBezTo>
                <a:cubicBezTo>
                  <a:pt x="350717" y="1619186"/>
                  <a:pt x="351459" y="1623460"/>
                  <a:pt x="353143" y="1627256"/>
                </a:cubicBezTo>
                <a:lnTo>
                  <a:pt x="170444" y="1763667"/>
                </a:lnTo>
                <a:cubicBezTo>
                  <a:pt x="154862" y="1746244"/>
                  <a:pt x="133029" y="1734327"/>
                  <a:pt x="107978" y="1731673"/>
                </a:cubicBezTo>
                <a:cubicBezTo>
                  <a:pt x="54323" y="1725989"/>
                  <a:pt x="6226" y="1764950"/>
                  <a:pt x="550" y="1818692"/>
                </a:cubicBezTo>
                <a:cubicBezTo>
                  <a:pt x="-5126" y="1872435"/>
                  <a:pt x="33769" y="1920608"/>
                  <a:pt x="87424" y="1926293"/>
                </a:cubicBezTo>
                <a:cubicBezTo>
                  <a:pt x="141080" y="1931983"/>
                  <a:pt x="189177" y="1893022"/>
                  <a:pt x="194853" y="1839280"/>
                </a:cubicBezTo>
                <a:cubicBezTo>
                  <a:pt x="197637" y="1812912"/>
                  <a:pt x="189695" y="1787885"/>
                  <a:pt x="174545" y="1768560"/>
                </a:cubicBezTo>
                <a:lnTo>
                  <a:pt x="356484" y="1632717"/>
                </a:lnTo>
                <a:cubicBezTo>
                  <a:pt x="360414" y="1637585"/>
                  <a:pt x="366197" y="1640953"/>
                  <a:pt x="372903" y="1641661"/>
                </a:cubicBezTo>
                <a:cubicBezTo>
                  <a:pt x="386316" y="1643084"/>
                  <a:pt x="398341" y="1633342"/>
                  <a:pt x="399760" y="1619906"/>
                </a:cubicBezTo>
                <a:cubicBezTo>
                  <a:pt x="400396" y="1613884"/>
                  <a:pt x="398791" y="1608136"/>
                  <a:pt x="395617" y="1603504"/>
                </a:cubicBezTo>
                <a:lnTo>
                  <a:pt x="446048" y="1565851"/>
                </a:lnTo>
                <a:cubicBezTo>
                  <a:pt x="694628" y="1820115"/>
                  <a:pt x="1101630" y="1832811"/>
                  <a:pt x="1365655" y="1590649"/>
                </a:cubicBezTo>
                <a:cubicBezTo>
                  <a:pt x="1607018" y="1369272"/>
                  <a:pt x="1647055" y="1009954"/>
                  <a:pt x="1475639" y="743351"/>
                </a:cubicBezTo>
                <a:lnTo>
                  <a:pt x="1732957" y="543235"/>
                </a:lnTo>
                <a:cubicBezTo>
                  <a:pt x="1735154" y="545169"/>
                  <a:pt x="1737944" y="546465"/>
                  <a:pt x="1741078" y="546796"/>
                </a:cubicBezTo>
                <a:cubicBezTo>
                  <a:pt x="1749129" y="547649"/>
                  <a:pt x="1756338" y="541805"/>
                  <a:pt x="1757192" y="533744"/>
                </a:cubicBezTo>
                <a:cubicBezTo>
                  <a:pt x="1757498" y="530816"/>
                  <a:pt x="1756931" y="527998"/>
                  <a:pt x="1755689" y="525556"/>
                </a:cubicBezTo>
                <a:lnTo>
                  <a:pt x="1888558" y="422222"/>
                </a:lnTo>
                <a:cubicBezTo>
                  <a:pt x="1890698" y="423992"/>
                  <a:pt x="1893367" y="425174"/>
                  <a:pt x="1896335" y="425488"/>
                </a:cubicBezTo>
                <a:cubicBezTo>
                  <a:pt x="1904379" y="426341"/>
                  <a:pt x="1911596" y="420497"/>
                  <a:pt x="1912449" y="412436"/>
                </a:cubicBezTo>
                <a:cubicBezTo>
                  <a:pt x="1912742" y="409670"/>
                  <a:pt x="1912245" y="407002"/>
                  <a:pt x="1911143" y="404656"/>
                </a:cubicBezTo>
                <a:lnTo>
                  <a:pt x="2023841" y="317012"/>
                </a:lnTo>
                <a:cubicBezTo>
                  <a:pt x="2050961" y="340938"/>
                  <a:pt x="2085495" y="356972"/>
                  <a:pt x="2124170" y="361070"/>
                </a:cubicBezTo>
                <a:close/>
                <a:moveTo>
                  <a:pt x="1361349" y="1585947"/>
                </a:moveTo>
                <a:cubicBezTo>
                  <a:pt x="1100082" y="1825576"/>
                  <a:pt x="697449" y="1813225"/>
                  <a:pt x="451202" y="1562004"/>
                </a:cubicBezTo>
                <a:lnTo>
                  <a:pt x="554154" y="1485135"/>
                </a:lnTo>
                <a:cubicBezTo>
                  <a:pt x="557722" y="1489262"/>
                  <a:pt x="561359" y="1493358"/>
                  <a:pt x="565066" y="1497416"/>
                </a:cubicBezTo>
                <a:cubicBezTo>
                  <a:pt x="779033" y="1731462"/>
                  <a:pt x="1141915" y="1747456"/>
                  <a:pt x="1375584" y="1533136"/>
                </a:cubicBezTo>
                <a:cubicBezTo>
                  <a:pt x="1609253" y="1318815"/>
                  <a:pt x="1625221" y="955343"/>
                  <a:pt x="1411252" y="721290"/>
                </a:cubicBezTo>
                <a:cubicBezTo>
                  <a:pt x="1197283" y="487237"/>
                  <a:pt x="834401" y="471242"/>
                  <a:pt x="600734" y="685564"/>
                </a:cubicBezTo>
                <a:cubicBezTo>
                  <a:pt x="372695" y="894723"/>
                  <a:pt x="351993" y="1245933"/>
                  <a:pt x="550003" y="1480280"/>
                </a:cubicBezTo>
                <a:lnTo>
                  <a:pt x="446723" y="1557385"/>
                </a:lnTo>
                <a:cubicBezTo>
                  <a:pt x="442850" y="1553359"/>
                  <a:pt x="439017" y="1549270"/>
                  <a:pt x="435225" y="1545123"/>
                </a:cubicBezTo>
                <a:cubicBezTo>
                  <a:pt x="262813" y="1356532"/>
                  <a:pt x="221059" y="1094389"/>
                  <a:pt x="305057" y="870346"/>
                </a:cubicBezTo>
                <a:lnTo>
                  <a:pt x="309792" y="905875"/>
                </a:lnTo>
                <a:lnTo>
                  <a:pt x="333199" y="843589"/>
                </a:lnTo>
                <a:cubicBezTo>
                  <a:pt x="336673" y="834320"/>
                  <a:pt x="344970" y="827742"/>
                  <a:pt x="354773" y="826402"/>
                </a:cubicBezTo>
                <a:lnTo>
                  <a:pt x="420642" y="817598"/>
                </a:lnTo>
                <a:lnTo>
                  <a:pt x="358457" y="794153"/>
                </a:lnTo>
                <a:cubicBezTo>
                  <a:pt x="352857" y="792054"/>
                  <a:pt x="348248" y="788201"/>
                  <a:pt x="345184" y="783320"/>
                </a:cubicBezTo>
                <a:cubicBezTo>
                  <a:pt x="378645" y="722872"/>
                  <a:pt x="422281" y="666724"/>
                  <a:pt x="475980" y="617475"/>
                </a:cubicBezTo>
                <a:cubicBezTo>
                  <a:pt x="583302" y="519039"/>
                  <a:pt x="714481" y="463123"/>
                  <a:pt x="848872" y="448818"/>
                </a:cubicBezTo>
                <a:cubicBezTo>
                  <a:pt x="851273" y="462425"/>
                  <a:pt x="862400" y="473373"/>
                  <a:pt x="876808" y="474899"/>
                </a:cubicBezTo>
                <a:cubicBezTo>
                  <a:pt x="894240" y="476747"/>
                  <a:pt x="909877" y="464086"/>
                  <a:pt x="911718" y="446619"/>
                </a:cubicBezTo>
                <a:cubicBezTo>
                  <a:pt x="911769" y="446131"/>
                  <a:pt x="911813" y="445644"/>
                  <a:pt x="911839" y="445158"/>
                </a:cubicBezTo>
                <a:cubicBezTo>
                  <a:pt x="1091522" y="443345"/>
                  <a:pt x="1271205" y="515107"/>
                  <a:pt x="1402106" y="658297"/>
                </a:cubicBezTo>
                <a:cubicBezTo>
                  <a:pt x="1646596" y="925735"/>
                  <a:pt x="1628348" y="1341055"/>
                  <a:pt x="1361349" y="1585947"/>
                </a:cubicBezTo>
                <a:close/>
                <a:moveTo>
                  <a:pt x="1371285" y="1528434"/>
                </a:moveTo>
                <a:cubicBezTo>
                  <a:pt x="1602355" y="1316493"/>
                  <a:pt x="1618145" y="957053"/>
                  <a:pt x="1406552" y="725596"/>
                </a:cubicBezTo>
                <a:cubicBezTo>
                  <a:pt x="1194959" y="494144"/>
                  <a:pt x="836108" y="478326"/>
                  <a:pt x="605035" y="690265"/>
                </a:cubicBezTo>
                <a:cubicBezTo>
                  <a:pt x="373962" y="902206"/>
                  <a:pt x="358170" y="1261653"/>
                  <a:pt x="569764" y="1493103"/>
                </a:cubicBezTo>
                <a:cubicBezTo>
                  <a:pt x="781358" y="1724559"/>
                  <a:pt x="1140208" y="1740375"/>
                  <a:pt x="1371285" y="1528434"/>
                </a:cubicBezTo>
                <a:close/>
                <a:moveTo>
                  <a:pt x="1346553" y="777055"/>
                </a:moveTo>
                <a:cubicBezTo>
                  <a:pt x="1527714" y="975229"/>
                  <a:pt x="1514199" y="1282987"/>
                  <a:pt x="1316350" y="1464445"/>
                </a:cubicBezTo>
                <a:cubicBezTo>
                  <a:pt x="1118508" y="1645910"/>
                  <a:pt x="811255" y="1632372"/>
                  <a:pt x="630089" y="1434199"/>
                </a:cubicBezTo>
                <a:cubicBezTo>
                  <a:pt x="448922" y="1236025"/>
                  <a:pt x="462443" y="928274"/>
                  <a:pt x="660291" y="746809"/>
                </a:cubicBezTo>
                <a:cubicBezTo>
                  <a:pt x="858133" y="565345"/>
                  <a:pt x="1165386" y="578888"/>
                  <a:pt x="1346553" y="777055"/>
                </a:cubicBezTo>
                <a:close/>
                <a:moveTo>
                  <a:pt x="1351247" y="772749"/>
                </a:moveTo>
                <a:cubicBezTo>
                  <a:pt x="1534790" y="973519"/>
                  <a:pt x="1521090" y="1285309"/>
                  <a:pt x="1320650" y="1469153"/>
                </a:cubicBezTo>
                <a:cubicBezTo>
                  <a:pt x="1120215" y="1652998"/>
                  <a:pt x="808937" y="1639275"/>
                  <a:pt x="625392" y="1438505"/>
                </a:cubicBezTo>
                <a:cubicBezTo>
                  <a:pt x="441849" y="1237742"/>
                  <a:pt x="455548" y="925945"/>
                  <a:pt x="655986" y="742107"/>
                </a:cubicBezTo>
                <a:cubicBezTo>
                  <a:pt x="856426" y="558260"/>
                  <a:pt x="1167705" y="571981"/>
                  <a:pt x="1351247" y="772749"/>
                </a:cubicBezTo>
                <a:close/>
                <a:moveTo>
                  <a:pt x="1330573" y="1479999"/>
                </a:moveTo>
                <a:cubicBezTo>
                  <a:pt x="1536994" y="1290668"/>
                  <a:pt x="1551102" y="969576"/>
                  <a:pt x="1362081" y="762816"/>
                </a:cubicBezTo>
                <a:cubicBezTo>
                  <a:pt x="1173061" y="556054"/>
                  <a:pt x="852496" y="541925"/>
                  <a:pt x="646075" y="731255"/>
                </a:cubicBezTo>
                <a:cubicBezTo>
                  <a:pt x="439657" y="920586"/>
                  <a:pt x="425550" y="1241678"/>
                  <a:pt x="614569" y="1448438"/>
                </a:cubicBezTo>
                <a:cubicBezTo>
                  <a:pt x="803587" y="1655199"/>
                  <a:pt x="1124152" y="1669324"/>
                  <a:pt x="1330573" y="1479999"/>
                </a:cubicBezTo>
                <a:close/>
                <a:moveTo>
                  <a:pt x="1334878" y="1484701"/>
                </a:moveTo>
                <a:cubicBezTo>
                  <a:pt x="1543892" y="1292990"/>
                  <a:pt x="1558172" y="967867"/>
                  <a:pt x="1366782" y="758503"/>
                </a:cubicBezTo>
                <a:cubicBezTo>
                  <a:pt x="1175386" y="549147"/>
                  <a:pt x="850789" y="534840"/>
                  <a:pt x="641776" y="726547"/>
                </a:cubicBezTo>
                <a:cubicBezTo>
                  <a:pt x="432761" y="918258"/>
                  <a:pt x="418477" y="1243388"/>
                  <a:pt x="609872" y="1452745"/>
                </a:cubicBezTo>
                <a:cubicBezTo>
                  <a:pt x="801268" y="1662102"/>
                  <a:pt x="1125858" y="1676412"/>
                  <a:pt x="1334878" y="1484701"/>
                </a:cubicBezTo>
                <a:close/>
                <a:moveTo>
                  <a:pt x="1377610" y="748576"/>
                </a:moveTo>
                <a:cubicBezTo>
                  <a:pt x="1574477" y="963924"/>
                  <a:pt x="1559790" y="1298355"/>
                  <a:pt x="1344789" y="1495553"/>
                </a:cubicBezTo>
                <a:cubicBezTo>
                  <a:pt x="1129795" y="1692744"/>
                  <a:pt x="795912" y="1678026"/>
                  <a:pt x="599042" y="1462678"/>
                </a:cubicBezTo>
                <a:cubicBezTo>
                  <a:pt x="402171" y="1247330"/>
                  <a:pt x="416864" y="912899"/>
                  <a:pt x="631859" y="715708"/>
                </a:cubicBezTo>
                <a:cubicBezTo>
                  <a:pt x="846853" y="518510"/>
                  <a:pt x="1180736" y="533227"/>
                  <a:pt x="1377610" y="748576"/>
                </a:cubicBezTo>
                <a:close/>
                <a:moveTo>
                  <a:pt x="1382304" y="744270"/>
                </a:moveTo>
                <a:cubicBezTo>
                  <a:pt x="1581553" y="962214"/>
                  <a:pt x="1566681" y="1300684"/>
                  <a:pt x="1349095" y="1500255"/>
                </a:cubicBezTo>
                <a:cubicBezTo>
                  <a:pt x="1131502" y="1699832"/>
                  <a:pt x="793593" y="1684935"/>
                  <a:pt x="594345" y="1466991"/>
                </a:cubicBezTo>
                <a:cubicBezTo>
                  <a:pt x="395098" y="1249040"/>
                  <a:pt x="409969" y="910576"/>
                  <a:pt x="627558" y="711000"/>
                </a:cubicBezTo>
                <a:cubicBezTo>
                  <a:pt x="845146" y="511426"/>
                  <a:pt x="1183061" y="526320"/>
                  <a:pt x="1382304" y="744270"/>
                </a:cubicBezTo>
                <a:close/>
                <a:moveTo>
                  <a:pt x="1357063" y="1512886"/>
                </a:moveTo>
                <a:cubicBezTo>
                  <a:pt x="1579566" y="1308812"/>
                  <a:pt x="1594770" y="962705"/>
                  <a:pt x="1391030" y="739842"/>
                </a:cubicBezTo>
                <a:cubicBezTo>
                  <a:pt x="1187284" y="516977"/>
                  <a:pt x="841751" y="501747"/>
                  <a:pt x="619253" y="705826"/>
                </a:cubicBezTo>
                <a:cubicBezTo>
                  <a:pt x="396754" y="909900"/>
                  <a:pt x="381549" y="1256000"/>
                  <a:pt x="585290" y="1478870"/>
                </a:cubicBezTo>
                <a:cubicBezTo>
                  <a:pt x="789033" y="1701733"/>
                  <a:pt x="1134565" y="1716961"/>
                  <a:pt x="1357063" y="1512886"/>
                </a:cubicBezTo>
                <a:close/>
                <a:moveTo>
                  <a:pt x="1361368" y="1517588"/>
                </a:moveTo>
                <a:cubicBezTo>
                  <a:pt x="1586458" y="1311134"/>
                  <a:pt x="1601839" y="960995"/>
                  <a:pt x="1395724" y="735536"/>
                </a:cubicBezTo>
                <a:cubicBezTo>
                  <a:pt x="1189608" y="510071"/>
                  <a:pt x="840044" y="494662"/>
                  <a:pt x="614951" y="701117"/>
                </a:cubicBezTo>
                <a:cubicBezTo>
                  <a:pt x="389858" y="907572"/>
                  <a:pt x="374476" y="1257710"/>
                  <a:pt x="580593" y="1483176"/>
                </a:cubicBezTo>
                <a:cubicBezTo>
                  <a:pt x="786708" y="1708636"/>
                  <a:pt x="1136272" y="1724049"/>
                  <a:pt x="1361368" y="1517588"/>
                </a:cubicBezTo>
                <a:close/>
                <a:moveTo>
                  <a:pt x="1090719" y="812501"/>
                </a:moveTo>
                <a:cubicBezTo>
                  <a:pt x="1285701" y="920414"/>
                  <a:pt x="1356432" y="1166225"/>
                  <a:pt x="1248696" y="1361527"/>
                </a:cubicBezTo>
                <a:cubicBezTo>
                  <a:pt x="1222079" y="1409771"/>
                  <a:pt x="1187067" y="1450423"/>
                  <a:pt x="1146488" y="1482659"/>
                </a:cubicBezTo>
                <a:cubicBezTo>
                  <a:pt x="1240435" y="1452139"/>
                  <a:pt x="1323471" y="1387193"/>
                  <a:pt x="1375005" y="1293768"/>
                </a:cubicBezTo>
                <a:cubicBezTo>
                  <a:pt x="1482741" y="1098466"/>
                  <a:pt x="1412017" y="852655"/>
                  <a:pt x="1217028" y="744742"/>
                </a:cubicBezTo>
                <a:cubicBezTo>
                  <a:pt x="1070204" y="663483"/>
                  <a:pt x="894801" y="683580"/>
                  <a:pt x="771104" y="781846"/>
                </a:cubicBezTo>
                <a:cubicBezTo>
                  <a:pt x="873559" y="748557"/>
                  <a:pt x="989002" y="756206"/>
                  <a:pt x="1090719" y="812501"/>
                </a:cubicBezTo>
                <a:close/>
                <a:moveTo>
                  <a:pt x="2264128" y="231007"/>
                </a:moveTo>
                <a:cubicBezTo>
                  <a:pt x="2235657" y="293737"/>
                  <a:pt x="2161818" y="321475"/>
                  <a:pt x="2099189" y="292962"/>
                </a:cubicBezTo>
                <a:cubicBezTo>
                  <a:pt x="2098024" y="292430"/>
                  <a:pt x="2096865" y="291882"/>
                  <a:pt x="2095718" y="291319"/>
                </a:cubicBezTo>
                <a:cubicBezTo>
                  <a:pt x="2146583" y="312452"/>
                  <a:pt x="2205390" y="289497"/>
                  <a:pt x="2228351" y="238904"/>
                </a:cubicBezTo>
                <a:cubicBezTo>
                  <a:pt x="2251790" y="187244"/>
                  <a:pt x="2228982" y="126331"/>
                  <a:pt x="2177410" y="102850"/>
                </a:cubicBezTo>
                <a:cubicBezTo>
                  <a:pt x="2125838" y="79369"/>
                  <a:pt x="2065025" y="102212"/>
                  <a:pt x="2041579" y="153871"/>
                </a:cubicBezTo>
                <a:cubicBezTo>
                  <a:pt x="2028198" y="183361"/>
                  <a:pt x="2029885" y="215866"/>
                  <a:pt x="2043395" y="242703"/>
                </a:cubicBezTo>
                <a:cubicBezTo>
                  <a:pt x="2023535" y="208867"/>
                  <a:pt x="2019892" y="166200"/>
                  <a:pt x="2037337" y="127754"/>
                </a:cubicBezTo>
                <a:cubicBezTo>
                  <a:pt x="2065802" y="65025"/>
                  <a:pt x="2139647" y="37287"/>
                  <a:pt x="2202276" y="65799"/>
                </a:cubicBezTo>
                <a:cubicBezTo>
                  <a:pt x="2264898" y="94312"/>
                  <a:pt x="2292592" y="168279"/>
                  <a:pt x="2264128" y="231007"/>
                </a:cubicBezTo>
                <a:close/>
                <a:moveTo>
                  <a:pt x="1032326" y="1211489"/>
                </a:moveTo>
                <a:lnTo>
                  <a:pt x="896501" y="1135883"/>
                </a:lnTo>
                <a:lnTo>
                  <a:pt x="991524" y="1012786"/>
                </a:lnTo>
                <a:lnTo>
                  <a:pt x="858318" y="1092820"/>
                </a:lnTo>
                <a:lnTo>
                  <a:pt x="799338" y="948849"/>
                </a:lnTo>
                <a:lnTo>
                  <a:pt x="801963" y="1104412"/>
                </a:lnTo>
                <a:lnTo>
                  <a:pt x="647960" y="1083620"/>
                </a:lnTo>
                <a:lnTo>
                  <a:pt x="783791" y="1159150"/>
                </a:lnTo>
                <a:lnTo>
                  <a:pt x="688762" y="1282330"/>
                </a:lnTo>
                <a:lnTo>
                  <a:pt x="821981" y="1202207"/>
                </a:lnTo>
                <a:lnTo>
                  <a:pt x="880954" y="1346178"/>
                </a:lnTo>
                <a:lnTo>
                  <a:pt x="878413" y="1190621"/>
                </a:lnTo>
                <a:lnTo>
                  <a:pt x="1032326" y="1211489"/>
                </a:lnTo>
                <a:close/>
              </a:path>
            </a:pathLst>
          </a:custGeom>
          <a:solidFill>
            <a:schemeClr val="accent1">
              <a:alpha val="75000"/>
            </a:schemeClr>
          </a:solidFill>
          <a:ln w="63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Gill Sans Nova Light"/>
              <a:ea typeface="+mn-ea"/>
              <a:cs typeface="+mn-cs"/>
            </a:endParaRPr>
          </a:p>
        </p:txBody>
      </p:sp>
      <p:sp>
        <p:nvSpPr>
          <p:cNvPr id="7" name="TextBox 6">
            <a:extLst>
              <a:ext uri="{FF2B5EF4-FFF2-40B4-BE49-F238E27FC236}">
                <a16:creationId xmlns:a16="http://schemas.microsoft.com/office/drawing/2014/main" id="{FA489419-FF3A-0F27-D7A6-527A4E4C3A28}"/>
              </a:ext>
            </a:extLst>
          </p:cNvPr>
          <p:cNvSpPr txBox="1"/>
          <p:nvPr/>
        </p:nvSpPr>
        <p:spPr>
          <a:xfrm>
            <a:off x="520703" y="4142708"/>
            <a:ext cx="4405745" cy="2031325"/>
          </a:xfrm>
          <a:prstGeom prst="rect">
            <a:avLst/>
          </a:prstGeom>
          <a:noFill/>
        </p:spPr>
        <p:txBody>
          <a:bodyPr wrap="square">
            <a:spAutoFit/>
          </a:bodyPr>
          <a:lstStyle/>
          <a:p>
            <a:r>
              <a:rPr lang="en-US" b="1" dirty="0">
                <a:solidFill>
                  <a:srgbClr val="1F12C8"/>
                </a:solidFill>
                <a:latin typeface="Century Gothic" panose="020B0502020202020204" pitchFamily="34" charset="0"/>
              </a:rPr>
              <a:t>The Red Tape Challenge</a:t>
            </a:r>
          </a:p>
          <a:p>
            <a:pPr algn="just"/>
            <a:br>
              <a:rPr lang="en-US" dirty="0">
                <a:latin typeface="Century Gothic" panose="020B0502020202020204" pitchFamily="34" charset="0"/>
              </a:rPr>
            </a:br>
            <a:r>
              <a:rPr lang="en-US" dirty="0">
                <a:latin typeface="Century Gothic" panose="020B0502020202020204" pitchFamily="34" charset="0"/>
              </a:rPr>
              <a:t>Public sector procurement often gets bogged down by complex rules, strict compliance, and slow approvals—leading to delays, inefficiencies, and frustration for teams and suppliers.</a:t>
            </a:r>
          </a:p>
        </p:txBody>
      </p:sp>
      <p:sp>
        <p:nvSpPr>
          <p:cNvPr id="10" name="TextBox 9">
            <a:extLst>
              <a:ext uri="{FF2B5EF4-FFF2-40B4-BE49-F238E27FC236}">
                <a16:creationId xmlns:a16="http://schemas.microsoft.com/office/drawing/2014/main" id="{64982687-ECEF-5986-2301-83F8ABCE8619}"/>
              </a:ext>
            </a:extLst>
          </p:cNvPr>
          <p:cNvSpPr txBox="1"/>
          <p:nvPr/>
        </p:nvSpPr>
        <p:spPr>
          <a:xfrm>
            <a:off x="6378630" y="1125997"/>
            <a:ext cx="5383602" cy="5170646"/>
          </a:xfrm>
          <a:prstGeom prst="rect">
            <a:avLst/>
          </a:prstGeom>
          <a:noFill/>
        </p:spPr>
        <p:txBody>
          <a:bodyPr wrap="square">
            <a:spAutoFit/>
          </a:bodyPr>
          <a:lstStyle/>
          <a:p>
            <a:r>
              <a:rPr lang="en-US" b="1" dirty="0">
                <a:solidFill>
                  <a:srgbClr val="1F12C8"/>
                </a:solidFill>
                <a:latin typeface="Century Gothic" panose="020B0502020202020204" pitchFamily="34" charset="0"/>
              </a:rPr>
              <a:t>How to Cut Through the Red Tape</a:t>
            </a:r>
          </a:p>
          <a:p>
            <a:endParaRPr lang="en-US" dirty="0">
              <a:latin typeface="Century Gothic" panose="020B0502020202020204" pitchFamily="34" charset="0"/>
            </a:endParaRPr>
          </a:p>
          <a:p>
            <a:pPr marL="285750" indent="-285750" algn="just">
              <a:buFont typeface="Wingdings" panose="05000000000000000000" pitchFamily="2" charset="2"/>
              <a:buChar char="v"/>
            </a:pPr>
            <a:r>
              <a:rPr lang="en-US" sz="1400" b="1" dirty="0">
                <a:latin typeface="Century Gothic" panose="020B0502020202020204" pitchFamily="34" charset="0"/>
              </a:rPr>
              <a:t>Simplify the Paperwork: </a:t>
            </a:r>
            <a:r>
              <a:rPr lang="en-US" sz="1400" dirty="0">
                <a:latin typeface="Century Gothic" panose="020B0502020202020204" pitchFamily="34" charset="0"/>
              </a:rPr>
              <a:t>Use standardized, digital forms to reduce time spent on repetitive tasks.</a:t>
            </a:r>
          </a:p>
          <a:p>
            <a:pPr marL="285750" indent="-285750" algn="just">
              <a:buFont typeface="Wingdings" panose="05000000000000000000" pitchFamily="2" charset="2"/>
              <a:buChar char="v"/>
            </a:pPr>
            <a:endParaRPr lang="en-US" sz="1400" dirty="0">
              <a:latin typeface="Century Gothic" panose="020B0502020202020204" pitchFamily="34" charset="0"/>
            </a:endParaRPr>
          </a:p>
          <a:p>
            <a:pPr marL="285750" indent="-285750" algn="just">
              <a:buFont typeface="Wingdings" panose="05000000000000000000" pitchFamily="2" charset="2"/>
              <a:buChar char="v"/>
            </a:pPr>
            <a:r>
              <a:rPr lang="en-US" sz="1400" b="1" dirty="0">
                <a:latin typeface="Century Gothic" panose="020B0502020202020204" pitchFamily="34" charset="0"/>
              </a:rPr>
              <a:t>Empower Decision-Making: </a:t>
            </a:r>
            <a:r>
              <a:rPr lang="en-US" sz="1400" dirty="0">
                <a:latin typeface="Century Gothic" panose="020B0502020202020204" pitchFamily="34" charset="0"/>
              </a:rPr>
              <a:t>Allow teams to make appropriate decisions without excessive approval layers.</a:t>
            </a:r>
          </a:p>
          <a:p>
            <a:pPr marL="285750" indent="-285750" algn="just">
              <a:buFont typeface="Wingdings" panose="05000000000000000000" pitchFamily="2" charset="2"/>
              <a:buChar char="v"/>
            </a:pPr>
            <a:endParaRPr lang="en-US" sz="1400" dirty="0">
              <a:latin typeface="Century Gothic" panose="020B0502020202020204" pitchFamily="34" charset="0"/>
            </a:endParaRPr>
          </a:p>
          <a:p>
            <a:pPr marL="285750" indent="-285750" algn="just">
              <a:buFont typeface="Wingdings" panose="05000000000000000000" pitchFamily="2" charset="2"/>
              <a:buChar char="v"/>
            </a:pPr>
            <a:r>
              <a:rPr lang="en-US" sz="1400" b="1" dirty="0">
                <a:latin typeface="Century Gothic" panose="020B0502020202020204" pitchFamily="34" charset="0"/>
              </a:rPr>
              <a:t>Automate the Routine:</a:t>
            </a:r>
            <a:r>
              <a:rPr lang="en-US" sz="1400" dirty="0">
                <a:latin typeface="Century Gothic" panose="020B0502020202020204" pitchFamily="34" charset="0"/>
              </a:rPr>
              <a:t> Leverage tech to handle tasks like data entry, compliance checks, and contract management—freeing up time for strategic work.</a:t>
            </a:r>
          </a:p>
          <a:p>
            <a:pPr marL="285750" indent="-285750" algn="just">
              <a:buFont typeface="Wingdings" panose="05000000000000000000" pitchFamily="2" charset="2"/>
              <a:buChar char="v"/>
            </a:pPr>
            <a:endParaRPr lang="en-US" sz="1400" dirty="0">
              <a:latin typeface="Century Gothic" panose="020B0502020202020204" pitchFamily="34" charset="0"/>
            </a:endParaRPr>
          </a:p>
          <a:p>
            <a:pPr marL="285750" indent="-285750" algn="just">
              <a:buFont typeface="Wingdings" panose="05000000000000000000" pitchFamily="2" charset="2"/>
              <a:buChar char="v"/>
            </a:pPr>
            <a:r>
              <a:rPr lang="en-US" sz="1400" b="1" dirty="0">
                <a:latin typeface="Century Gothic" panose="020B0502020202020204" pitchFamily="34" charset="0"/>
              </a:rPr>
              <a:t>Clarify the Process:</a:t>
            </a:r>
            <a:r>
              <a:rPr lang="en-US" sz="1400" dirty="0">
                <a:latin typeface="Century Gothic" panose="020B0502020202020204" pitchFamily="34" charset="0"/>
              </a:rPr>
              <a:t> Clear, consistent guidelines help teams act with confidence and reduce unnecessary holdups.</a:t>
            </a:r>
          </a:p>
          <a:p>
            <a:pPr marL="285750" indent="-285750" algn="just">
              <a:buFont typeface="Wingdings" panose="05000000000000000000" pitchFamily="2" charset="2"/>
              <a:buChar char="v"/>
            </a:pPr>
            <a:endParaRPr lang="en-US" sz="1400" dirty="0">
              <a:latin typeface="Century Gothic" panose="020B0502020202020204" pitchFamily="34" charset="0"/>
            </a:endParaRPr>
          </a:p>
          <a:p>
            <a:pPr marL="285750" indent="-285750" algn="just">
              <a:buFont typeface="Wingdings" panose="05000000000000000000" pitchFamily="2" charset="2"/>
              <a:buChar char="v"/>
            </a:pPr>
            <a:r>
              <a:rPr lang="en-US" sz="1400" b="1" dirty="0">
                <a:latin typeface="Century Gothic" panose="020B0502020202020204" pitchFamily="34" charset="0"/>
              </a:rPr>
              <a:t>Streamline Workflows: </a:t>
            </a:r>
            <a:r>
              <a:rPr lang="en-US" sz="1400" dirty="0">
                <a:latin typeface="Century Gothic" panose="020B0502020202020204" pitchFamily="34" charset="0"/>
              </a:rPr>
              <a:t>Review and remove steps that don’t add value—like redundant approvals or overly complex vendor criteria.</a:t>
            </a:r>
          </a:p>
          <a:p>
            <a:pPr marL="285750" indent="-285750" algn="just">
              <a:buFont typeface="Wingdings" panose="05000000000000000000" pitchFamily="2" charset="2"/>
              <a:buChar char="v"/>
            </a:pPr>
            <a:endParaRPr lang="en-US" sz="1400" dirty="0">
              <a:latin typeface="Century Gothic" panose="020B0502020202020204" pitchFamily="34" charset="0"/>
            </a:endParaRPr>
          </a:p>
          <a:p>
            <a:pPr marL="285750" indent="-285750" algn="just">
              <a:buFont typeface="Wingdings" panose="05000000000000000000" pitchFamily="2" charset="2"/>
              <a:buChar char="v"/>
            </a:pPr>
            <a:r>
              <a:rPr lang="en-US" sz="1400" b="1" dirty="0">
                <a:latin typeface="Century Gothic" panose="020B0502020202020204" pitchFamily="34" charset="0"/>
              </a:rPr>
              <a:t>Use Frameworks: </a:t>
            </a:r>
            <a:r>
              <a:rPr lang="en-US" sz="1400" dirty="0">
                <a:latin typeface="Century Gothic" panose="020B0502020202020204" pitchFamily="34" charset="0"/>
              </a:rPr>
              <a:t>Set up agreements with preferred suppliers to avoid starting from scratch every time and build long-term partnerships.</a:t>
            </a:r>
          </a:p>
        </p:txBody>
      </p:sp>
      <p:grpSp>
        <p:nvGrpSpPr>
          <p:cNvPr id="16" name="Group 15">
            <a:extLst>
              <a:ext uri="{FF2B5EF4-FFF2-40B4-BE49-F238E27FC236}">
                <a16:creationId xmlns:a16="http://schemas.microsoft.com/office/drawing/2014/main" id="{10E82186-F2B2-A298-CAA3-C5C7C22352BB}"/>
              </a:ext>
            </a:extLst>
          </p:cNvPr>
          <p:cNvGrpSpPr/>
          <p:nvPr/>
        </p:nvGrpSpPr>
        <p:grpSpPr>
          <a:xfrm>
            <a:off x="5189127" y="3486018"/>
            <a:ext cx="1015538" cy="2902065"/>
            <a:chOff x="1245364" y="66449"/>
            <a:chExt cx="1366058" cy="1366058"/>
          </a:xfrm>
          <a:solidFill>
            <a:srgbClr val="001484"/>
          </a:solidFill>
          <a:scene3d>
            <a:camera prst="orthographicFront"/>
            <a:lightRig rig="flat" dir="t"/>
          </a:scene3d>
        </p:grpSpPr>
        <p:sp>
          <p:nvSpPr>
            <p:cNvPr id="17" name="Arrow: Right 16">
              <a:extLst>
                <a:ext uri="{FF2B5EF4-FFF2-40B4-BE49-F238E27FC236}">
                  <a16:creationId xmlns:a16="http://schemas.microsoft.com/office/drawing/2014/main" id="{63B08ACE-2166-678C-CBA4-F7B53CB8015F}"/>
                </a:ext>
              </a:extLst>
            </p:cNvPr>
            <p:cNvSpPr/>
            <p:nvPr/>
          </p:nvSpPr>
          <p:spPr>
            <a:xfrm>
              <a:off x="1245364" y="66449"/>
              <a:ext cx="1366058" cy="1366058"/>
            </a:xfrm>
            <a:prstGeom prst="rightArrow">
              <a:avLst/>
            </a:prstGeom>
            <a:grpFill/>
            <a:ln>
              <a:solidFill>
                <a:srgbClr val="001484"/>
              </a:solidFill>
            </a:ln>
            <a:sp3d prstMaterial="plastic">
              <a:bevelT w="120900" h="88900"/>
              <a:bevelB w="88900" h="31750" prst="angle"/>
            </a:sp3d>
          </p:spPr>
          <p:style>
            <a:lnRef idx="1">
              <a:schemeClr val="accen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endParaRPr lang="en-US"/>
            </a:p>
          </p:txBody>
        </p:sp>
        <p:sp>
          <p:nvSpPr>
            <p:cNvPr id="18" name="Arrow: Right 4">
              <a:extLst>
                <a:ext uri="{FF2B5EF4-FFF2-40B4-BE49-F238E27FC236}">
                  <a16:creationId xmlns:a16="http://schemas.microsoft.com/office/drawing/2014/main" id="{4F723F64-336A-E2DC-8DE5-4D47497F0600}"/>
                </a:ext>
              </a:extLst>
            </p:cNvPr>
            <p:cNvSpPr txBox="1"/>
            <p:nvPr/>
          </p:nvSpPr>
          <p:spPr>
            <a:xfrm>
              <a:off x="1245364" y="407964"/>
              <a:ext cx="1024544" cy="683029"/>
            </a:xfrm>
            <a:prstGeom prst="rect">
              <a:avLst/>
            </a:prstGeom>
            <a:grpFill/>
            <a:ln>
              <a:solidFill>
                <a:srgbClr val="001484"/>
              </a:solidFill>
            </a:ln>
            <a:sp3d/>
          </p:spPr>
          <p:style>
            <a:lnRef idx="0">
              <a:scrgbClr r="0" g="0" b="0"/>
            </a:lnRef>
            <a:fillRef idx="0">
              <a:scrgbClr r="0" g="0" b="0"/>
            </a:fillRef>
            <a:effectRef idx="0">
              <a:scrgbClr r="0" g="0" b="0"/>
            </a:effectRef>
            <a:fontRef idx="minor">
              <a:schemeClr val="lt1"/>
            </a:fontRef>
          </p:style>
          <p:txBody>
            <a:bodyPr spcFirstLastPara="0" vert="horz" wrap="square" lIns="106503" tIns="12700" rIns="106503" bIns="12700" numCol="1" spcCol="1270" anchor="ctr" anchorCtr="0">
              <a:noAutofit/>
            </a:bodyPr>
            <a:lstStyle/>
            <a:p>
              <a:pPr marL="0" lvl="0" indent="0" algn="ctr" defTabSz="2044700">
                <a:lnSpc>
                  <a:spcPct val="90000"/>
                </a:lnSpc>
                <a:spcBef>
                  <a:spcPct val="0"/>
                </a:spcBef>
                <a:spcAft>
                  <a:spcPct val="35000"/>
                </a:spcAft>
                <a:buNone/>
              </a:pPr>
              <a:endParaRPr lang="en-US" sz="4600" kern="1200" dirty="0">
                <a:solidFill>
                  <a:sysClr val="window" lastClr="FFFFFF"/>
                </a:solidFill>
                <a:latin typeface="+mn-lt"/>
                <a:ea typeface="+mn-ea"/>
                <a:cs typeface="+mn-cs"/>
              </a:endParaRPr>
            </a:p>
          </p:txBody>
        </p:sp>
      </p:grpSp>
    </p:spTree>
    <p:extLst>
      <p:ext uri="{BB962C8B-B14F-4D97-AF65-F5344CB8AC3E}">
        <p14:creationId xmlns:p14="http://schemas.microsoft.com/office/powerpoint/2010/main" val="2615028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4C3987-4FFA-0EAA-059E-091350115640}"/>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200" b="0" i="0" u="none" strike="noStrike" kern="1200" cap="none" spc="0" normalizeH="0" baseline="0" noProof="0" smtClean="0">
                <a:ln>
                  <a:noFill/>
                </a:ln>
                <a:solidFill>
                  <a:srgbClr val="D19726">
                    <a:lumMod val="60000"/>
                    <a:lumOff val="40000"/>
                  </a:srgbClr>
                </a:solidFill>
                <a:effectLst/>
                <a:uLnTx/>
                <a:uFillTx/>
                <a:latin typeface="Gill Sans Nova Light"/>
                <a:ea typeface="+mn-ea"/>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srgbClr val="D19726">
                  <a:lumMod val="60000"/>
                  <a:lumOff val="40000"/>
                </a:srgbClr>
              </a:solidFill>
              <a:effectLst/>
              <a:uLnTx/>
              <a:uFillTx/>
              <a:latin typeface="Gill Sans Nova Light"/>
              <a:ea typeface="+mn-ea"/>
            </a:endParaRPr>
          </a:p>
        </p:txBody>
      </p:sp>
      <p:sp>
        <p:nvSpPr>
          <p:cNvPr id="7" name="Title 1">
            <a:extLst>
              <a:ext uri="{FF2B5EF4-FFF2-40B4-BE49-F238E27FC236}">
                <a16:creationId xmlns:a16="http://schemas.microsoft.com/office/drawing/2014/main" id="{1DA9AA2C-F726-DC17-4070-30891AFB1813}"/>
              </a:ext>
            </a:extLst>
          </p:cNvPr>
          <p:cNvSpPr txBox="1">
            <a:spLocks/>
          </p:cNvSpPr>
          <p:nvPr/>
        </p:nvSpPr>
        <p:spPr>
          <a:xfrm>
            <a:off x="482600" y="128541"/>
            <a:ext cx="4572000" cy="685800"/>
          </a:xfrm>
          <a:prstGeom prst="rect">
            <a:avLst/>
          </a:prstGeom>
          <a:noFill/>
          <a:extLst>
            <a:ext uri="{909E8E84-426E-40DD-AFC4-6F175D3DCCD1}">
              <a14:hiddenFill xmlns:a14="http://schemas.microsoft.com/office/drawing/2010/main">
                <a:solidFill>
                  <a:srgbClr val="00329B"/>
                </a:solidFill>
              </a14:hiddenFill>
            </a:ext>
          </a:extLst>
        </p:spPr>
        <p:txBody>
          <a:bodyPr vert="horz" wrap="none" lIns="0" tIns="72000" rIns="72000" bIns="72000" rtlCol="0" anchor="t">
            <a:normAutofit/>
          </a:bodyPr>
          <a:lstStyle>
            <a:lvl1pPr algn="l" defTabSz="914400" rtl="0" eaLnBrk="1" latinLnBrk="0" hangingPunct="1">
              <a:spcBef>
                <a:spcPct val="0"/>
              </a:spcBef>
              <a:buNone/>
              <a:defRPr sz="4300" b="1" kern="1200">
                <a:solidFill>
                  <a:schemeClr val="tx2"/>
                </a:solidFill>
                <a:latin typeface="Century Gothic" pitchFamily="34" charset="0"/>
                <a:ea typeface="+mj-ea"/>
                <a:cs typeface="+mj-cs"/>
              </a:defRPr>
            </a:lvl1pPr>
          </a:lstStyle>
          <a:p>
            <a:pPr lvl="0"/>
            <a:r>
              <a:rPr lang="en-US" sz="3200"/>
              <a:t>Innovation Beyond Technology</a:t>
            </a:r>
            <a:endParaRPr kumimoji="0" lang="en-US" sz="3200" b="1" i="0" u="none" strike="noStrike" kern="1200" cap="none" spc="0" normalizeH="0" baseline="0" noProof="0" dirty="0">
              <a:ln>
                <a:noFill/>
              </a:ln>
              <a:solidFill>
                <a:srgbClr val="ACCBF9">
                  <a:lumMod val="25000"/>
                </a:srgbClr>
              </a:solidFill>
              <a:effectLst/>
              <a:uLnTx/>
              <a:uFillTx/>
            </a:endParaRPr>
          </a:p>
        </p:txBody>
      </p:sp>
      <p:sp>
        <p:nvSpPr>
          <p:cNvPr id="8" name="TextBox 7">
            <a:extLst>
              <a:ext uri="{FF2B5EF4-FFF2-40B4-BE49-F238E27FC236}">
                <a16:creationId xmlns:a16="http://schemas.microsoft.com/office/drawing/2014/main" id="{9864B4C2-50A7-D368-646F-B78FF7B8CA81}"/>
              </a:ext>
            </a:extLst>
          </p:cNvPr>
          <p:cNvSpPr txBox="1"/>
          <p:nvPr/>
        </p:nvSpPr>
        <p:spPr>
          <a:xfrm>
            <a:off x="740026" y="984376"/>
            <a:ext cx="3237614" cy="2862322"/>
          </a:xfrm>
          <a:prstGeom prst="rect">
            <a:avLst/>
          </a:prstGeom>
          <a:noFill/>
        </p:spPr>
        <p:txBody>
          <a:bodyPr wrap="square">
            <a:spAutoFit/>
          </a:bodyPr>
          <a:lstStyle/>
          <a:p>
            <a:r>
              <a:rPr lang="en-US" b="1" dirty="0">
                <a:latin typeface="Century Gothic" panose="020B0502020202020204" pitchFamily="34" charset="0"/>
              </a:rPr>
              <a:t>Innovation Doesn’t Always Mean High-Tech Solutions</a:t>
            </a:r>
            <a:br>
              <a:rPr lang="en-US" dirty="0">
                <a:latin typeface="Century Gothic" panose="020B0502020202020204" pitchFamily="34" charset="0"/>
              </a:rPr>
            </a:br>
            <a:endParaRPr lang="en-US" dirty="0">
              <a:latin typeface="Century Gothic" panose="020B0502020202020204" pitchFamily="34" charset="0"/>
            </a:endParaRPr>
          </a:p>
          <a:p>
            <a:r>
              <a:rPr lang="en-US" dirty="0">
                <a:latin typeface="Century Gothic" panose="020B0502020202020204" pitchFamily="34" charset="0"/>
              </a:rPr>
              <a:t>Innovation can be as simple as rethinking how we work. Small changes in </a:t>
            </a:r>
            <a:r>
              <a:rPr lang="en-US" dirty="0">
                <a:solidFill>
                  <a:srgbClr val="1F12C8"/>
                </a:solidFill>
                <a:latin typeface="Century Gothic" panose="020B0502020202020204" pitchFamily="34" charset="0"/>
              </a:rPr>
              <a:t>process</a:t>
            </a:r>
            <a:r>
              <a:rPr lang="en-US" dirty="0">
                <a:latin typeface="Century Gothic" panose="020B0502020202020204" pitchFamily="34" charset="0"/>
              </a:rPr>
              <a:t>, </a:t>
            </a:r>
            <a:r>
              <a:rPr lang="en-US" dirty="0">
                <a:solidFill>
                  <a:srgbClr val="1F12C8"/>
                </a:solidFill>
                <a:latin typeface="Century Gothic" panose="020B0502020202020204" pitchFamily="34" charset="0"/>
              </a:rPr>
              <a:t>mindset, or relationships</a:t>
            </a:r>
            <a:r>
              <a:rPr lang="en-US" dirty="0">
                <a:latin typeface="Century Gothic" panose="020B0502020202020204" pitchFamily="34" charset="0"/>
              </a:rPr>
              <a:t> can drive big impact—with no tech required.</a:t>
            </a:r>
          </a:p>
        </p:txBody>
      </p:sp>
      <p:sp>
        <p:nvSpPr>
          <p:cNvPr id="10" name="TextBox 9">
            <a:extLst>
              <a:ext uri="{FF2B5EF4-FFF2-40B4-BE49-F238E27FC236}">
                <a16:creationId xmlns:a16="http://schemas.microsoft.com/office/drawing/2014/main" id="{084FEB25-4DA8-9A4D-F50E-040AF7D4AE87}"/>
              </a:ext>
            </a:extLst>
          </p:cNvPr>
          <p:cNvSpPr txBox="1"/>
          <p:nvPr/>
        </p:nvSpPr>
        <p:spPr>
          <a:xfrm>
            <a:off x="520703" y="4823290"/>
            <a:ext cx="10706100" cy="369332"/>
          </a:xfrm>
          <a:prstGeom prst="rect">
            <a:avLst/>
          </a:prstGeom>
          <a:noFill/>
        </p:spPr>
        <p:txBody>
          <a:bodyPr wrap="square">
            <a:spAutoFit/>
          </a:bodyPr>
          <a:lstStyle/>
          <a:p>
            <a:r>
              <a:rPr lang="en-US" b="1" dirty="0">
                <a:solidFill>
                  <a:srgbClr val="E6AF00"/>
                </a:solidFill>
                <a:latin typeface="Century Gothic" panose="020B0502020202020204" pitchFamily="34" charset="0"/>
              </a:rPr>
              <a:t>"Innovation is More Than Technology: Creative Approaches to Procurement"</a:t>
            </a:r>
          </a:p>
        </p:txBody>
      </p:sp>
      <p:sp>
        <p:nvSpPr>
          <p:cNvPr id="12" name="TextBox 11">
            <a:extLst>
              <a:ext uri="{FF2B5EF4-FFF2-40B4-BE49-F238E27FC236}">
                <a16:creationId xmlns:a16="http://schemas.microsoft.com/office/drawing/2014/main" id="{96C1E4E0-FFB1-F64E-F788-F8E8304F5CF9}"/>
              </a:ext>
            </a:extLst>
          </p:cNvPr>
          <p:cNvSpPr txBox="1"/>
          <p:nvPr/>
        </p:nvSpPr>
        <p:spPr>
          <a:xfrm>
            <a:off x="4678680" y="984376"/>
            <a:ext cx="6096000" cy="369332"/>
          </a:xfrm>
          <a:prstGeom prst="rect">
            <a:avLst/>
          </a:prstGeom>
          <a:noFill/>
        </p:spPr>
        <p:txBody>
          <a:bodyPr wrap="square">
            <a:spAutoFit/>
          </a:bodyPr>
          <a:lstStyle/>
          <a:p>
            <a:r>
              <a:rPr lang="en-US" b="1" dirty="0">
                <a:latin typeface="Century Gothic" panose="020B0502020202020204" pitchFamily="34" charset="0"/>
              </a:rPr>
              <a:t>Low-Tech Ways to Innovate</a:t>
            </a:r>
          </a:p>
        </p:txBody>
      </p:sp>
      <p:graphicFrame>
        <p:nvGraphicFramePr>
          <p:cNvPr id="13" name="TextBox 2">
            <a:extLst>
              <a:ext uri="{FF2B5EF4-FFF2-40B4-BE49-F238E27FC236}">
                <a16:creationId xmlns:a16="http://schemas.microsoft.com/office/drawing/2014/main" id="{14C5ED4D-2647-FBD3-A143-F9DD8D934498}"/>
              </a:ext>
            </a:extLst>
          </p:cNvPr>
          <p:cNvGraphicFramePr/>
          <p:nvPr>
            <p:extLst>
              <p:ext uri="{D42A27DB-BD31-4B8C-83A1-F6EECF244321}">
                <p14:modId xmlns:p14="http://schemas.microsoft.com/office/powerpoint/2010/main" val="1206886402"/>
              </p:ext>
            </p:extLst>
          </p:nvPr>
        </p:nvGraphicFramePr>
        <p:xfrm>
          <a:off x="4766311" y="1353708"/>
          <a:ext cx="7185662" cy="34695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5470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FF8FD9A-47F4-5BFF-EE94-F812CAFABFFE}"/>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200" b="0" i="0" u="none" strike="noStrike" kern="1200" cap="none" spc="0" normalizeH="0" baseline="0" noProof="0" smtClean="0">
                <a:ln>
                  <a:noFill/>
                </a:ln>
                <a:solidFill>
                  <a:srgbClr val="D19726">
                    <a:lumMod val="60000"/>
                    <a:lumOff val="40000"/>
                  </a:srgbClr>
                </a:solidFill>
                <a:effectLst/>
                <a:uLnTx/>
                <a:uFillTx/>
                <a:latin typeface="Gill Sans Nova Light"/>
                <a:ea typeface="+mn-ea"/>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rgbClr val="D19726">
                  <a:lumMod val="60000"/>
                  <a:lumOff val="40000"/>
                </a:srgbClr>
              </a:solidFill>
              <a:effectLst/>
              <a:uLnTx/>
              <a:uFillTx/>
              <a:latin typeface="Gill Sans Nova Light"/>
              <a:ea typeface="+mn-ea"/>
            </a:endParaRPr>
          </a:p>
        </p:txBody>
      </p:sp>
      <p:graphicFrame>
        <p:nvGraphicFramePr>
          <p:cNvPr id="2" name="TextBox 2">
            <a:extLst>
              <a:ext uri="{FF2B5EF4-FFF2-40B4-BE49-F238E27FC236}">
                <a16:creationId xmlns:a16="http://schemas.microsoft.com/office/drawing/2014/main" id="{F798D41A-DAA6-0284-CE56-4C9B7EB15BC0}"/>
              </a:ext>
            </a:extLst>
          </p:cNvPr>
          <p:cNvGraphicFramePr/>
          <p:nvPr>
            <p:extLst>
              <p:ext uri="{D42A27DB-BD31-4B8C-83A1-F6EECF244321}">
                <p14:modId xmlns:p14="http://schemas.microsoft.com/office/powerpoint/2010/main" val="1097172637"/>
              </p:ext>
            </p:extLst>
          </p:nvPr>
        </p:nvGraphicFramePr>
        <p:xfrm>
          <a:off x="1280160" y="1935480"/>
          <a:ext cx="10111740" cy="2453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65109705-A2B6-A5B1-5229-AF97C7F90147}"/>
              </a:ext>
            </a:extLst>
          </p:cNvPr>
          <p:cNvSpPr txBox="1">
            <a:spLocks/>
          </p:cNvSpPr>
          <p:nvPr/>
        </p:nvSpPr>
        <p:spPr>
          <a:xfrm>
            <a:off x="482600" y="128541"/>
            <a:ext cx="4572000" cy="685800"/>
          </a:xfrm>
          <a:prstGeom prst="rect">
            <a:avLst/>
          </a:prstGeom>
          <a:noFill/>
          <a:extLst>
            <a:ext uri="{909E8E84-426E-40DD-AFC4-6F175D3DCCD1}">
              <a14:hiddenFill xmlns:a14="http://schemas.microsoft.com/office/drawing/2010/main">
                <a:solidFill>
                  <a:srgbClr val="00329B"/>
                </a:solidFill>
              </a14:hiddenFill>
            </a:ext>
          </a:extLst>
        </p:spPr>
        <p:txBody>
          <a:bodyPr vert="horz" wrap="none" lIns="0" tIns="72000" rIns="72000" bIns="72000" rtlCol="0" anchor="t">
            <a:normAutofit/>
          </a:bodyPr>
          <a:lstStyle>
            <a:lvl1pPr algn="l" defTabSz="914400" rtl="0" eaLnBrk="1" latinLnBrk="0" hangingPunct="1">
              <a:spcBef>
                <a:spcPct val="0"/>
              </a:spcBef>
              <a:buNone/>
              <a:defRPr sz="4300" b="1" kern="1200">
                <a:solidFill>
                  <a:schemeClr val="tx2"/>
                </a:solidFill>
                <a:latin typeface="Century Gothic"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ACCBF9">
                    <a:lumMod val="25000"/>
                  </a:srgbClr>
                </a:solidFill>
                <a:effectLst/>
                <a:uLnTx/>
                <a:uFillTx/>
                <a:latin typeface="Century Gothic" pitchFamily="34" charset="0"/>
                <a:ea typeface="+mj-ea"/>
                <a:cs typeface="+mj-cs"/>
              </a:rPr>
              <a:t>Building an Innovative Procurement Culture—A Summary</a:t>
            </a:r>
          </a:p>
        </p:txBody>
      </p:sp>
      <p:sp>
        <p:nvSpPr>
          <p:cNvPr id="7" name="TextBox 6">
            <a:extLst>
              <a:ext uri="{FF2B5EF4-FFF2-40B4-BE49-F238E27FC236}">
                <a16:creationId xmlns:a16="http://schemas.microsoft.com/office/drawing/2014/main" id="{2F4C9BF7-5ED2-90AB-1FF8-CDBEEFC4FE72}"/>
              </a:ext>
            </a:extLst>
          </p:cNvPr>
          <p:cNvSpPr txBox="1"/>
          <p:nvPr/>
        </p:nvSpPr>
        <p:spPr>
          <a:xfrm>
            <a:off x="3482340" y="937945"/>
            <a:ext cx="8572500" cy="646331"/>
          </a:xfrm>
          <a:prstGeom prst="rect">
            <a:avLst/>
          </a:prstGeom>
          <a:noFill/>
        </p:spPr>
        <p:txBody>
          <a:bodyPr wrap="square">
            <a:spAutoFit/>
          </a:bodyPr>
          <a:lstStyle/>
          <a:p>
            <a:r>
              <a:rPr lang="en-US" b="1" dirty="0">
                <a:solidFill>
                  <a:srgbClr val="E6AF00"/>
                </a:solidFill>
                <a:latin typeface="Century Gothic" panose="020B0502020202020204" pitchFamily="34" charset="0"/>
              </a:rPr>
              <a:t>"From Red Tape to Opportunity: Leading the Way to Simplified, Efficient Procurement"</a:t>
            </a:r>
          </a:p>
        </p:txBody>
      </p:sp>
      <p:sp>
        <p:nvSpPr>
          <p:cNvPr id="10" name="TextBox 9">
            <a:extLst>
              <a:ext uri="{FF2B5EF4-FFF2-40B4-BE49-F238E27FC236}">
                <a16:creationId xmlns:a16="http://schemas.microsoft.com/office/drawing/2014/main" id="{AA391E1D-CFFE-EF28-E797-DF53FC3E3F65}"/>
              </a:ext>
            </a:extLst>
          </p:cNvPr>
          <p:cNvSpPr txBox="1"/>
          <p:nvPr/>
        </p:nvSpPr>
        <p:spPr>
          <a:xfrm>
            <a:off x="381000" y="4549825"/>
            <a:ext cx="11346180" cy="646331"/>
          </a:xfrm>
          <a:prstGeom prst="rect">
            <a:avLst/>
          </a:prstGeom>
          <a:noFill/>
        </p:spPr>
        <p:txBody>
          <a:bodyPr wrap="square">
            <a:spAutoFit/>
          </a:bodyPr>
          <a:lstStyle/>
          <a:p>
            <a:pPr algn="ctr"/>
            <a:r>
              <a:rPr lang="en-US" b="1" dirty="0">
                <a:solidFill>
                  <a:srgbClr val="1F12C8"/>
                </a:solidFill>
                <a:latin typeface="Century Gothic" panose="020B0502020202020204" pitchFamily="34" charset="0"/>
              </a:rPr>
              <a:t>"Stars don’t shine by standing still. Let’s navigate procurement toward a brighter, simpler, and more impactful future."</a:t>
            </a:r>
          </a:p>
        </p:txBody>
      </p:sp>
    </p:spTree>
    <p:extLst>
      <p:ext uri="{BB962C8B-B14F-4D97-AF65-F5344CB8AC3E}">
        <p14:creationId xmlns:p14="http://schemas.microsoft.com/office/powerpoint/2010/main" val="7531821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3605-5D34-6A8A-7C70-9E982212D1E9}"/>
              </a:ext>
            </a:extLst>
          </p:cNvPr>
          <p:cNvSpPr>
            <a:spLocks noGrp="1"/>
          </p:cNvSpPr>
          <p:nvPr>
            <p:ph type="title"/>
          </p:nvPr>
        </p:nvSpPr>
        <p:spPr/>
        <p:txBody>
          <a:bodyPr/>
          <a:lstStyle/>
          <a:p>
            <a:endParaRPr lang="en-US"/>
          </a:p>
        </p:txBody>
      </p:sp>
      <p:pic>
        <p:nvPicPr>
          <p:cNvPr id="1026" name="Picture 2">
            <a:extLst>
              <a:ext uri="{FF2B5EF4-FFF2-40B4-BE49-F238E27FC236}">
                <a16:creationId xmlns:a16="http://schemas.microsoft.com/office/drawing/2014/main" id="{7CF3BF28-A827-501D-CD3A-9218E2E1ED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33592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EA916F-F6C7-4CBD-90E8-C61325D03EA8}"/>
              </a:ext>
            </a:extLst>
          </p:cNvPr>
          <p:cNvSpPr>
            <a:spLocks noGrp="1"/>
          </p:cNvSpPr>
          <p:nvPr>
            <p:ph type="body" sz="quarter" idx="10"/>
          </p:nvPr>
        </p:nvSpPr>
        <p:spPr/>
        <p:txBody>
          <a:bodyPr/>
          <a:lstStyle/>
          <a:p>
            <a:r>
              <a:rPr lang="en-US" dirty="0"/>
              <a:t>Nadia Ebrahim</a:t>
            </a:r>
          </a:p>
        </p:txBody>
      </p:sp>
      <p:sp>
        <p:nvSpPr>
          <p:cNvPr id="3" name="Text Placeholder 2">
            <a:extLst>
              <a:ext uri="{FF2B5EF4-FFF2-40B4-BE49-F238E27FC236}">
                <a16:creationId xmlns:a16="http://schemas.microsoft.com/office/drawing/2014/main" id="{2D4998C9-C2E0-489B-9041-679F2CAEB5C8}"/>
              </a:ext>
            </a:extLst>
          </p:cNvPr>
          <p:cNvSpPr>
            <a:spLocks noGrp="1"/>
          </p:cNvSpPr>
          <p:nvPr>
            <p:ph type="body" sz="quarter" idx="11"/>
          </p:nvPr>
        </p:nvSpPr>
        <p:spPr/>
        <p:txBody>
          <a:bodyPr/>
          <a:lstStyle/>
          <a:p>
            <a:r>
              <a:rPr lang="en-US" dirty="0"/>
              <a:t>Head Asset Management</a:t>
            </a:r>
          </a:p>
        </p:txBody>
      </p:sp>
      <p:sp>
        <p:nvSpPr>
          <p:cNvPr id="4" name="Text Placeholder 3">
            <a:extLst>
              <a:ext uri="{FF2B5EF4-FFF2-40B4-BE49-F238E27FC236}">
                <a16:creationId xmlns:a16="http://schemas.microsoft.com/office/drawing/2014/main" id="{A17BCC55-C6B0-466B-A479-42AF10BB3743}"/>
              </a:ext>
            </a:extLst>
          </p:cNvPr>
          <p:cNvSpPr>
            <a:spLocks noGrp="1"/>
          </p:cNvSpPr>
          <p:nvPr>
            <p:ph type="body" sz="quarter" idx="12"/>
          </p:nvPr>
        </p:nvSpPr>
        <p:spPr/>
        <p:txBody>
          <a:bodyPr/>
          <a:lstStyle/>
          <a:p>
            <a:r>
              <a:rPr lang="en-US" dirty="0"/>
              <a:t>021 483 4748</a:t>
            </a:r>
          </a:p>
        </p:txBody>
      </p:sp>
      <p:sp>
        <p:nvSpPr>
          <p:cNvPr id="6" name="Text Placeholder 5">
            <a:extLst>
              <a:ext uri="{FF2B5EF4-FFF2-40B4-BE49-F238E27FC236}">
                <a16:creationId xmlns:a16="http://schemas.microsoft.com/office/drawing/2014/main" id="{3DA262AC-737A-4CD1-903D-0932EB598269}"/>
              </a:ext>
            </a:extLst>
          </p:cNvPr>
          <p:cNvSpPr>
            <a:spLocks noGrp="1"/>
          </p:cNvSpPr>
          <p:nvPr>
            <p:ph type="body" sz="quarter" idx="14"/>
          </p:nvPr>
        </p:nvSpPr>
        <p:spPr/>
        <p:txBody>
          <a:bodyPr/>
          <a:lstStyle/>
          <a:p>
            <a:r>
              <a:rPr lang="en-US" dirty="0"/>
              <a:t>nadia.ebrahim@westerncape.gov.za</a:t>
            </a:r>
          </a:p>
        </p:txBody>
      </p:sp>
      <p:sp>
        <p:nvSpPr>
          <p:cNvPr id="7" name="Text Placeholder 6">
            <a:extLst>
              <a:ext uri="{FF2B5EF4-FFF2-40B4-BE49-F238E27FC236}">
                <a16:creationId xmlns:a16="http://schemas.microsoft.com/office/drawing/2014/main" id="{D52DD1A2-50E0-4DBE-8F01-BBA7EC1517C4}"/>
              </a:ext>
            </a:extLst>
          </p:cNvPr>
          <p:cNvSpPr>
            <a:spLocks noGrp="1"/>
          </p:cNvSpPr>
          <p:nvPr>
            <p:ph type="body" sz="quarter" idx="15"/>
          </p:nvPr>
        </p:nvSpPr>
        <p:spPr/>
        <p:txBody>
          <a:bodyPr/>
          <a:lstStyle/>
          <a:p>
            <a:r>
              <a:rPr lang="en-US" dirty="0"/>
              <a:t>1</a:t>
            </a:r>
            <a:r>
              <a:rPr lang="en-US" baseline="30000" dirty="0"/>
              <a:t>st</a:t>
            </a:r>
            <a:r>
              <a:rPr lang="en-US" dirty="0"/>
              <a:t> Floor, 4 Dorp Street, Cape Town, 7441</a:t>
            </a:r>
          </a:p>
        </p:txBody>
      </p:sp>
      <mc:AlternateContent xmlns:mc="http://schemas.openxmlformats.org/markup-compatibility/2006" xmlns:p14="http://schemas.microsoft.com/office/powerpoint/2010/main">
        <mc:Choice Requires="p14">
          <p:contentPart p14:bwMode="auto" r:id="rId2">
            <p14:nvContentPartPr>
              <p14:cNvPr id="11" name="Ink 10">
                <a:extLst>
                  <a:ext uri="{FF2B5EF4-FFF2-40B4-BE49-F238E27FC236}">
                    <a16:creationId xmlns:a16="http://schemas.microsoft.com/office/drawing/2014/main" id="{24259842-E36F-2C2E-ACF0-37E94CAE2A63}"/>
                  </a:ext>
                </a:extLst>
              </p14:cNvPr>
              <p14:cNvContentPartPr/>
              <p14:nvPr/>
            </p14:nvContentPartPr>
            <p14:xfrm>
              <a:off x="6228480" y="3564720"/>
              <a:ext cx="989640" cy="168840"/>
            </p14:xfrm>
          </p:contentPart>
        </mc:Choice>
        <mc:Fallback xmlns="">
          <p:pic>
            <p:nvPicPr>
              <p:cNvPr id="11" name="Ink 10">
                <a:extLst>
                  <a:ext uri="{FF2B5EF4-FFF2-40B4-BE49-F238E27FC236}">
                    <a16:creationId xmlns:a16="http://schemas.microsoft.com/office/drawing/2014/main" id="{24259842-E36F-2C2E-ACF0-37E94CAE2A63}"/>
                  </a:ext>
                </a:extLst>
              </p:cNvPr>
              <p:cNvPicPr/>
              <p:nvPr/>
            </p:nvPicPr>
            <p:blipFill>
              <a:blip r:embed="rId3"/>
              <a:stretch>
                <a:fillRect/>
              </a:stretch>
            </p:blipFill>
            <p:spPr>
              <a:xfrm>
                <a:off x="6219480" y="3556080"/>
                <a:ext cx="100728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B2EE0C6E-1A38-6165-C6C7-2A54E34F7AD2}"/>
                  </a:ext>
                </a:extLst>
              </p14:cNvPr>
              <p14:cNvContentPartPr/>
              <p14:nvPr/>
            </p14:nvContentPartPr>
            <p14:xfrm>
              <a:off x="6453840" y="3634200"/>
              <a:ext cx="275400" cy="360"/>
            </p14:xfrm>
          </p:contentPart>
        </mc:Choice>
        <mc:Fallback xmlns="">
          <p:pic>
            <p:nvPicPr>
              <p:cNvPr id="12" name="Ink 11">
                <a:extLst>
                  <a:ext uri="{FF2B5EF4-FFF2-40B4-BE49-F238E27FC236}">
                    <a16:creationId xmlns:a16="http://schemas.microsoft.com/office/drawing/2014/main" id="{B2EE0C6E-1A38-6165-C6C7-2A54E34F7AD2}"/>
                  </a:ext>
                </a:extLst>
              </p:cNvPr>
              <p:cNvPicPr/>
              <p:nvPr/>
            </p:nvPicPr>
            <p:blipFill>
              <a:blip r:embed="rId5"/>
              <a:stretch>
                <a:fillRect/>
              </a:stretch>
            </p:blipFill>
            <p:spPr>
              <a:xfrm>
                <a:off x="6390840" y="3571560"/>
                <a:ext cx="401040" cy="126000"/>
              </a:xfrm>
              <a:prstGeom prst="rect">
                <a:avLst/>
              </a:prstGeom>
            </p:spPr>
          </p:pic>
        </mc:Fallback>
      </mc:AlternateContent>
    </p:spTree>
    <p:extLst>
      <p:ext uri="{BB962C8B-B14F-4D97-AF65-F5344CB8AC3E}">
        <p14:creationId xmlns:p14="http://schemas.microsoft.com/office/powerpoint/2010/main" val="3138286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537935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heme/theme1.xml><?xml version="1.0" encoding="utf-8"?>
<a:theme xmlns:a="http://schemas.openxmlformats.org/drawingml/2006/main" name="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Celestial">
      <a:dk1>
        <a:srgbClr val="000000"/>
      </a:dk1>
      <a:lt1>
        <a:srgbClr val="FFFFFF"/>
      </a:lt1>
      <a:dk2>
        <a:srgbClr val="44546A"/>
      </a:dk2>
      <a:lt2>
        <a:srgbClr val="E7E6E6"/>
      </a:lt2>
      <a:accent1>
        <a:srgbClr val="D19726"/>
      </a:accent1>
      <a:accent2>
        <a:srgbClr val="531F14"/>
      </a:accent2>
      <a:accent3>
        <a:srgbClr val="47383A"/>
      </a:accent3>
      <a:accent4>
        <a:srgbClr val="6D595C"/>
      </a:accent4>
      <a:accent5>
        <a:srgbClr val="222A34"/>
      </a:accent5>
      <a:accent6>
        <a:srgbClr val="EFE9E3"/>
      </a:accent6>
      <a:hlink>
        <a:srgbClr val="2CA7A3"/>
      </a:hlink>
      <a:folHlink>
        <a:srgbClr val="954F72"/>
      </a:folHlink>
    </a:clrScheme>
    <a:fontScheme name="Custom 37">
      <a:majorFont>
        <a:latin typeface="Baskerville Old Face"/>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lestial_Win32_EF_v14" id="{49C53B4D-6C95-4255-8F4E-2C424B2C6A98}" vid="{5D0D74F6-EEA1-4B6D-86D1-60011094E0A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21081</TotalTime>
  <Words>3328</Words>
  <Application>Microsoft Office PowerPoint</Application>
  <PresentationFormat>Widescreen</PresentationFormat>
  <Paragraphs>210</Paragraphs>
  <Slides>17</Slides>
  <Notes>14</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17</vt:i4>
      </vt:variant>
    </vt:vector>
  </HeadingPairs>
  <TitlesOfParts>
    <vt:vector size="27" baseType="lpstr">
      <vt:lpstr>Arial</vt:lpstr>
      <vt:lpstr>Baskerville Old Face</vt:lpstr>
      <vt:lpstr>Calibri</vt:lpstr>
      <vt:lpstr>Century Gothic</vt:lpstr>
      <vt:lpstr>Gill Sans Nova Light</vt:lpstr>
      <vt:lpstr>Times New Roman</vt:lpstr>
      <vt:lpstr>Wingdings</vt:lpstr>
      <vt:lpstr>WCG-PPT Master-121022-amc</vt:lpstr>
      <vt:lpstr>Office Theme</vt:lpstr>
      <vt:lpstr>think-cell Slide</vt:lpstr>
      <vt:lpstr>PowerPoint Presentation</vt:lpstr>
      <vt:lpstr>Outline</vt:lpstr>
      <vt:lpstr>PowerPoint Presentation</vt:lpstr>
      <vt:lpstr>PowerPoint Presentation</vt:lpstr>
      <vt:lpstr>The Need for Change in Procurement</vt:lpstr>
      <vt:lpstr>Shining a Light on Emerging Trends &amp; Technologies </vt:lpstr>
      <vt:lpstr>The Visionary Mindset in Procurement </vt:lpstr>
      <vt:lpstr>Key Players in the Industry: Stars Leading Change</vt:lpstr>
      <vt:lpstr>Public Sector Innovations: Real-World Examples </vt:lpstr>
      <vt:lpstr>Clarity Amidst Complexity – Tools for Navigating Procurement </vt:lpstr>
      <vt:lpstr>Cultivating an Innovative Mindset in Procurement</vt:lpstr>
      <vt:lpstr>Reducing Red Tape &amp; Administrative Burdens </vt:lpstr>
      <vt:lpstr>PowerPoint Presentation</vt:lpstr>
      <vt:lpstr>PowerPoint Presentation</vt:lpstr>
      <vt:lpstr>PowerPoint Presentation</vt:lpstr>
      <vt:lpstr>PowerPoint Presentation</vt:lpstr>
      <vt:lpstr>PowerPoint Presentation</vt:lpstr>
    </vt:vector>
  </TitlesOfParts>
  <Company>PGWC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Hector Eliott</dc:creator>
  <cp:lastModifiedBy>Nadia Ebrahim</cp:lastModifiedBy>
  <cp:revision>1512</cp:revision>
  <cp:lastPrinted>2019-01-28T07:09:01Z</cp:lastPrinted>
  <dcterms:created xsi:type="dcterms:W3CDTF">2017-01-19T08:56:34Z</dcterms:created>
  <dcterms:modified xsi:type="dcterms:W3CDTF">2025-04-29T20:54:47Z</dcterms:modified>
</cp:coreProperties>
</file>