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12"/>
  </p:notesMasterIdLst>
  <p:sldIdLst>
    <p:sldId id="256" r:id="rId5"/>
    <p:sldId id="257" r:id="rId6"/>
    <p:sldId id="266" r:id="rId7"/>
    <p:sldId id="258" r:id="rId8"/>
    <p:sldId id="259" r:id="rId9"/>
    <p:sldId id="263" r:id="rId10"/>
    <p:sldId id="273" r:id="rId11"/>
    <p:sldId id="260" r:id="rId12"/>
    <p:sldId id="261" r:id="rId13"/>
    <p:sldId id="359" r:id="rId14"/>
    <p:sldId id="262" r:id="rId15"/>
    <p:sldId id="269" r:id="rId16"/>
    <p:sldId id="268" r:id="rId17"/>
    <p:sldId id="267" r:id="rId18"/>
    <p:sldId id="357" r:id="rId19"/>
    <p:sldId id="358" r:id="rId20"/>
    <p:sldId id="271" r:id="rId21"/>
    <p:sldId id="272" r:id="rId22"/>
    <p:sldId id="356" r:id="rId23"/>
    <p:sldId id="264" r:id="rId24"/>
    <p:sldId id="274" r:id="rId25"/>
    <p:sldId id="280" r:id="rId26"/>
    <p:sldId id="286" r:id="rId27"/>
    <p:sldId id="279" r:id="rId28"/>
    <p:sldId id="325" r:id="rId29"/>
    <p:sldId id="281" r:id="rId30"/>
    <p:sldId id="282" r:id="rId31"/>
    <p:sldId id="283" r:id="rId32"/>
    <p:sldId id="360" r:id="rId33"/>
    <p:sldId id="277" r:id="rId34"/>
    <p:sldId id="290" r:id="rId35"/>
    <p:sldId id="303" r:id="rId36"/>
    <p:sldId id="304" r:id="rId37"/>
    <p:sldId id="301" r:id="rId38"/>
    <p:sldId id="336" r:id="rId39"/>
    <p:sldId id="337" r:id="rId40"/>
    <p:sldId id="361" r:id="rId41"/>
    <p:sldId id="363" r:id="rId42"/>
    <p:sldId id="362" r:id="rId43"/>
    <p:sldId id="364" r:id="rId44"/>
    <p:sldId id="287" r:id="rId45"/>
    <p:sldId id="291" r:id="rId46"/>
    <p:sldId id="289" r:id="rId47"/>
    <p:sldId id="338" r:id="rId48"/>
    <p:sldId id="339" r:id="rId49"/>
    <p:sldId id="340" r:id="rId50"/>
    <p:sldId id="365" r:id="rId51"/>
    <p:sldId id="369" r:id="rId52"/>
    <p:sldId id="370" r:id="rId53"/>
    <p:sldId id="366" r:id="rId54"/>
    <p:sldId id="292" r:id="rId55"/>
    <p:sldId id="341" r:id="rId56"/>
    <p:sldId id="343" r:id="rId57"/>
    <p:sldId id="306" r:id="rId58"/>
    <p:sldId id="310" r:id="rId59"/>
    <p:sldId id="315" r:id="rId60"/>
    <p:sldId id="313" r:id="rId61"/>
    <p:sldId id="312" r:id="rId62"/>
    <p:sldId id="311" r:id="rId63"/>
    <p:sldId id="314" r:id="rId64"/>
    <p:sldId id="307" r:id="rId65"/>
    <p:sldId id="308" r:id="rId66"/>
    <p:sldId id="371" r:id="rId67"/>
    <p:sldId id="318" r:id="rId68"/>
    <p:sldId id="372" r:id="rId69"/>
    <p:sldId id="373" r:id="rId70"/>
    <p:sldId id="374" r:id="rId71"/>
    <p:sldId id="375" r:id="rId72"/>
    <p:sldId id="316" r:id="rId73"/>
    <p:sldId id="320" r:id="rId74"/>
    <p:sldId id="334" r:id="rId75"/>
    <p:sldId id="331" r:id="rId76"/>
    <p:sldId id="309" r:id="rId77"/>
    <p:sldId id="323" r:id="rId78"/>
    <p:sldId id="319" r:id="rId79"/>
    <p:sldId id="321" r:id="rId80"/>
    <p:sldId id="322" r:id="rId81"/>
    <p:sldId id="324" r:id="rId82"/>
    <p:sldId id="329" r:id="rId83"/>
    <p:sldId id="326" r:id="rId84"/>
    <p:sldId id="330" r:id="rId85"/>
    <p:sldId id="328" r:id="rId86"/>
    <p:sldId id="305" r:id="rId87"/>
    <p:sldId id="300" r:id="rId88"/>
    <p:sldId id="345" r:id="rId89"/>
    <p:sldId id="350" r:id="rId90"/>
    <p:sldId id="349" r:id="rId91"/>
    <p:sldId id="348" r:id="rId92"/>
    <p:sldId id="347" r:id="rId93"/>
    <p:sldId id="352" r:id="rId94"/>
    <p:sldId id="351" r:id="rId95"/>
    <p:sldId id="353" r:id="rId96"/>
    <p:sldId id="354" r:id="rId97"/>
    <p:sldId id="355" r:id="rId98"/>
    <p:sldId id="288" r:id="rId99"/>
    <p:sldId id="346" r:id="rId100"/>
    <p:sldId id="376" r:id="rId101"/>
    <p:sldId id="377" r:id="rId102"/>
    <p:sldId id="294" r:id="rId103"/>
    <p:sldId id="344" r:id="rId104"/>
    <p:sldId id="293" r:id="rId105"/>
    <p:sldId id="296" r:id="rId106"/>
    <p:sldId id="297" r:id="rId107"/>
    <p:sldId id="298" r:id="rId108"/>
    <p:sldId id="299" r:id="rId109"/>
    <p:sldId id="378" r:id="rId110"/>
    <p:sldId id="265" r:id="rId111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13"/>
      <p:bold r:id="rId114"/>
      <p:italic r:id="rId115"/>
      <p:boldItalic r:id="rId116"/>
    </p:embeddedFont>
    <p:embeddedFont>
      <p:font typeface="Poppins" panose="020B0604020202020204" charset="0"/>
      <p:regular r:id="rId117"/>
      <p:bold r:id="rId118"/>
      <p:italic r:id="rId119"/>
      <p:boldItalic r:id="rId120"/>
    </p:embeddedFont>
    <p:embeddedFont>
      <p:font typeface="Poppins Medium" panose="020B0604020202020204" charset="0"/>
      <p:regular r:id="rId121"/>
      <p:bold r:id="rId122"/>
      <p:italic r:id="rId123"/>
      <p:boldItalic r:id="rId1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vin T Wiseman" initials="GTW" lastIdx="1" clrIdx="0">
    <p:extLst>
      <p:ext uri="{19B8F6BF-5375-455C-9EA6-DF929625EA0E}">
        <p15:presenceInfo xmlns:p15="http://schemas.microsoft.com/office/powerpoint/2012/main" userId="S::Gavin.Wiseman@westerncape.gov.za::8c31ba4d-4093-46a9-8cc5-863964b611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63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5.fntdata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font" Target="fonts/font11.fntdata"/><Relationship Id="rId128" Type="http://schemas.openxmlformats.org/officeDocument/2006/relationships/theme" Target="theme/theme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font" Target="fonts/font1.fntdata"/><Relationship Id="rId118" Type="http://schemas.openxmlformats.org/officeDocument/2006/relationships/font" Target="fonts/font6.fntdata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font" Target="fonts/font12.fntdata"/><Relationship Id="rId129" Type="http://schemas.openxmlformats.org/officeDocument/2006/relationships/tableStyles" Target="tableStyle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font" Target="fonts/font2.fntdata"/><Relationship Id="rId119" Type="http://schemas.openxmlformats.org/officeDocument/2006/relationships/font" Target="fonts/font7.fntdata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microsoft.com/office/2016/11/relationships/changesInfo" Target="changesInfos/changesInfo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font" Target="fonts/font8.fntdata"/><Relationship Id="rId125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font" Target="fonts/font3.fntdata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font" Target="fonts/font9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vin T Wiseman" userId="8c31ba4d-4093-46a9-8cc5-863964b61175" providerId="ADAL" clId="{23DC38D5-EF7B-449D-85B6-3287B009B0C0}"/>
    <pc:docChg chg="undo redo custSel addSld delSld modSld sldOrd">
      <pc:chgData name="Gavin T Wiseman" userId="8c31ba4d-4093-46a9-8cc5-863964b61175" providerId="ADAL" clId="{23DC38D5-EF7B-449D-85B6-3287B009B0C0}" dt="2025-05-21T07:25:03.566" v="8262" actId="1076"/>
      <pc:docMkLst>
        <pc:docMk/>
      </pc:docMkLst>
      <pc:sldChg chg="addSp delSp modSp mod">
        <pc:chgData name="Gavin T Wiseman" userId="8c31ba4d-4093-46a9-8cc5-863964b61175" providerId="ADAL" clId="{23DC38D5-EF7B-449D-85B6-3287B009B0C0}" dt="2025-05-15T14:16:11.363" v="5382" actId="1076"/>
        <pc:sldMkLst>
          <pc:docMk/>
          <pc:sldMk cId="0" sldId="256"/>
        </pc:sldMkLst>
        <pc:spChg chg="mod">
          <ac:chgData name="Gavin T Wiseman" userId="8c31ba4d-4093-46a9-8cc5-863964b61175" providerId="ADAL" clId="{23DC38D5-EF7B-449D-85B6-3287B009B0C0}" dt="2025-05-12T11:45:45.679" v="31" actId="14100"/>
          <ac:spMkLst>
            <pc:docMk/>
            <pc:sldMk cId="0" sldId="256"/>
            <ac:spMk id="55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2T11:45:58.595" v="66" actId="6549"/>
          <ac:spMkLst>
            <pc:docMk/>
            <pc:sldMk cId="0" sldId="256"/>
            <ac:spMk id="56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2T11:46:19.239" v="113" actId="6549"/>
          <ac:spMkLst>
            <pc:docMk/>
            <pc:sldMk cId="0" sldId="256"/>
            <ac:spMk id="57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5T14:16:11.363" v="5382" actId="1076"/>
          <ac:picMkLst>
            <pc:docMk/>
            <pc:sldMk cId="0" sldId="256"/>
            <ac:picMk id="2" creationId="{A6B6661C-500D-4F66-B325-5EAC0FF6A4EB}"/>
          </ac:picMkLst>
        </pc:picChg>
        <pc:picChg chg="del">
          <ac:chgData name="Gavin T Wiseman" userId="8c31ba4d-4093-46a9-8cc5-863964b61175" providerId="ADAL" clId="{23DC38D5-EF7B-449D-85B6-3287B009B0C0}" dt="2025-05-12T11:45:05.694" v="0" actId="478"/>
          <ac:picMkLst>
            <pc:docMk/>
            <pc:sldMk cId="0" sldId="256"/>
            <ac:picMk id="58" creationId="{00000000-0000-0000-0000-000000000000}"/>
          </ac:picMkLst>
        </pc:picChg>
      </pc:sldChg>
      <pc:sldChg chg="modSp mod">
        <pc:chgData name="Gavin T Wiseman" userId="8c31ba4d-4093-46a9-8cc5-863964b61175" providerId="ADAL" clId="{23DC38D5-EF7B-449D-85B6-3287B009B0C0}" dt="2025-05-15T17:09:30.291" v="8188" actId="20577"/>
        <pc:sldMkLst>
          <pc:docMk/>
          <pc:sldMk cId="0" sldId="257"/>
        </pc:sldMkLst>
        <pc:spChg chg="mod">
          <ac:chgData name="Gavin T Wiseman" userId="8c31ba4d-4093-46a9-8cc5-863964b61175" providerId="ADAL" clId="{23DC38D5-EF7B-449D-85B6-3287B009B0C0}" dt="2025-05-15T14:16:25.767" v="5383" actId="20577"/>
          <ac:spMkLst>
            <pc:docMk/>
            <pc:sldMk cId="0" sldId="257"/>
            <ac:spMk id="64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7:09:30.291" v="8188" actId="20577"/>
          <ac:spMkLst>
            <pc:docMk/>
            <pc:sldMk cId="0" sldId="257"/>
            <ac:spMk id="65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5T17:08:21.097" v="8185" actId="1076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mod">
        <pc:chgData name="Gavin T Wiseman" userId="8c31ba4d-4093-46a9-8cc5-863964b61175" providerId="ADAL" clId="{23DC38D5-EF7B-449D-85B6-3287B009B0C0}" dt="2025-05-13T07:16:17.619" v="200" actId="14100"/>
        <pc:sldMkLst>
          <pc:docMk/>
          <pc:sldMk cId="0" sldId="258"/>
        </pc:sldMkLst>
        <pc:spChg chg="add mod">
          <ac:chgData name="Gavin T Wiseman" userId="8c31ba4d-4093-46a9-8cc5-863964b61175" providerId="ADAL" clId="{23DC38D5-EF7B-449D-85B6-3287B009B0C0}" dt="2025-05-13T07:15:40.623" v="197" actId="1076"/>
          <ac:spMkLst>
            <pc:docMk/>
            <pc:sldMk cId="0" sldId="258"/>
            <ac:spMk id="3" creationId="{494B1A11-A684-4E22-BF91-21D898B954E9}"/>
          </ac:spMkLst>
        </pc:spChg>
        <pc:spChg chg="mod">
          <ac:chgData name="Gavin T Wiseman" userId="8c31ba4d-4093-46a9-8cc5-863964b61175" providerId="ADAL" clId="{23DC38D5-EF7B-449D-85B6-3287B009B0C0}" dt="2025-05-13T07:13:06.672" v="183" actId="1076"/>
          <ac:spMkLst>
            <pc:docMk/>
            <pc:sldMk cId="0" sldId="258"/>
            <ac:spMk id="70" creationId="{00000000-0000-0000-0000-000000000000}"/>
          </ac:spMkLst>
        </pc:spChg>
        <pc:spChg chg="del mod">
          <ac:chgData name="Gavin T Wiseman" userId="8c31ba4d-4093-46a9-8cc5-863964b61175" providerId="ADAL" clId="{23DC38D5-EF7B-449D-85B6-3287B009B0C0}" dt="2025-05-13T07:11:47.124" v="175" actId="478"/>
          <ac:spMkLst>
            <pc:docMk/>
            <pc:sldMk cId="0" sldId="258"/>
            <ac:spMk id="71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7:16:17.619" v="200" actId="14100"/>
          <ac:picMkLst>
            <pc:docMk/>
            <pc:sldMk cId="0" sldId="258"/>
            <ac:picMk id="2" creationId="{A16B7555-2F8D-4F33-99F9-C2A94CD021A4}"/>
          </ac:picMkLst>
        </pc:picChg>
      </pc:sldChg>
      <pc:sldChg chg="addSp modSp mod">
        <pc:chgData name="Gavin T Wiseman" userId="8c31ba4d-4093-46a9-8cc5-863964b61175" providerId="ADAL" clId="{23DC38D5-EF7B-449D-85B6-3287B009B0C0}" dt="2025-05-13T07:21:23.511" v="228" actId="1076"/>
        <pc:sldMkLst>
          <pc:docMk/>
          <pc:sldMk cId="0" sldId="259"/>
        </pc:sldMkLst>
        <pc:spChg chg="add mod">
          <ac:chgData name="Gavin T Wiseman" userId="8c31ba4d-4093-46a9-8cc5-863964b61175" providerId="ADAL" clId="{23DC38D5-EF7B-449D-85B6-3287B009B0C0}" dt="2025-05-13T07:15:57.220" v="199" actId="1076"/>
          <ac:spMkLst>
            <pc:docMk/>
            <pc:sldMk cId="0" sldId="259"/>
            <ac:spMk id="3" creationId="{59ADC8CD-4A75-4813-B920-A67BB32132C4}"/>
          </ac:spMkLst>
        </pc:spChg>
        <pc:spChg chg="mod">
          <ac:chgData name="Gavin T Wiseman" userId="8c31ba4d-4093-46a9-8cc5-863964b61175" providerId="ADAL" clId="{23DC38D5-EF7B-449D-85B6-3287B009B0C0}" dt="2025-05-13T07:14:41.126" v="192" actId="1076"/>
          <ac:spMkLst>
            <pc:docMk/>
            <pc:sldMk cId="0" sldId="259"/>
            <ac:spMk id="77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7:21:23.511" v="228" actId="1076"/>
          <ac:picMkLst>
            <pc:docMk/>
            <pc:sldMk cId="0" sldId="259"/>
            <ac:picMk id="2" creationId="{B7AD0D49-6834-45C2-8C8B-2CAA94C1D308}"/>
          </ac:picMkLst>
        </pc:picChg>
      </pc:sldChg>
      <pc:sldChg chg="modSp mod">
        <pc:chgData name="Gavin T Wiseman" userId="8c31ba4d-4093-46a9-8cc5-863964b61175" providerId="ADAL" clId="{23DC38D5-EF7B-449D-85B6-3287B009B0C0}" dt="2025-05-15T17:10:22.816" v="8189" actId="1076"/>
        <pc:sldMkLst>
          <pc:docMk/>
          <pc:sldMk cId="0" sldId="260"/>
        </pc:sldMkLst>
        <pc:spChg chg="mod">
          <ac:chgData name="Gavin T Wiseman" userId="8c31ba4d-4093-46a9-8cc5-863964b61175" providerId="ADAL" clId="{23DC38D5-EF7B-449D-85B6-3287B009B0C0}" dt="2025-05-13T07:29:14.172" v="233" actId="1076"/>
          <ac:spMkLst>
            <pc:docMk/>
            <pc:sldMk cId="0" sldId="260"/>
            <ac:spMk id="84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7:10:22.816" v="8189" actId="1076"/>
          <ac:spMkLst>
            <pc:docMk/>
            <pc:sldMk cId="0" sldId="260"/>
            <ac:spMk id="85" creationId="{00000000-0000-0000-0000-000000000000}"/>
          </ac:spMkLst>
        </pc:spChg>
      </pc:sldChg>
      <pc:sldChg chg="modSp mod">
        <pc:chgData name="Gavin T Wiseman" userId="8c31ba4d-4093-46a9-8cc5-863964b61175" providerId="ADAL" clId="{23DC38D5-EF7B-449D-85B6-3287B009B0C0}" dt="2025-05-15T14:17:21.167" v="5387" actId="1076"/>
        <pc:sldMkLst>
          <pc:docMk/>
          <pc:sldMk cId="0" sldId="261"/>
        </pc:sldMkLst>
        <pc:spChg chg="mod">
          <ac:chgData name="Gavin T Wiseman" userId="8c31ba4d-4093-46a9-8cc5-863964b61175" providerId="ADAL" clId="{23DC38D5-EF7B-449D-85B6-3287B009B0C0}" dt="2025-05-13T07:48:44.418" v="293" actId="1076"/>
          <ac:spMkLst>
            <pc:docMk/>
            <pc:sldMk cId="0" sldId="261"/>
            <ac:spMk id="91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4:17:21.167" v="5387" actId="1076"/>
          <ac:spMkLst>
            <pc:docMk/>
            <pc:sldMk cId="0" sldId="261"/>
            <ac:spMk id="92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3T07:45:21.651" v="278" actId="1076"/>
          <ac:picMkLst>
            <pc:docMk/>
            <pc:sldMk cId="0" sldId="261"/>
            <ac:picMk id="90" creationId="{00000000-0000-0000-0000-000000000000}"/>
          </ac:picMkLst>
        </pc:picChg>
      </pc:sldChg>
      <pc:sldChg chg="addSp delSp modSp mod">
        <pc:chgData name="Gavin T Wiseman" userId="8c31ba4d-4093-46a9-8cc5-863964b61175" providerId="ADAL" clId="{23DC38D5-EF7B-449D-85B6-3287B009B0C0}" dt="2025-05-15T14:18:07.032" v="5394" actId="5793"/>
        <pc:sldMkLst>
          <pc:docMk/>
          <pc:sldMk cId="0" sldId="262"/>
        </pc:sldMkLst>
        <pc:spChg chg="add mod">
          <ac:chgData name="Gavin T Wiseman" userId="8c31ba4d-4093-46a9-8cc5-863964b61175" providerId="ADAL" clId="{23DC38D5-EF7B-449D-85B6-3287B009B0C0}" dt="2025-05-13T08:15:19.090" v="426" actId="113"/>
          <ac:spMkLst>
            <pc:docMk/>
            <pc:sldMk cId="0" sldId="262"/>
            <ac:spMk id="5" creationId="{73CC89DF-2CE9-4A78-B91A-8CC4FE93897C}"/>
          </ac:spMkLst>
        </pc:spChg>
        <pc:spChg chg="mod">
          <ac:chgData name="Gavin T Wiseman" userId="8c31ba4d-4093-46a9-8cc5-863964b61175" providerId="ADAL" clId="{23DC38D5-EF7B-449D-85B6-3287B009B0C0}" dt="2025-05-15T14:18:07.032" v="5394" actId="5793"/>
          <ac:spMkLst>
            <pc:docMk/>
            <pc:sldMk cId="0" sldId="262"/>
            <ac:spMk id="98" creationId="{00000000-0000-0000-0000-000000000000}"/>
          </ac:spMkLst>
        </pc:spChg>
        <pc:spChg chg="del">
          <ac:chgData name="Gavin T Wiseman" userId="8c31ba4d-4093-46a9-8cc5-863964b61175" providerId="ADAL" clId="{23DC38D5-EF7B-449D-85B6-3287B009B0C0}" dt="2025-05-13T08:08:42.375" v="337" actId="478"/>
          <ac:spMkLst>
            <pc:docMk/>
            <pc:sldMk cId="0" sldId="262"/>
            <ac:spMk id="99" creationId="{00000000-0000-0000-0000-000000000000}"/>
          </ac:spMkLst>
        </pc:spChg>
        <pc:picChg chg="add del">
          <ac:chgData name="Gavin T Wiseman" userId="8c31ba4d-4093-46a9-8cc5-863964b61175" providerId="ADAL" clId="{23DC38D5-EF7B-449D-85B6-3287B009B0C0}" dt="2025-05-13T07:56:52.818" v="302"/>
          <ac:picMkLst>
            <pc:docMk/>
            <pc:sldMk cId="0" sldId="262"/>
            <ac:picMk id="2" creationId="{3E9B42EB-AB5F-4176-8DCF-B0D4AB318222}"/>
          </ac:picMkLst>
        </pc:picChg>
        <pc:picChg chg="add mod">
          <ac:chgData name="Gavin T Wiseman" userId="8c31ba4d-4093-46a9-8cc5-863964b61175" providerId="ADAL" clId="{23DC38D5-EF7B-449D-85B6-3287B009B0C0}" dt="2025-05-13T08:15:13.294" v="425" actId="14100"/>
          <ac:picMkLst>
            <pc:docMk/>
            <pc:sldMk cId="0" sldId="262"/>
            <ac:picMk id="3" creationId="{EC35EEBF-A04A-49B5-B110-FDB7B63DC265}"/>
          </ac:picMkLst>
        </pc:picChg>
        <pc:picChg chg="add del mod">
          <ac:chgData name="Gavin T Wiseman" userId="8c31ba4d-4093-46a9-8cc5-863964b61175" providerId="ADAL" clId="{23DC38D5-EF7B-449D-85B6-3287B009B0C0}" dt="2025-05-13T08:14:16.990" v="394"/>
          <ac:picMkLst>
            <pc:docMk/>
            <pc:sldMk cId="0" sldId="262"/>
            <ac:picMk id="4" creationId="{8D5B0502-F932-4CDB-B1BF-0526421527A2}"/>
          </ac:picMkLst>
        </pc:picChg>
        <pc:picChg chg="mod">
          <ac:chgData name="Gavin T Wiseman" userId="8c31ba4d-4093-46a9-8cc5-863964b61175" providerId="ADAL" clId="{23DC38D5-EF7B-449D-85B6-3287B009B0C0}" dt="2025-05-13T08:15:22.380" v="427" actId="1076"/>
          <ac:picMkLst>
            <pc:docMk/>
            <pc:sldMk cId="0" sldId="262"/>
            <ac:picMk id="97" creationId="{00000000-0000-0000-0000-000000000000}"/>
          </ac:picMkLst>
        </pc:picChg>
      </pc:sldChg>
      <pc:sldChg chg="addSp delSp modSp mod ord">
        <pc:chgData name="Gavin T Wiseman" userId="8c31ba4d-4093-46a9-8cc5-863964b61175" providerId="ADAL" clId="{23DC38D5-EF7B-449D-85B6-3287B009B0C0}" dt="2025-05-13T07:20:53.158" v="226" actId="1076"/>
        <pc:sldMkLst>
          <pc:docMk/>
          <pc:sldMk cId="0" sldId="263"/>
        </pc:sldMkLst>
        <pc:spChg chg="mod">
          <ac:chgData name="Gavin T Wiseman" userId="8c31ba4d-4093-46a9-8cc5-863964b61175" providerId="ADAL" clId="{23DC38D5-EF7B-449D-85B6-3287B009B0C0}" dt="2025-05-13T07:20:22.116" v="223" actId="1076"/>
          <ac:spMkLst>
            <pc:docMk/>
            <pc:sldMk cId="0" sldId="263"/>
            <ac:spMk id="105" creationId="{00000000-0000-0000-0000-000000000000}"/>
          </ac:spMkLst>
        </pc:spChg>
        <pc:spChg chg="del">
          <ac:chgData name="Gavin T Wiseman" userId="8c31ba4d-4093-46a9-8cc5-863964b61175" providerId="ADAL" clId="{23DC38D5-EF7B-449D-85B6-3287B009B0C0}" dt="2025-05-13T07:18:55.376" v="209" actId="478"/>
          <ac:spMkLst>
            <pc:docMk/>
            <pc:sldMk cId="0" sldId="263"/>
            <ac:spMk id="106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7:20:43.610" v="224" actId="1076"/>
          <ac:picMkLst>
            <pc:docMk/>
            <pc:sldMk cId="0" sldId="263"/>
            <ac:picMk id="2" creationId="{401647A6-A7A8-43E9-A29A-96D3CD499679}"/>
          </ac:picMkLst>
        </pc:picChg>
        <pc:picChg chg="add mod">
          <ac:chgData name="Gavin T Wiseman" userId="8c31ba4d-4093-46a9-8cc5-863964b61175" providerId="ADAL" clId="{23DC38D5-EF7B-449D-85B6-3287B009B0C0}" dt="2025-05-13T07:20:53.158" v="226" actId="1076"/>
          <ac:picMkLst>
            <pc:docMk/>
            <pc:sldMk cId="0" sldId="263"/>
            <ac:picMk id="3" creationId="{D61A64C4-1F52-437B-ABDF-BCCB24A75330}"/>
          </ac:picMkLst>
        </pc:picChg>
        <pc:picChg chg="add mod">
          <ac:chgData name="Gavin T Wiseman" userId="8c31ba4d-4093-46a9-8cc5-863964b61175" providerId="ADAL" clId="{23DC38D5-EF7B-449D-85B6-3287B009B0C0}" dt="2025-05-13T07:20:17.053" v="222" actId="1076"/>
          <ac:picMkLst>
            <pc:docMk/>
            <pc:sldMk cId="0" sldId="263"/>
            <ac:picMk id="4" creationId="{A8DA3BC3-F168-4310-B1BB-7431E4E3BEFE}"/>
          </ac:picMkLst>
        </pc:picChg>
        <pc:picChg chg="mod">
          <ac:chgData name="Gavin T Wiseman" userId="8c31ba4d-4093-46a9-8cc5-863964b61175" providerId="ADAL" clId="{23DC38D5-EF7B-449D-85B6-3287B009B0C0}" dt="2025-05-13T07:20:49.485" v="225" actId="1076"/>
          <ac:picMkLst>
            <pc:docMk/>
            <pc:sldMk cId="0" sldId="263"/>
            <ac:picMk id="104" creationId="{00000000-0000-0000-0000-000000000000}"/>
          </ac:picMkLst>
        </pc:picChg>
      </pc:sldChg>
      <pc:sldChg chg="addSp delSp modSp mod ord">
        <pc:chgData name="Gavin T Wiseman" userId="8c31ba4d-4093-46a9-8cc5-863964b61175" providerId="ADAL" clId="{23DC38D5-EF7B-449D-85B6-3287B009B0C0}" dt="2025-05-13T08:48:59.290" v="565" actId="14100"/>
        <pc:sldMkLst>
          <pc:docMk/>
          <pc:sldMk cId="0" sldId="264"/>
        </pc:sldMkLst>
        <pc:spChg chg="add mod">
          <ac:chgData name="Gavin T Wiseman" userId="8c31ba4d-4093-46a9-8cc5-863964b61175" providerId="ADAL" clId="{23DC38D5-EF7B-449D-85B6-3287B009B0C0}" dt="2025-05-13T08:48:59.290" v="565" actId="14100"/>
          <ac:spMkLst>
            <pc:docMk/>
            <pc:sldMk cId="0" sldId="264"/>
            <ac:spMk id="8" creationId="{93F3F844-C188-45A7-82F2-9789ABE0A2B7}"/>
          </ac:spMkLst>
        </pc:spChg>
        <pc:spChg chg="mod">
          <ac:chgData name="Gavin T Wiseman" userId="8c31ba4d-4093-46a9-8cc5-863964b61175" providerId="ADAL" clId="{23DC38D5-EF7B-449D-85B6-3287B009B0C0}" dt="2025-05-13T08:48:02.358" v="559"/>
          <ac:spMkLst>
            <pc:docMk/>
            <pc:sldMk cId="0" sldId="264"/>
            <ac:spMk id="111" creationId="{00000000-0000-0000-0000-000000000000}"/>
          </ac:spMkLst>
        </pc:spChg>
        <pc:spChg chg="del mod">
          <ac:chgData name="Gavin T Wiseman" userId="8c31ba4d-4093-46a9-8cc5-863964b61175" providerId="ADAL" clId="{23DC38D5-EF7B-449D-85B6-3287B009B0C0}" dt="2025-05-13T07:57:58.248" v="313" actId="478"/>
          <ac:spMkLst>
            <pc:docMk/>
            <pc:sldMk cId="0" sldId="264"/>
            <ac:spMk id="112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3T08:47:45.743" v="554" actId="478"/>
          <ac:picMkLst>
            <pc:docMk/>
            <pc:sldMk cId="0" sldId="264"/>
            <ac:picMk id="2" creationId="{DCF6EB3A-B494-4E34-A3F9-370EF8EBCDFB}"/>
          </ac:picMkLst>
        </pc:picChg>
        <pc:picChg chg="add del mod">
          <ac:chgData name="Gavin T Wiseman" userId="8c31ba4d-4093-46a9-8cc5-863964b61175" providerId="ADAL" clId="{23DC38D5-EF7B-449D-85B6-3287B009B0C0}" dt="2025-05-13T08:47:46.402" v="555" actId="478"/>
          <ac:picMkLst>
            <pc:docMk/>
            <pc:sldMk cId="0" sldId="264"/>
            <ac:picMk id="3" creationId="{10B8823E-C299-4E08-B4A3-3653F487AAF4}"/>
          </ac:picMkLst>
        </pc:picChg>
        <pc:picChg chg="add del mod">
          <ac:chgData name="Gavin T Wiseman" userId="8c31ba4d-4093-46a9-8cc5-863964b61175" providerId="ADAL" clId="{23DC38D5-EF7B-449D-85B6-3287B009B0C0}" dt="2025-05-13T08:47:46.992" v="557" actId="478"/>
          <ac:picMkLst>
            <pc:docMk/>
            <pc:sldMk cId="0" sldId="264"/>
            <ac:picMk id="4" creationId="{F2051ED1-5D2B-431A-BE33-A280814292A1}"/>
          </ac:picMkLst>
        </pc:picChg>
        <pc:picChg chg="add mod">
          <ac:chgData name="Gavin T Wiseman" userId="8c31ba4d-4093-46a9-8cc5-863964b61175" providerId="ADAL" clId="{23DC38D5-EF7B-449D-85B6-3287B009B0C0}" dt="2025-05-13T08:48:19.952" v="562" actId="1076"/>
          <ac:picMkLst>
            <pc:docMk/>
            <pc:sldMk cId="0" sldId="264"/>
            <ac:picMk id="7" creationId="{5127751D-EC3F-4AB6-8878-7AF293BF507C}"/>
          </ac:picMkLst>
        </pc:picChg>
      </pc:sldChg>
      <pc:sldChg chg="delSp modSp add mod ord">
        <pc:chgData name="Gavin T Wiseman" userId="8c31ba4d-4093-46a9-8cc5-863964b61175" providerId="ADAL" clId="{23DC38D5-EF7B-449D-85B6-3287B009B0C0}" dt="2025-05-15T14:13:35.902" v="5319" actId="1076"/>
        <pc:sldMkLst>
          <pc:docMk/>
          <pc:sldMk cId="3726849108" sldId="266"/>
        </pc:sldMkLst>
        <pc:spChg chg="del">
          <ac:chgData name="Gavin T Wiseman" userId="8c31ba4d-4093-46a9-8cc5-863964b61175" providerId="ADAL" clId="{23DC38D5-EF7B-449D-85B6-3287B009B0C0}" dt="2025-05-15T14:13:15.753" v="5313" actId="478"/>
          <ac:spMkLst>
            <pc:docMk/>
            <pc:sldMk cId="3726849108" sldId="266"/>
            <ac:spMk id="77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4:13:31.753" v="5317" actId="1076"/>
          <ac:spMkLst>
            <pc:docMk/>
            <pc:sldMk cId="3726849108" sldId="266"/>
            <ac:spMk id="78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5T14:13:35.902" v="5319" actId="1076"/>
          <ac:picMkLst>
            <pc:docMk/>
            <pc:sldMk cId="3726849108" sldId="266"/>
            <ac:picMk id="76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4:18:22.361" v="5406" actId="5793"/>
        <pc:sldMkLst>
          <pc:docMk/>
          <pc:sldMk cId="4071352543" sldId="267"/>
        </pc:sldMkLst>
        <pc:spChg chg="add mod">
          <ac:chgData name="Gavin T Wiseman" userId="8c31ba4d-4093-46a9-8cc5-863964b61175" providerId="ADAL" clId="{23DC38D5-EF7B-449D-85B6-3287B009B0C0}" dt="2025-05-13T08:16:29.724" v="455" actId="1076"/>
          <ac:spMkLst>
            <pc:docMk/>
            <pc:sldMk cId="4071352543" sldId="267"/>
            <ac:spMk id="4" creationId="{A73347C3-B7CD-4414-B057-54A9F389CA5F}"/>
          </ac:spMkLst>
        </pc:spChg>
        <pc:spChg chg="mod">
          <ac:chgData name="Gavin T Wiseman" userId="8c31ba4d-4093-46a9-8cc5-863964b61175" providerId="ADAL" clId="{23DC38D5-EF7B-449D-85B6-3287B009B0C0}" dt="2025-05-15T14:18:22.361" v="5406" actId="5793"/>
          <ac:spMkLst>
            <pc:docMk/>
            <pc:sldMk cId="4071352543" sldId="267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8:16:24.713" v="454" actId="1076"/>
          <ac:picMkLst>
            <pc:docMk/>
            <pc:sldMk cId="4071352543" sldId="267"/>
            <ac:picMk id="2" creationId="{8BD8750F-C033-4FFF-9294-0504B1CF8E2D}"/>
          </ac:picMkLst>
        </pc:picChg>
        <pc:picChg chg="del">
          <ac:chgData name="Gavin T Wiseman" userId="8c31ba4d-4093-46a9-8cc5-863964b61175" providerId="ADAL" clId="{23DC38D5-EF7B-449D-85B6-3287B009B0C0}" dt="2025-05-13T08:09:13.167" v="346" actId="478"/>
          <ac:picMkLst>
            <pc:docMk/>
            <pc:sldMk cId="4071352543" sldId="267"/>
            <ac:picMk id="3" creationId="{EC35EEBF-A04A-49B5-B110-FDB7B63DC265}"/>
          </ac:picMkLst>
        </pc:picChg>
        <pc:picChg chg="mod">
          <ac:chgData name="Gavin T Wiseman" userId="8c31ba4d-4093-46a9-8cc5-863964b61175" providerId="ADAL" clId="{23DC38D5-EF7B-449D-85B6-3287B009B0C0}" dt="2025-05-13T08:13:01.119" v="381" actId="1076"/>
          <ac:picMkLst>
            <pc:docMk/>
            <pc:sldMk cId="4071352543" sldId="267"/>
            <ac:picMk id="97" creationId="{00000000-0000-0000-0000-000000000000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5T14:18:17.187" v="5402" actId="5793"/>
        <pc:sldMkLst>
          <pc:docMk/>
          <pc:sldMk cId="3376836041" sldId="268"/>
        </pc:sldMkLst>
        <pc:spChg chg="add mod">
          <ac:chgData name="Gavin T Wiseman" userId="8c31ba4d-4093-46a9-8cc5-863964b61175" providerId="ADAL" clId="{23DC38D5-EF7B-449D-85B6-3287B009B0C0}" dt="2025-05-13T08:11:47.200" v="368" actId="1076"/>
          <ac:spMkLst>
            <pc:docMk/>
            <pc:sldMk cId="3376836041" sldId="268"/>
            <ac:spMk id="4" creationId="{CCFB5941-A7E8-462F-95D8-6B3A9D68BBD2}"/>
          </ac:spMkLst>
        </pc:spChg>
        <pc:spChg chg="mod">
          <ac:chgData name="Gavin T Wiseman" userId="8c31ba4d-4093-46a9-8cc5-863964b61175" providerId="ADAL" clId="{23DC38D5-EF7B-449D-85B6-3287B009B0C0}" dt="2025-05-15T14:18:17.187" v="5402" actId="5793"/>
          <ac:spMkLst>
            <pc:docMk/>
            <pc:sldMk cId="3376836041" sldId="268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8:10:53.676" v="361" actId="1076"/>
          <ac:picMkLst>
            <pc:docMk/>
            <pc:sldMk cId="3376836041" sldId="268"/>
            <ac:picMk id="2" creationId="{859CCAAD-AD10-47B6-8DA2-1CD9315F8864}"/>
          </ac:picMkLst>
        </pc:picChg>
        <pc:picChg chg="del">
          <ac:chgData name="Gavin T Wiseman" userId="8c31ba4d-4093-46a9-8cc5-863964b61175" providerId="ADAL" clId="{23DC38D5-EF7B-449D-85B6-3287B009B0C0}" dt="2025-05-13T08:09:11.415" v="345" actId="478"/>
          <ac:picMkLst>
            <pc:docMk/>
            <pc:sldMk cId="3376836041" sldId="268"/>
            <ac:picMk id="3" creationId="{EC35EEBF-A04A-49B5-B110-FDB7B63DC265}"/>
          </ac:picMkLst>
        </pc:picChg>
        <pc:picChg chg="mod">
          <ac:chgData name="Gavin T Wiseman" userId="8c31ba4d-4093-46a9-8cc5-863964b61175" providerId="ADAL" clId="{23DC38D5-EF7B-449D-85B6-3287B009B0C0}" dt="2025-05-13T08:11:53.572" v="370" actId="1076"/>
          <ac:picMkLst>
            <pc:docMk/>
            <pc:sldMk cId="3376836041" sldId="268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4:18:11.647" v="5398" actId="5793"/>
        <pc:sldMkLst>
          <pc:docMk/>
          <pc:sldMk cId="1335934914" sldId="269"/>
        </pc:sldMkLst>
        <pc:spChg chg="add mod">
          <ac:chgData name="Gavin T Wiseman" userId="8c31ba4d-4093-46a9-8cc5-863964b61175" providerId="ADAL" clId="{23DC38D5-EF7B-449D-85B6-3287B009B0C0}" dt="2025-05-13T08:11:30.932" v="366" actId="1076"/>
          <ac:spMkLst>
            <pc:docMk/>
            <pc:sldMk cId="1335934914" sldId="269"/>
            <ac:spMk id="4" creationId="{88DC424B-3880-4A55-9085-EDF2E0E83E85}"/>
          </ac:spMkLst>
        </pc:spChg>
        <pc:spChg chg="mod">
          <ac:chgData name="Gavin T Wiseman" userId="8c31ba4d-4093-46a9-8cc5-863964b61175" providerId="ADAL" clId="{23DC38D5-EF7B-449D-85B6-3287B009B0C0}" dt="2025-05-15T14:18:11.647" v="5398" actId="5793"/>
          <ac:spMkLst>
            <pc:docMk/>
            <pc:sldMk cId="1335934914" sldId="269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08:09:38.592" v="351" actId="1076"/>
          <ac:picMkLst>
            <pc:docMk/>
            <pc:sldMk cId="1335934914" sldId="269"/>
            <ac:picMk id="2" creationId="{86A88B50-0146-4E51-B925-A93CC82815C2}"/>
          </ac:picMkLst>
        </pc:picChg>
        <pc:picChg chg="del">
          <ac:chgData name="Gavin T Wiseman" userId="8c31ba4d-4093-46a9-8cc5-863964b61175" providerId="ADAL" clId="{23DC38D5-EF7B-449D-85B6-3287B009B0C0}" dt="2025-05-13T08:09:04.910" v="342" actId="478"/>
          <ac:picMkLst>
            <pc:docMk/>
            <pc:sldMk cId="1335934914" sldId="269"/>
            <ac:picMk id="3" creationId="{EC35EEBF-A04A-49B5-B110-FDB7B63DC265}"/>
          </ac:picMkLst>
        </pc:picChg>
      </pc:sldChg>
      <pc:sldChg chg="modSp del mod">
        <pc:chgData name="Gavin T Wiseman" userId="8c31ba4d-4093-46a9-8cc5-863964b61175" providerId="ADAL" clId="{23DC38D5-EF7B-449D-85B6-3287B009B0C0}" dt="2025-05-13T08:21:00.358" v="496" actId="2696"/>
        <pc:sldMkLst>
          <pc:docMk/>
          <pc:sldMk cId="2453843964" sldId="270"/>
        </pc:sldMkLst>
        <pc:spChg chg="mod">
          <ac:chgData name="Gavin T Wiseman" userId="8c31ba4d-4093-46a9-8cc5-863964b61175" providerId="ADAL" clId="{23DC38D5-EF7B-449D-85B6-3287B009B0C0}" dt="2025-05-13T08:20:39.725" v="495" actId="108"/>
          <ac:spMkLst>
            <pc:docMk/>
            <pc:sldMk cId="2453843964" sldId="270"/>
            <ac:spMk id="92" creationId="{00000000-0000-0000-0000-000000000000}"/>
          </ac:spMkLst>
        </pc:spChg>
      </pc:sldChg>
      <pc:sldChg chg="addSp delSp modSp add mod">
        <pc:chgData name="Gavin T Wiseman" userId="8c31ba4d-4093-46a9-8cc5-863964b61175" providerId="ADAL" clId="{23DC38D5-EF7B-449D-85B6-3287B009B0C0}" dt="2025-05-15T13:36:06.508" v="5033" actId="1076"/>
        <pc:sldMkLst>
          <pc:docMk/>
          <pc:sldMk cId="1360128146" sldId="271"/>
        </pc:sldMkLst>
        <pc:spChg chg="add del">
          <ac:chgData name="Gavin T Wiseman" userId="8c31ba4d-4093-46a9-8cc5-863964b61175" providerId="ADAL" clId="{23DC38D5-EF7B-449D-85B6-3287B009B0C0}" dt="2025-05-13T08:19:44.526" v="489"/>
          <ac:spMkLst>
            <pc:docMk/>
            <pc:sldMk cId="1360128146" sldId="271"/>
            <ac:spMk id="3" creationId="{44CB46C9-5FD4-41A1-B32C-7A8DB410E671}"/>
          </ac:spMkLst>
        </pc:spChg>
        <pc:spChg chg="mod">
          <ac:chgData name="Gavin T Wiseman" userId="8c31ba4d-4093-46a9-8cc5-863964b61175" providerId="ADAL" clId="{23DC38D5-EF7B-449D-85B6-3287B009B0C0}" dt="2025-05-13T08:19:09.243" v="465" actId="20577"/>
          <ac:spMkLst>
            <pc:docMk/>
            <pc:sldMk cId="1360128146" sldId="271"/>
            <ac:spMk id="4" creationId="{A73347C3-B7CD-4414-B057-54A9F389CA5F}"/>
          </ac:spMkLst>
        </pc:spChg>
        <pc:spChg chg="add mod">
          <ac:chgData name="Gavin T Wiseman" userId="8c31ba4d-4093-46a9-8cc5-863964b61175" providerId="ADAL" clId="{23DC38D5-EF7B-449D-85B6-3287B009B0C0}" dt="2025-05-15T13:36:06.508" v="5033" actId="1076"/>
          <ac:spMkLst>
            <pc:docMk/>
            <pc:sldMk cId="1360128146" sldId="271"/>
            <ac:spMk id="5" creationId="{514BBD10-9F10-4D76-882A-AA262B7FE22E}"/>
          </ac:spMkLst>
        </pc:spChg>
        <pc:spChg chg="mod">
          <ac:chgData name="Gavin T Wiseman" userId="8c31ba4d-4093-46a9-8cc5-863964b61175" providerId="ADAL" clId="{23DC38D5-EF7B-449D-85B6-3287B009B0C0}" dt="2025-05-13T08:31:20.675" v="535" actId="1076"/>
          <ac:spMkLst>
            <pc:docMk/>
            <pc:sldMk cId="1360128146" sldId="271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3T08:19:01.439" v="462" actId="478"/>
          <ac:picMkLst>
            <pc:docMk/>
            <pc:sldMk cId="1360128146" sldId="271"/>
            <ac:picMk id="2" creationId="{8BD8750F-C033-4FFF-9294-0504B1CF8E2D}"/>
          </ac:picMkLst>
        </pc:picChg>
        <pc:picChg chg="mod">
          <ac:chgData name="Gavin T Wiseman" userId="8c31ba4d-4093-46a9-8cc5-863964b61175" providerId="ADAL" clId="{23DC38D5-EF7B-449D-85B6-3287B009B0C0}" dt="2025-05-15T13:36:03.114" v="5032" actId="1076"/>
          <ac:picMkLst>
            <pc:docMk/>
            <pc:sldMk cId="1360128146" sldId="271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19:35.145" v="5419" actId="20577"/>
        <pc:sldMkLst>
          <pc:docMk/>
          <pc:sldMk cId="1328311454" sldId="272"/>
        </pc:sldMkLst>
        <pc:spChg chg="mod">
          <ac:chgData name="Gavin T Wiseman" userId="8c31ba4d-4093-46a9-8cc5-863964b61175" providerId="ADAL" clId="{23DC38D5-EF7B-449D-85B6-3287B009B0C0}" dt="2025-05-15T14:19:35.145" v="5419" actId="20577"/>
          <ac:spMkLst>
            <pc:docMk/>
            <pc:sldMk cId="1328311454" sldId="272"/>
            <ac:spMk id="84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4:19:07.773" v="5413" actId="14100"/>
          <ac:spMkLst>
            <pc:docMk/>
            <pc:sldMk cId="1328311454" sldId="272"/>
            <ac:spMk id="85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5T13:13:56.583" v="4833" actId="478"/>
          <ac:picMkLst>
            <pc:docMk/>
            <pc:sldMk cId="1328311454" sldId="272"/>
            <ac:picMk id="2" creationId="{019B96D5-88F4-4DB6-AC57-6E0727F7BDC1}"/>
          </ac:picMkLst>
        </pc:picChg>
        <pc:picChg chg="add del mod">
          <ac:chgData name="Gavin T Wiseman" userId="8c31ba4d-4093-46a9-8cc5-863964b61175" providerId="ADAL" clId="{23DC38D5-EF7B-449D-85B6-3287B009B0C0}" dt="2025-05-15T13:12:38.194" v="4824" actId="478"/>
          <ac:picMkLst>
            <pc:docMk/>
            <pc:sldMk cId="1328311454" sldId="272"/>
            <ac:picMk id="5" creationId="{F59C8DA1-EE56-45F5-BE86-FCAA4B7AFDE3}"/>
          </ac:picMkLst>
        </pc:picChg>
      </pc:sldChg>
      <pc:sldChg chg="add ord">
        <pc:chgData name="Gavin T Wiseman" userId="8c31ba4d-4093-46a9-8cc5-863964b61175" providerId="ADAL" clId="{23DC38D5-EF7B-449D-85B6-3287B009B0C0}" dt="2025-05-15T13:30:09.884" v="4990"/>
        <pc:sldMkLst>
          <pc:docMk/>
          <pc:sldMk cId="161303625" sldId="273"/>
        </pc:sldMkLst>
      </pc:sldChg>
      <pc:sldChg chg="addSp delSp modSp add mod">
        <pc:chgData name="Gavin T Wiseman" userId="8c31ba4d-4093-46a9-8cc5-863964b61175" providerId="ADAL" clId="{23DC38D5-EF7B-449D-85B6-3287B009B0C0}" dt="2025-05-13T10:40:39.454" v="609" actId="6549"/>
        <pc:sldMkLst>
          <pc:docMk/>
          <pc:sldMk cId="732980910" sldId="274"/>
        </pc:sldMkLst>
        <pc:spChg chg="del mod">
          <ac:chgData name="Gavin T Wiseman" userId="8c31ba4d-4093-46a9-8cc5-863964b61175" providerId="ADAL" clId="{23DC38D5-EF7B-449D-85B6-3287B009B0C0}" dt="2025-05-13T10:37:36.256" v="568" actId="478"/>
          <ac:spMkLst>
            <pc:docMk/>
            <pc:sldMk cId="732980910" sldId="274"/>
            <ac:spMk id="8" creationId="{93F3F844-C188-45A7-82F2-9789ABE0A2B7}"/>
          </ac:spMkLst>
        </pc:spChg>
        <pc:spChg chg="add mod">
          <ac:chgData name="Gavin T Wiseman" userId="8c31ba4d-4093-46a9-8cc5-863964b61175" providerId="ADAL" clId="{23DC38D5-EF7B-449D-85B6-3287B009B0C0}" dt="2025-05-13T10:40:24.977" v="604" actId="207"/>
          <ac:spMkLst>
            <pc:docMk/>
            <pc:sldMk cId="732980910" sldId="274"/>
            <ac:spMk id="9" creationId="{FCB41ED0-9053-4239-AFBB-EA9861DC59E2}"/>
          </ac:spMkLst>
        </pc:spChg>
        <pc:spChg chg="add mod">
          <ac:chgData name="Gavin T Wiseman" userId="8c31ba4d-4093-46a9-8cc5-863964b61175" providerId="ADAL" clId="{23DC38D5-EF7B-449D-85B6-3287B009B0C0}" dt="2025-05-13T10:40:06.517" v="600" actId="1076"/>
          <ac:spMkLst>
            <pc:docMk/>
            <pc:sldMk cId="732980910" sldId="274"/>
            <ac:spMk id="10" creationId="{4E2E3D5A-ADF8-422F-9B1A-F9FD08EAAE0D}"/>
          </ac:spMkLst>
        </pc:spChg>
        <pc:spChg chg="mod">
          <ac:chgData name="Gavin T Wiseman" userId="8c31ba4d-4093-46a9-8cc5-863964b61175" providerId="ADAL" clId="{23DC38D5-EF7B-449D-85B6-3287B009B0C0}" dt="2025-05-13T10:40:39.454" v="609" actId="6549"/>
          <ac:spMkLst>
            <pc:docMk/>
            <pc:sldMk cId="732980910" sldId="274"/>
            <ac:spMk id="111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3T10:38:10.885" v="575"/>
          <ac:picMkLst>
            <pc:docMk/>
            <pc:sldMk cId="732980910" sldId="274"/>
            <ac:picMk id="2" creationId="{20E8F18F-0D8A-4A4E-99A9-BE75F6D31DD8}"/>
          </ac:picMkLst>
        </pc:picChg>
        <pc:picChg chg="add mod">
          <ac:chgData name="Gavin T Wiseman" userId="8c31ba4d-4093-46a9-8cc5-863964b61175" providerId="ADAL" clId="{23DC38D5-EF7B-449D-85B6-3287B009B0C0}" dt="2025-05-13T10:38:35.400" v="583" actId="1076"/>
          <ac:picMkLst>
            <pc:docMk/>
            <pc:sldMk cId="732980910" sldId="274"/>
            <ac:picMk id="6" creationId="{AF8DBA19-7A0C-4CFA-AF5C-92B1B36EDA9F}"/>
          </ac:picMkLst>
        </pc:picChg>
        <pc:picChg chg="del">
          <ac:chgData name="Gavin T Wiseman" userId="8c31ba4d-4093-46a9-8cc5-863964b61175" providerId="ADAL" clId="{23DC38D5-EF7B-449D-85B6-3287B009B0C0}" dt="2025-05-13T10:37:38.120" v="569" actId="478"/>
          <ac:picMkLst>
            <pc:docMk/>
            <pc:sldMk cId="732980910" sldId="274"/>
            <ac:picMk id="7" creationId="{5127751D-EC3F-4AB6-8878-7AF293BF507C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4T11:38:07.436" v="3500" actId="2696"/>
        <pc:sldMkLst>
          <pc:docMk/>
          <pc:sldMk cId="2075529862" sldId="275"/>
        </pc:sldMkLst>
        <pc:spChg chg="del">
          <ac:chgData name="Gavin T Wiseman" userId="8c31ba4d-4093-46a9-8cc5-863964b61175" providerId="ADAL" clId="{23DC38D5-EF7B-449D-85B6-3287B009B0C0}" dt="2025-05-13T10:41:49.241" v="613" actId="478"/>
          <ac:spMkLst>
            <pc:docMk/>
            <pc:sldMk cId="2075529862" sldId="275"/>
            <ac:spMk id="9" creationId="{FCB41ED0-9053-4239-AFBB-EA9861DC59E2}"/>
          </ac:spMkLst>
        </pc:spChg>
        <pc:spChg chg="del">
          <ac:chgData name="Gavin T Wiseman" userId="8c31ba4d-4093-46a9-8cc5-863964b61175" providerId="ADAL" clId="{23DC38D5-EF7B-449D-85B6-3287B009B0C0}" dt="2025-05-13T10:41:47.608" v="612" actId="478"/>
          <ac:spMkLst>
            <pc:docMk/>
            <pc:sldMk cId="2075529862" sldId="275"/>
            <ac:spMk id="10" creationId="{4E2E3D5A-ADF8-422F-9B1A-F9FD08EAAE0D}"/>
          </ac:spMkLst>
        </pc:spChg>
        <pc:spChg chg="mod">
          <ac:chgData name="Gavin T Wiseman" userId="8c31ba4d-4093-46a9-8cc5-863964b61175" providerId="ADAL" clId="{23DC38D5-EF7B-449D-85B6-3287B009B0C0}" dt="2025-05-13T10:42:06.453" v="615"/>
          <ac:spMkLst>
            <pc:docMk/>
            <pc:sldMk cId="2075529862" sldId="275"/>
            <ac:spMk id="111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3T10:41:46.264" v="611" actId="478"/>
          <ac:picMkLst>
            <pc:docMk/>
            <pc:sldMk cId="2075529862" sldId="275"/>
            <ac:picMk id="6" creationId="{AF8DBA19-7A0C-4CFA-AF5C-92B1B36EDA9F}"/>
          </ac:picMkLst>
        </pc:picChg>
        <pc:picChg chg="add mod">
          <ac:chgData name="Gavin T Wiseman" userId="8c31ba4d-4093-46a9-8cc5-863964b61175" providerId="ADAL" clId="{23DC38D5-EF7B-449D-85B6-3287B009B0C0}" dt="2025-05-13T10:42:27.893" v="619" actId="1076"/>
          <ac:picMkLst>
            <pc:docMk/>
            <pc:sldMk cId="2075529862" sldId="275"/>
            <ac:picMk id="7" creationId="{274879F4-7741-485E-8B38-51664D734EAE}"/>
          </ac:picMkLst>
        </pc:picChg>
      </pc:sldChg>
      <pc:sldChg chg="addSp delSp modSp add del mod ord">
        <pc:chgData name="Gavin T Wiseman" userId="8c31ba4d-4093-46a9-8cc5-863964b61175" providerId="ADAL" clId="{23DC38D5-EF7B-449D-85B6-3287B009B0C0}" dt="2025-05-13T14:32:31.560" v="865" actId="2696"/>
        <pc:sldMkLst>
          <pc:docMk/>
          <pc:sldMk cId="2679810422" sldId="276"/>
        </pc:sldMkLst>
        <pc:spChg chg="add">
          <ac:chgData name="Gavin T Wiseman" userId="8c31ba4d-4093-46a9-8cc5-863964b61175" providerId="ADAL" clId="{23DC38D5-EF7B-449D-85B6-3287B009B0C0}" dt="2025-05-13T14:10:43.113" v="822"/>
          <ac:spMkLst>
            <pc:docMk/>
            <pc:sldMk cId="2679810422" sldId="276"/>
            <ac:spMk id="5" creationId="{6500FFAF-B4B8-4B43-A829-E87D6DF7295E}"/>
          </ac:spMkLst>
        </pc:spChg>
        <pc:spChg chg="mod">
          <ac:chgData name="Gavin T Wiseman" userId="8c31ba4d-4093-46a9-8cc5-863964b61175" providerId="ADAL" clId="{23DC38D5-EF7B-449D-85B6-3287B009B0C0}" dt="2025-05-13T14:09:01.704" v="804"/>
          <ac:spMkLst>
            <pc:docMk/>
            <pc:sldMk cId="2679810422" sldId="276"/>
            <ac:spMk id="111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3T14:10:31.459" v="821"/>
          <ac:picMkLst>
            <pc:docMk/>
            <pc:sldMk cId="2679810422" sldId="276"/>
            <ac:picMk id="2" creationId="{C8B5FB36-4450-45EE-997A-B7323755E322}"/>
          </ac:picMkLst>
        </pc:picChg>
        <pc:picChg chg="del">
          <ac:chgData name="Gavin T Wiseman" userId="8c31ba4d-4093-46a9-8cc5-863964b61175" providerId="ADAL" clId="{23DC38D5-EF7B-449D-85B6-3287B009B0C0}" dt="2025-05-13T14:08:32.313" v="740" actId="478"/>
          <ac:picMkLst>
            <pc:docMk/>
            <pc:sldMk cId="2679810422" sldId="276"/>
            <ac:picMk id="7" creationId="{274879F4-7741-485E-8B38-51664D734EAE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04:59.566" v="5172" actId="1076"/>
        <pc:sldMkLst>
          <pc:docMk/>
          <pc:sldMk cId="2571737562" sldId="277"/>
        </pc:sldMkLst>
        <pc:spChg chg="add mod">
          <ac:chgData name="Gavin T Wiseman" userId="8c31ba4d-4093-46a9-8cc5-863964b61175" providerId="ADAL" clId="{23DC38D5-EF7B-449D-85B6-3287B009B0C0}" dt="2025-05-13T10:48:15.833" v="636" actId="207"/>
          <ac:spMkLst>
            <pc:docMk/>
            <pc:sldMk cId="2571737562" sldId="277"/>
            <ac:spMk id="7" creationId="{17997A8B-20A4-4ED8-A9A9-45A3B9D46B11}"/>
          </ac:spMkLst>
        </pc:spChg>
        <pc:spChg chg="mod">
          <ac:chgData name="Gavin T Wiseman" userId="8c31ba4d-4093-46a9-8cc5-863964b61175" providerId="ADAL" clId="{23DC38D5-EF7B-449D-85B6-3287B009B0C0}" dt="2025-05-15T14:00:41.859" v="5162" actId="5793"/>
          <ac:spMkLst>
            <pc:docMk/>
            <pc:sldMk cId="2571737562" sldId="277"/>
            <ac:spMk id="84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3T10:47:06.967" v="626" actId="478"/>
          <ac:picMkLst>
            <pc:docMk/>
            <pc:sldMk cId="2571737562" sldId="277"/>
            <ac:picMk id="5" creationId="{F59C8DA1-EE56-45F5-BE86-FCAA4B7AFDE3}"/>
          </ac:picMkLst>
        </pc:picChg>
        <pc:picChg chg="add mod">
          <ac:chgData name="Gavin T Wiseman" userId="8c31ba4d-4093-46a9-8cc5-863964b61175" providerId="ADAL" clId="{23DC38D5-EF7B-449D-85B6-3287B009B0C0}" dt="2025-05-15T14:04:59.566" v="5172" actId="1076"/>
          <ac:picMkLst>
            <pc:docMk/>
            <pc:sldMk cId="2571737562" sldId="277"/>
            <ac:picMk id="6" creationId="{E2E7C503-8950-4EE3-87BB-B33F7D3DEC23}"/>
          </ac:picMkLst>
        </pc:picChg>
        <pc:picChg chg="mod">
          <ac:chgData name="Gavin T Wiseman" userId="8c31ba4d-4093-46a9-8cc5-863964b61175" providerId="ADAL" clId="{23DC38D5-EF7B-449D-85B6-3287B009B0C0}" dt="2025-05-13T10:48:29.357" v="640" actId="1076"/>
          <ac:picMkLst>
            <pc:docMk/>
            <pc:sldMk cId="2571737562" sldId="277"/>
            <ac:picMk id="83" creationId="{00000000-0000-0000-0000-000000000000}"/>
          </ac:picMkLst>
        </pc:picChg>
      </pc:sldChg>
      <pc:sldChg chg="addSp delSp modSp add del mod ord">
        <pc:chgData name="Gavin T Wiseman" userId="8c31ba4d-4093-46a9-8cc5-863964b61175" providerId="ADAL" clId="{23DC38D5-EF7B-449D-85B6-3287B009B0C0}" dt="2025-05-14T08:55:06.764" v="2088" actId="2696"/>
        <pc:sldMkLst>
          <pc:docMk/>
          <pc:sldMk cId="2931631664" sldId="278"/>
        </pc:sldMkLst>
        <pc:spChg chg="del mod">
          <ac:chgData name="Gavin T Wiseman" userId="8c31ba4d-4093-46a9-8cc5-863964b61175" providerId="ADAL" clId="{23DC38D5-EF7B-449D-85B6-3287B009B0C0}" dt="2025-05-13T11:49:42.683" v="647" actId="478"/>
          <ac:spMkLst>
            <pc:docMk/>
            <pc:sldMk cId="2931631664" sldId="278"/>
            <ac:spMk id="7" creationId="{17997A8B-20A4-4ED8-A9A9-45A3B9D46B11}"/>
          </ac:spMkLst>
        </pc:spChg>
        <pc:spChg chg="mod">
          <ac:chgData name="Gavin T Wiseman" userId="8c31ba4d-4093-46a9-8cc5-863964b61175" providerId="ADAL" clId="{23DC38D5-EF7B-449D-85B6-3287B009B0C0}" dt="2025-05-13T11:50:26.470" v="694" actId="6549"/>
          <ac:spMkLst>
            <pc:docMk/>
            <pc:sldMk cId="2931631664" sldId="278"/>
            <ac:spMk id="84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07:26:36.735" v="1560" actId="1076"/>
          <ac:picMkLst>
            <pc:docMk/>
            <pc:sldMk cId="2931631664" sldId="278"/>
            <ac:picMk id="2" creationId="{8EB037EB-F027-4F99-8D39-795A344B2687}"/>
          </ac:picMkLst>
        </pc:picChg>
        <pc:picChg chg="del">
          <ac:chgData name="Gavin T Wiseman" userId="8c31ba4d-4093-46a9-8cc5-863964b61175" providerId="ADAL" clId="{23DC38D5-EF7B-449D-85B6-3287B009B0C0}" dt="2025-05-13T11:49:28.026" v="643" actId="478"/>
          <ac:picMkLst>
            <pc:docMk/>
            <pc:sldMk cId="2931631664" sldId="278"/>
            <ac:picMk id="6" creationId="{E2E7C503-8950-4EE3-87BB-B33F7D3DEC23}"/>
          </ac:picMkLst>
        </pc:picChg>
        <pc:picChg chg="add del mod">
          <ac:chgData name="Gavin T Wiseman" userId="8c31ba4d-4093-46a9-8cc5-863964b61175" providerId="ADAL" clId="{23DC38D5-EF7B-449D-85B6-3287B009B0C0}" dt="2025-05-14T07:26:20.713" v="1556" actId="478"/>
          <ac:picMkLst>
            <pc:docMk/>
            <pc:sldMk cId="2931631664" sldId="278"/>
            <ac:picMk id="8" creationId="{59CD2E9D-1F45-449E-8B75-9805148EB87D}"/>
          </ac:picMkLst>
        </pc:picChg>
        <pc:picChg chg="add del mod">
          <ac:chgData name="Gavin T Wiseman" userId="8c31ba4d-4093-46a9-8cc5-863964b61175" providerId="ADAL" clId="{23DC38D5-EF7B-449D-85B6-3287B009B0C0}" dt="2025-05-14T07:26:21.247" v="1557" actId="478"/>
          <ac:picMkLst>
            <pc:docMk/>
            <pc:sldMk cId="2931631664" sldId="278"/>
            <ac:picMk id="9" creationId="{5A748BB0-DCBB-4A73-B5B6-428E2D0A12C3}"/>
          </ac:picMkLst>
        </pc:picChg>
        <pc:picChg chg="add del">
          <ac:chgData name="Gavin T Wiseman" userId="8c31ba4d-4093-46a9-8cc5-863964b61175" providerId="ADAL" clId="{23DC38D5-EF7B-449D-85B6-3287B009B0C0}" dt="2025-05-13T11:49:36.122" v="646" actId="478"/>
          <ac:picMkLst>
            <pc:docMk/>
            <pc:sldMk cId="2931631664" sldId="278"/>
            <ac:picMk id="83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3:01:54.335" v="3632" actId="6549"/>
        <pc:sldMkLst>
          <pc:docMk/>
          <pc:sldMk cId="2750511606" sldId="279"/>
        </pc:sldMkLst>
        <pc:spChg chg="add mod">
          <ac:chgData name="Gavin T Wiseman" userId="8c31ba4d-4093-46a9-8cc5-863964b61175" providerId="ADAL" clId="{23DC38D5-EF7B-449D-85B6-3287B009B0C0}" dt="2025-05-14T13:01:54.335" v="3632" actId="6549"/>
          <ac:spMkLst>
            <pc:docMk/>
            <pc:sldMk cId="2750511606" sldId="279"/>
            <ac:spMk id="2" creationId="{C6B15CCC-BAAF-4DC0-B875-62E25B4B2187}"/>
          </ac:spMkLst>
        </pc:spChg>
        <pc:spChg chg="mod">
          <ac:chgData name="Gavin T Wiseman" userId="8c31ba4d-4093-46a9-8cc5-863964b61175" providerId="ADAL" clId="{23DC38D5-EF7B-449D-85B6-3287B009B0C0}" dt="2025-05-13T14:06:01.857" v="725" actId="1076"/>
          <ac:spMkLst>
            <pc:docMk/>
            <pc:sldMk cId="2750511606" sldId="279"/>
            <ac:spMk id="84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3T14:06:06.708" v="727" actId="1076"/>
          <ac:picMkLst>
            <pc:docMk/>
            <pc:sldMk cId="2750511606" sldId="279"/>
            <ac:picMk id="7" creationId="{6A993D29-8EAC-4EC7-B814-63358315E1C1}"/>
          </ac:picMkLst>
        </pc:picChg>
        <pc:picChg chg="del">
          <ac:chgData name="Gavin T Wiseman" userId="8c31ba4d-4093-46a9-8cc5-863964b61175" providerId="ADAL" clId="{23DC38D5-EF7B-449D-85B6-3287B009B0C0}" dt="2025-05-13T11:52:19.923" v="703" actId="478"/>
          <ac:picMkLst>
            <pc:docMk/>
            <pc:sldMk cId="2750511606" sldId="279"/>
            <ac:picMk id="8" creationId="{59CD2E9D-1F45-449E-8B75-9805148EB87D}"/>
          </ac:picMkLst>
        </pc:picChg>
        <pc:picChg chg="del">
          <ac:chgData name="Gavin T Wiseman" userId="8c31ba4d-4093-46a9-8cc5-863964b61175" providerId="ADAL" clId="{23DC38D5-EF7B-449D-85B6-3287B009B0C0}" dt="2025-05-13T11:52:15.672" v="702" actId="478"/>
          <ac:picMkLst>
            <pc:docMk/>
            <pc:sldMk cId="2750511606" sldId="279"/>
            <ac:picMk id="9" creationId="{5A748BB0-DCBB-4A73-B5B6-428E2D0A12C3}"/>
          </ac:picMkLst>
        </pc:picChg>
        <pc:picChg chg="mod">
          <ac:chgData name="Gavin T Wiseman" userId="8c31ba4d-4093-46a9-8cc5-863964b61175" providerId="ADAL" clId="{23DC38D5-EF7B-449D-85B6-3287B009B0C0}" dt="2025-05-13T14:06:04.624" v="726" actId="1076"/>
          <ac:picMkLst>
            <pc:docMk/>
            <pc:sldMk cId="2750511606" sldId="279"/>
            <ac:picMk id="83" creationId="{00000000-0000-0000-0000-000000000000}"/>
          </ac:picMkLst>
        </pc:picChg>
      </pc:sldChg>
      <pc:sldChg chg="add">
        <pc:chgData name="Gavin T Wiseman" userId="8c31ba4d-4093-46a9-8cc5-863964b61175" providerId="ADAL" clId="{23DC38D5-EF7B-449D-85B6-3287B009B0C0}" dt="2025-05-13T14:08:14.589" v="733" actId="2890"/>
        <pc:sldMkLst>
          <pc:docMk/>
          <pc:sldMk cId="1121155431" sldId="280"/>
        </pc:sldMkLst>
      </pc:sldChg>
      <pc:sldChg chg="addSp delSp modSp add mod ord">
        <pc:chgData name="Gavin T Wiseman" userId="8c31ba4d-4093-46a9-8cc5-863964b61175" providerId="ADAL" clId="{23DC38D5-EF7B-449D-85B6-3287B009B0C0}" dt="2025-05-15T14:20:14.241" v="5420" actId="6549"/>
        <pc:sldMkLst>
          <pc:docMk/>
          <pc:sldMk cId="24325027" sldId="281"/>
        </pc:sldMkLst>
        <pc:spChg chg="add del">
          <ac:chgData name="Gavin T Wiseman" userId="8c31ba4d-4093-46a9-8cc5-863964b61175" providerId="ADAL" clId="{23DC38D5-EF7B-449D-85B6-3287B009B0C0}" dt="2025-05-13T14:09:28.137" v="807"/>
          <ac:spMkLst>
            <pc:docMk/>
            <pc:sldMk cId="24325027" sldId="281"/>
            <ac:spMk id="2" creationId="{AB746352-9DE1-4CE6-94BE-CFC3C59FDD68}"/>
          </ac:spMkLst>
        </pc:spChg>
        <pc:spChg chg="add del">
          <ac:chgData name="Gavin T Wiseman" userId="8c31ba4d-4093-46a9-8cc5-863964b61175" providerId="ADAL" clId="{23DC38D5-EF7B-449D-85B6-3287B009B0C0}" dt="2025-05-13T14:09:33.857" v="809"/>
          <ac:spMkLst>
            <pc:docMk/>
            <pc:sldMk cId="24325027" sldId="281"/>
            <ac:spMk id="3" creationId="{D402019F-E282-4DC9-9040-37C5E769DA57}"/>
          </ac:spMkLst>
        </pc:spChg>
        <pc:spChg chg="add mod">
          <ac:chgData name="Gavin T Wiseman" userId="8c31ba4d-4093-46a9-8cc5-863964b61175" providerId="ADAL" clId="{23DC38D5-EF7B-449D-85B6-3287B009B0C0}" dt="2025-05-13T14:17:25.642" v="861" actId="207"/>
          <ac:spMkLst>
            <pc:docMk/>
            <pc:sldMk cId="24325027" sldId="281"/>
            <ac:spMk id="4" creationId="{8FE9A4C5-C9CE-4189-B40D-A4B5B94A3752}"/>
          </ac:spMkLst>
        </pc:spChg>
        <pc:spChg chg="add mod">
          <ac:chgData name="Gavin T Wiseman" userId="8c31ba4d-4093-46a9-8cc5-863964b61175" providerId="ADAL" clId="{23DC38D5-EF7B-449D-85B6-3287B009B0C0}" dt="2025-05-13T14:16:54.515" v="859" actId="113"/>
          <ac:spMkLst>
            <pc:docMk/>
            <pc:sldMk cId="24325027" sldId="281"/>
            <ac:spMk id="6" creationId="{283CB4F9-0972-4300-9EFC-3509370311E2}"/>
          </ac:spMkLst>
        </pc:spChg>
        <pc:spChg chg="add mod">
          <ac:chgData name="Gavin T Wiseman" userId="8c31ba4d-4093-46a9-8cc5-863964b61175" providerId="ADAL" clId="{23DC38D5-EF7B-449D-85B6-3287B009B0C0}" dt="2025-05-13T14:16:29.833" v="856" actId="14100"/>
          <ac:spMkLst>
            <pc:docMk/>
            <pc:sldMk cId="24325027" sldId="281"/>
            <ac:spMk id="10" creationId="{4F5920DB-0FED-4F80-BA08-3EB04DAC7466}"/>
          </ac:spMkLst>
        </pc:spChg>
        <pc:spChg chg="mod">
          <ac:chgData name="Gavin T Wiseman" userId="8c31ba4d-4093-46a9-8cc5-863964b61175" providerId="ADAL" clId="{23DC38D5-EF7B-449D-85B6-3287B009B0C0}" dt="2025-05-15T14:20:14.241" v="5420" actId="6549"/>
          <ac:spMkLst>
            <pc:docMk/>
            <pc:sldMk cId="24325027" sldId="281"/>
            <ac:spMk id="111" creationId="{00000000-0000-0000-0000-000000000000}"/>
          </ac:spMkLst>
        </pc:spChg>
        <pc:picChg chg="del mod">
          <ac:chgData name="Gavin T Wiseman" userId="8c31ba4d-4093-46a9-8cc5-863964b61175" providerId="ADAL" clId="{23DC38D5-EF7B-449D-85B6-3287B009B0C0}" dt="2025-05-13T14:08:34.921" v="742" actId="478"/>
          <ac:picMkLst>
            <pc:docMk/>
            <pc:sldMk cId="24325027" sldId="281"/>
            <ac:picMk id="7" creationId="{274879F4-7741-485E-8B38-51664D734EAE}"/>
          </ac:picMkLst>
        </pc:picChg>
        <pc:picChg chg="add mod">
          <ac:chgData name="Gavin T Wiseman" userId="8c31ba4d-4093-46a9-8cc5-863964b61175" providerId="ADAL" clId="{23DC38D5-EF7B-449D-85B6-3287B009B0C0}" dt="2025-05-13T14:15:41.562" v="850" actId="1076"/>
          <ac:picMkLst>
            <pc:docMk/>
            <pc:sldMk cId="24325027" sldId="281"/>
            <ac:picMk id="8" creationId="{00F5F145-9401-4577-A460-4E2CCAFAACFB}"/>
          </ac:picMkLst>
        </pc:picChg>
        <pc:picChg chg="add mod">
          <ac:chgData name="Gavin T Wiseman" userId="8c31ba4d-4093-46a9-8cc5-863964b61175" providerId="ADAL" clId="{23DC38D5-EF7B-449D-85B6-3287B009B0C0}" dt="2025-05-13T14:15:36.286" v="848" actId="1076"/>
          <ac:picMkLst>
            <pc:docMk/>
            <pc:sldMk cId="24325027" sldId="281"/>
            <ac:picMk id="9" creationId="{0D28CEF1-3285-44F5-B108-74F7ABD50207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06:34:11.419" v="873" actId="1076"/>
        <pc:sldMkLst>
          <pc:docMk/>
          <pc:sldMk cId="1946684468" sldId="282"/>
        </pc:sldMkLst>
        <pc:spChg chg="add mod">
          <ac:chgData name="Gavin T Wiseman" userId="8c31ba4d-4093-46a9-8cc5-863964b61175" providerId="ADAL" clId="{23DC38D5-EF7B-449D-85B6-3287B009B0C0}" dt="2025-05-14T06:34:11.419" v="873" actId="1076"/>
          <ac:spMkLst>
            <pc:docMk/>
            <pc:sldMk cId="1946684468" sldId="282"/>
            <ac:spMk id="4" creationId="{71C35A08-6665-4833-A2BD-35E499F3A18A}"/>
          </ac:spMkLst>
        </pc:spChg>
        <pc:spChg chg="mod">
          <ac:chgData name="Gavin T Wiseman" userId="8c31ba4d-4093-46a9-8cc5-863964b61175" providerId="ADAL" clId="{23DC38D5-EF7B-449D-85B6-3287B009B0C0}" dt="2025-05-13T14:09:43.295" v="812"/>
          <ac:spMkLst>
            <pc:docMk/>
            <pc:sldMk cId="1946684468" sldId="282"/>
            <ac:spMk id="111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06:34:04.291" v="872" actId="1076"/>
          <ac:picMkLst>
            <pc:docMk/>
            <pc:sldMk cId="1946684468" sldId="282"/>
            <ac:picMk id="3" creationId="{2AD95137-53AE-45D8-97B7-8DCE8F093B48}"/>
          </ac:picMkLst>
        </pc:picChg>
        <pc:picChg chg="del">
          <ac:chgData name="Gavin T Wiseman" userId="8c31ba4d-4093-46a9-8cc5-863964b61175" providerId="ADAL" clId="{23DC38D5-EF7B-449D-85B6-3287B009B0C0}" dt="2025-05-13T14:08:37.544" v="743" actId="478"/>
          <ac:picMkLst>
            <pc:docMk/>
            <pc:sldMk cId="1946684468" sldId="282"/>
            <ac:picMk id="7" creationId="{274879F4-7741-485E-8B38-51664D734EAE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20:27.489" v="5423" actId="20577"/>
        <pc:sldMkLst>
          <pc:docMk/>
          <pc:sldMk cId="422178550" sldId="283"/>
        </pc:sldMkLst>
        <pc:spChg chg="del mod">
          <ac:chgData name="Gavin T Wiseman" userId="8c31ba4d-4093-46a9-8cc5-863964b61175" providerId="ADAL" clId="{23DC38D5-EF7B-449D-85B6-3287B009B0C0}" dt="2025-05-14T06:35:43.848" v="881"/>
          <ac:spMkLst>
            <pc:docMk/>
            <pc:sldMk cId="422178550" sldId="283"/>
            <ac:spMk id="4" creationId="{A73347C3-B7CD-4414-B057-54A9F389CA5F}"/>
          </ac:spMkLst>
        </pc:spChg>
        <pc:spChg chg="mod">
          <ac:chgData name="Gavin T Wiseman" userId="8c31ba4d-4093-46a9-8cc5-863964b61175" providerId="ADAL" clId="{23DC38D5-EF7B-449D-85B6-3287B009B0C0}" dt="2025-05-15T14:20:27.489" v="5423" actId="20577"/>
          <ac:spMkLst>
            <pc:docMk/>
            <pc:sldMk cId="422178550" sldId="283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06:35:37.547" v="877" actId="478"/>
          <ac:picMkLst>
            <pc:docMk/>
            <pc:sldMk cId="422178550" sldId="283"/>
            <ac:picMk id="2" creationId="{8BD8750F-C033-4FFF-9294-0504B1CF8E2D}"/>
          </ac:picMkLst>
        </pc:picChg>
        <pc:picChg chg="add del">
          <ac:chgData name="Gavin T Wiseman" userId="8c31ba4d-4093-46a9-8cc5-863964b61175" providerId="ADAL" clId="{23DC38D5-EF7B-449D-85B6-3287B009B0C0}" dt="2025-05-14T06:36:05.616" v="905"/>
          <ac:picMkLst>
            <pc:docMk/>
            <pc:sldMk cId="422178550" sldId="283"/>
            <ac:picMk id="3" creationId="{028B0D7B-A8A3-4C31-BF23-548BE1E3CDE6}"/>
          </ac:picMkLst>
        </pc:picChg>
        <pc:picChg chg="add mod">
          <ac:chgData name="Gavin T Wiseman" userId="8c31ba4d-4093-46a9-8cc5-863964b61175" providerId="ADAL" clId="{23DC38D5-EF7B-449D-85B6-3287B009B0C0}" dt="2025-05-14T06:36:25.297" v="910" actId="1076"/>
          <ac:picMkLst>
            <pc:docMk/>
            <pc:sldMk cId="422178550" sldId="283"/>
            <ac:picMk id="7" creationId="{778E6208-8136-42E8-B26E-9035E6E115B4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5T15:19:50.131" v="5736" actId="2696"/>
        <pc:sldMkLst>
          <pc:docMk/>
          <pc:sldMk cId="2981951591" sldId="284"/>
        </pc:sldMkLst>
        <pc:spChg chg="add mod">
          <ac:chgData name="Gavin T Wiseman" userId="8c31ba4d-4093-46a9-8cc5-863964b61175" providerId="ADAL" clId="{23DC38D5-EF7B-449D-85B6-3287B009B0C0}" dt="2025-05-15T13:41:51.461" v="5075" actId="12"/>
          <ac:spMkLst>
            <pc:docMk/>
            <pc:sldMk cId="2981951591" sldId="284"/>
            <ac:spMk id="5" creationId="{CF72BA59-1023-4B73-A856-12DCA526B1D8}"/>
          </ac:spMkLst>
        </pc:spChg>
        <pc:picChg chg="del">
          <ac:chgData name="Gavin T Wiseman" userId="8c31ba4d-4093-46a9-8cc5-863964b61175" providerId="ADAL" clId="{23DC38D5-EF7B-449D-85B6-3287B009B0C0}" dt="2025-05-14T06:55:46.360" v="912" actId="478"/>
          <ac:picMkLst>
            <pc:docMk/>
            <pc:sldMk cId="2981951591" sldId="284"/>
            <ac:picMk id="7" creationId="{778E6208-8136-42E8-B26E-9035E6E115B4}"/>
          </ac:picMkLst>
        </pc:picChg>
        <pc:picChg chg="mod">
          <ac:chgData name="Gavin T Wiseman" userId="8c31ba4d-4093-46a9-8cc5-863964b61175" providerId="ADAL" clId="{23DC38D5-EF7B-449D-85B6-3287B009B0C0}" dt="2025-05-14T07:16:27.444" v="1090" actId="1076"/>
          <ac:picMkLst>
            <pc:docMk/>
            <pc:sldMk cId="2981951591" sldId="284"/>
            <ac:picMk id="97" creationId="{00000000-0000-0000-0000-000000000000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4T07:27:13.901" v="1561" actId="2696"/>
        <pc:sldMkLst>
          <pc:docMk/>
          <pc:sldMk cId="2628258802" sldId="285"/>
        </pc:sldMkLst>
        <pc:spChg chg="del">
          <ac:chgData name="Gavin T Wiseman" userId="8c31ba4d-4093-46a9-8cc5-863964b61175" providerId="ADAL" clId="{23DC38D5-EF7B-449D-85B6-3287B009B0C0}" dt="2025-05-14T07:25:16.674" v="1549" actId="478"/>
          <ac:spMkLst>
            <pc:docMk/>
            <pc:sldMk cId="2628258802" sldId="285"/>
            <ac:spMk id="5" creationId="{CF72BA59-1023-4B73-A856-12DCA526B1D8}"/>
          </ac:spMkLst>
        </pc:spChg>
        <pc:picChg chg="add mod">
          <ac:chgData name="Gavin T Wiseman" userId="8c31ba4d-4093-46a9-8cc5-863964b61175" providerId="ADAL" clId="{23DC38D5-EF7B-449D-85B6-3287B009B0C0}" dt="2025-05-14T07:26:02.587" v="1552" actId="1076"/>
          <ac:picMkLst>
            <pc:docMk/>
            <pc:sldMk cId="2628258802" sldId="285"/>
            <ac:picMk id="2" creationId="{366CF1AC-61EF-4067-9DDC-7F62E1E0A5B6}"/>
          </ac:picMkLst>
        </pc:picChg>
      </pc:sldChg>
      <pc:sldChg chg="add">
        <pc:chgData name="Gavin T Wiseman" userId="8c31ba4d-4093-46a9-8cc5-863964b61175" providerId="ADAL" clId="{23DC38D5-EF7B-449D-85B6-3287B009B0C0}" dt="2025-05-14T07:26:14.276" v="1553" actId="2890"/>
        <pc:sldMkLst>
          <pc:docMk/>
          <pc:sldMk cId="1295656588" sldId="286"/>
        </pc:sldMkLst>
      </pc:sldChg>
      <pc:sldChg chg="add del">
        <pc:chgData name="Gavin T Wiseman" userId="8c31ba4d-4093-46a9-8cc5-863964b61175" providerId="ADAL" clId="{23DC38D5-EF7B-449D-85B6-3287B009B0C0}" dt="2025-05-14T08:02:44.237" v="1563" actId="2890"/>
        <pc:sldMkLst>
          <pc:docMk/>
          <pc:sldMk cId="1014265632" sldId="287"/>
        </pc:sldMkLst>
      </pc:sldChg>
      <pc:sldChg chg="addSp delSp modSp add mod ord">
        <pc:chgData name="Gavin T Wiseman" userId="8c31ba4d-4093-46a9-8cc5-863964b61175" providerId="ADAL" clId="{23DC38D5-EF7B-449D-85B6-3287B009B0C0}" dt="2025-05-15T14:36:01.134" v="5629" actId="1076"/>
        <pc:sldMkLst>
          <pc:docMk/>
          <pc:sldMk cId="3775320745" sldId="287"/>
        </pc:sldMkLst>
        <pc:spChg chg="add mod">
          <ac:chgData name="Gavin T Wiseman" userId="8c31ba4d-4093-46a9-8cc5-863964b61175" providerId="ADAL" clId="{23DC38D5-EF7B-449D-85B6-3287B009B0C0}" dt="2025-05-15T14:29:27.227" v="5550" actId="1076"/>
          <ac:spMkLst>
            <pc:docMk/>
            <pc:sldMk cId="3775320745" sldId="287"/>
            <ac:spMk id="2" creationId="{89F3D735-8935-4B54-A50D-2FCA92AE9B02}"/>
          </ac:spMkLst>
        </pc:spChg>
        <pc:spChg chg="del">
          <ac:chgData name="Gavin T Wiseman" userId="8c31ba4d-4093-46a9-8cc5-863964b61175" providerId="ADAL" clId="{23DC38D5-EF7B-449D-85B6-3287B009B0C0}" dt="2025-05-14T08:03:13.205" v="1575" actId="478"/>
          <ac:spMkLst>
            <pc:docMk/>
            <pc:sldMk cId="3775320745" sldId="287"/>
            <ac:spMk id="5" creationId="{73CC89DF-2CE9-4A78-B91A-8CC4FE93897C}"/>
          </ac:spMkLst>
        </pc:spChg>
        <pc:spChg chg="mod">
          <ac:chgData name="Gavin T Wiseman" userId="8c31ba4d-4093-46a9-8cc5-863964b61175" providerId="ADAL" clId="{23DC38D5-EF7B-449D-85B6-3287B009B0C0}" dt="2025-05-15T14:29:15.291" v="5549" actId="5793"/>
          <ac:spMkLst>
            <pc:docMk/>
            <pc:sldMk cId="3775320745" sldId="287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08:03:11.651" v="1574" actId="478"/>
          <ac:picMkLst>
            <pc:docMk/>
            <pc:sldMk cId="3775320745" sldId="287"/>
            <ac:picMk id="3" creationId="{EC35EEBF-A04A-49B5-B110-FDB7B63DC265}"/>
          </ac:picMkLst>
        </pc:picChg>
        <pc:picChg chg="mod">
          <ac:chgData name="Gavin T Wiseman" userId="8c31ba4d-4093-46a9-8cc5-863964b61175" providerId="ADAL" clId="{23DC38D5-EF7B-449D-85B6-3287B009B0C0}" dt="2025-05-15T14:36:01.134" v="5629" actId="1076"/>
          <ac:picMkLst>
            <pc:docMk/>
            <pc:sldMk cId="3775320745" sldId="287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6:50:16.742" v="7846"/>
        <pc:sldMkLst>
          <pc:docMk/>
          <pc:sldMk cId="1914761280" sldId="288"/>
        </pc:sldMkLst>
        <pc:spChg chg="del mod">
          <ac:chgData name="Gavin T Wiseman" userId="8c31ba4d-4093-46a9-8cc5-863964b61175" providerId="ADAL" clId="{23DC38D5-EF7B-449D-85B6-3287B009B0C0}" dt="2025-05-14T08:03:04.907" v="1571" actId="478"/>
          <ac:spMkLst>
            <pc:docMk/>
            <pc:sldMk cId="1914761280" sldId="288"/>
            <ac:spMk id="5" creationId="{73CC89DF-2CE9-4A78-B91A-8CC4FE93897C}"/>
          </ac:spMkLst>
        </pc:spChg>
        <pc:spChg chg="mod">
          <ac:chgData name="Gavin T Wiseman" userId="8c31ba4d-4093-46a9-8cc5-863964b61175" providerId="ADAL" clId="{23DC38D5-EF7B-449D-85B6-3287B009B0C0}" dt="2025-05-14T14:26:27.403" v="4699" actId="6549"/>
          <ac:spMkLst>
            <pc:docMk/>
            <pc:sldMk cId="1914761280" sldId="288"/>
            <ac:spMk id="98" creationId="{00000000-0000-0000-0000-000000000000}"/>
          </ac:spMkLst>
        </pc:spChg>
        <pc:graphicFrameChg chg="add del mod modGraphic">
          <ac:chgData name="Gavin T Wiseman" userId="8c31ba4d-4093-46a9-8cc5-863964b61175" providerId="ADAL" clId="{23DC38D5-EF7B-449D-85B6-3287B009B0C0}" dt="2025-05-14T14:25:55.511" v="4684" actId="478"/>
          <ac:graphicFrameMkLst>
            <pc:docMk/>
            <pc:sldMk cId="1914761280" sldId="288"/>
            <ac:graphicFrameMk id="8" creationId="{7179AF7B-3599-4BF7-BC5F-D3C4872109DC}"/>
          </ac:graphicFrameMkLst>
        </pc:graphicFrameChg>
        <pc:picChg chg="add del">
          <ac:chgData name="Gavin T Wiseman" userId="8c31ba4d-4093-46a9-8cc5-863964b61175" providerId="ADAL" clId="{23DC38D5-EF7B-449D-85B6-3287B009B0C0}" dt="2025-05-14T14:16:40.684" v="4408"/>
          <ac:picMkLst>
            <pc:docMk/>
            <pc:sldMk cId="1914761280" sldId="288"/>
            <ac:picMk id="2" creationId="{2EF3743B-565C-4C39-BE79-04D1DB64316C}"/>
          </ac:picMkLst>
        </pc:picChg>
        <pc:picChg chg="del">
          <ac:chgData name="Gavin T Wiseman" userId="8c31ba4d-4093-46a9-8cc5-863964b61175" providerId="ADAL" clId="{23DC38D5-EF7B-449D-85B6-3287B009B0C0}" dt="2025-05-14T08:03:02.953" v="1569" actId="478"/>
          <ac:picMkLst>
            <pc:docMk/>
            <pc:sldMk cId="1914761280" sldId="288"/>
            <ac:picMk id="3" creationId="{EC35EEBF-A04A-49B5-B110-FDB7B63DC265}"/>
          </ac:picMkLst>
        </pc:picChg>
        <pc:picChg chg="add mod">
          <ac:chgData name="Gavin T Wiseman" userId="8c31ba4d-4093-46a9-8cc5-863964b61175" providerId="ADAL" clId="{23DC38D5-EF7B-449D-85B6-3287B009B0C0}" dt="2025-05-14T14:26:15.285" v="4691" actId="1076"/>
          <ac:picMkLst>
            <pc:docMk/>
            <pc:sldMk cId="1914761280" sldId="288"/>
            <ac:picMk id="4" creationId="{8C51C974-463B-475D-B036-E91FDCC87D86}"/>
          </ac:picMkLst>
        </pc:picChg>
        <pc:picChg chg="add del mod">
          <ac:chgData name="Gavin T Wiseman" userId="8c31ba4d-4093-46a9-8cc5-863964b61175" providerId="ADAL" clId="{23DC38D5-EF7B-449D-85B6-3287B009B0C0}" dt="2025-05-14T14:16:35.548" v="4406" actId="478"/>
          <ac:picMkLst>
            <pc:docMk/>
            <pc:sldMk cId="1914761280" sldId="288"/>
            <ac:picMk id="6" creationId="{34872134-F4FD-4C7B-A07E-F9079CAB7335}"/>
          </ac:picMkLst>
        </pc:picChg>
        <pc:picChg chg="mod">
          <ac:chgData name="Gavin T Wiseman" userId="8c31ba4d-4093-46a9-8cc5-863964b61175" providerId="ADAL" clId="{23DC38D5-EF7B-449D-85B6-3287B009B0C0}" dt="2025-05-14T08:16:04.811" v="1708" actId="1076"/>
          <ac:picMkLst>
            <pc:docMk/>
            <pc:sldMk cId="1914761280" sldId="288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4:34:58.184" v="5628" actId="1076"/>
        <pc:sldMkLst>
          <pc:docMk/>
          <pc:sldMk cId="2810219752" sldId="289"/>
        </pc:sldMkLst>
        <pc:spChg chg="add mod">
          <ac:chgData name="Gavin T Wiseman" userId="8c31ba4d-4093-46a9-8cc5-863964b61175" providerId="ADAL" clId="{23DC38D5-EF7B-449D-85B6-3287B009B0C0}" dt="2025-05-15T14:34:58.184" v="5628" actId="1076"/>
          <ac:spMkLst>
            <pc:docMk/>
            <pc:sldMk cId="2810219752" sldId="289"/>
            <ac:spMk id="2" creationId="{956C8BEB-4CAE-47A5-BBBD-C2280730046D}"/>
          </ac:spMkLst>
        </pc:spChg>
        <pc:spChg chg="del">
          <ac:chgData name="Gavin T Wiseman" userId="8c31ba4d-4093-46a9-8cc5-863964b61175" providerId="ADAL" clId="{23DC38D5-EF7B-449D-85B6-3287B009B0C0}" dt="2025-05-14T08:03:08.700" v="1573" actId="478"/>
          <ac:spMkLst>
            <pc:docMk/>
            <pc:sldMk cId="2810219752" sldId="289"/>
            <ac:spMk id="5" creationId="{73CC89DF-2CE9-4A78-B91A-8CC4FE93897C}"/>
          </ac:spMkLst>
        </pc:spChg>
        <pc:spChg chg="mod">
          <ac:chgData name="Gavin T Wiseman" userId="8c31ba4d-4093-46a9-8cc5-863964b61175" providerId="ADAL" clId="{23DC38D5-EF7B-449D-85B6-3287B009B0C0}" dt="2025-05-15T14:32:40.522" v="5609" actId="1076"/>
          <ac:spMkLst>
            <pc:docMk/>
            <pc:sldMk cId="2810219752" sldId="289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08:03:07.105" v="1572" actId="478"/>
          <ac:picMkLst>
            <pc:docMk/>
            <pc:sldMk cId="2810219752" sldId="289"/>
            <ac:picMk id="3" creationId="{EC35EEBF-A04A-49B5-B110-FDB7B63DC265}"/>
          </ac:picMkLst>
        </pc:picChg>
        <pc:picChg chg="mod">
          <ac:chgData name="Gavin T Wiseman" userId="8c31ba4d-4093-46a9-8cc5-863964b61175" providerId="ADAL" clId="{23DC38D5-EF7B-449D-85B6-3287B009B0C0}" dt="2025-05-15T14:34:46.178" v="5625" actId="1076"/>
          <ac:picMkLst>
            <pc:docMk/>
            <pc:sldMk cId="2810219752" sldId="289"/>
            <ac:picMk id="97" creationId="{00000000-0000-0000-0000-000000000000}"/>
          </ac:picMkLst>
        </pc:picChg>
      </pc:sldChg>
      <pc:sldChg chg="delSp modSp add mod ord">
        <pc:chgData name="Gavin T Wiseman" userId="8c31ba4d-4093-46a9-8cc5-863964b61175" providerId="ADAL" clId="{23DC38D5-EF7B-449D-85B6-3287B009B0C0}" dt="2025-05-15T14:23:04.993" v="5425" actId="1076"/>
        <pc:sldMkLst>
          <pc:docMk/>
          <pc:sldMk cId="2457539557" sldId="290"/>
        </pc:sldMkLst>
        <pc:spChg chg="del">
          <ac:chgData name="Gavin T Wiseman" userId="8c31ba4d-4093-46a9-8cc5-863964b61175" providerId="ADAL" clId="{23DC38D5-EF7B-449D-85B6-3287B009B0C0}" dt="2025-05-14T08:19:45.947" v="1727" actId="478"/>
          <ac:spMkLst>
            <pc:docMk/>
            <pc:sldMk cId="2457539557" sldId="290"/>
            <ac:spMk id="77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5T14:23:04.993" v="5425" actId="1076"/>
          <ac:spMkLst>
            <pc:docMk/>
            <pc:sldMk cId="2457539557" sldId="290"/>
            <ac:spMk id="78" creationId="{00000000-0000-0000-0000-000000000000}"/>
          </ac:spMkLst>
        </pc:spChg>
      </pc:sldChg>
      <pc:sldChg chg="modSp add mod">
        <pc:chgData name="Gavin T Wiseman" userId="8c31ba4d-4093-46a9-8cc5-863964b61175" providerId="ADAL" clId="{23DC38D5-EF7B-449D-85B6-3287B009B0C0}" dt="2025-05-15T14:36:08.942" v="5630" actId="1076"/>
        <pc:sldMkLst>
          <pc:docMk/>
          <pc:sldMk cId="4273244303" sldId="291"/>
        </pc:sldMkLst>
        <pc:spChg chg="mod">
          <ac:chgData name="Gavin T Wiseman" userId="8c31ba4d-4093-46a9-8cc5-863964b61175" providerId="ADAL" clId="{23DC38D5-EF7B-449D-85B6-3287B009B0C0}" dt="2025-05-15T14:31:41.800" v="5562" actId="1076"/>
          <ac:spMkLst>
            <pc:docMk/>
            <pc:sldMk cId="4273244303" sldId="291"/>
            <ac:spMk id="2" creationId="{89F3D735-8935-4B54-A50D-2FCA92AE9B02}"/>
          </ac:spMkLst>
        </pc:spChg>
        <pc:spChg chg="mod">
          <ac:chgData name="Gavin T Wiseman" userId="8c31ba4d-4093-46a9-8cc5-863964b61175" providerId="ADAL" clId="{23DC38D5-EF7B-449D-85B6-3287B009B0C0}" dt="2025-05-15T14:32:10.161" v="5585" actId="1076"/>
          <ac:spMkLst>
            <pc:docMk/>
            <pc:sldMk cId="4273244303" sldId="291"/>
            <ac:spMk id="98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5T14:36:08.942" v="5630" actId="1076"/>
          <ac:picMkLst>
            <pc:docMk/>
            <pc:sldMk cId="4273244303" sldId="291"/>
            <ac:picMk id="97" creationId="{00000000-0000-0000-0000-000000000000}"/>
          </ac:picMkLst>
        </pc:picChg>
      </pc:sldChg>
      <pc:sldChg chg="delSp modSp add mod ord">
        <pc:chgData name="Gavin T Wiseman" userId="8c31ba4d-4093-46a9-8cc5-863964b61175" providerId="ADAL" clId="{23DC38D5-EF7B-449D-85B6-3287B009B0C0}" dt="2025-05-14T14:41:21" v="4803" actId="313"/>
        <pc:sldMkLst>
          <pc:docMk/>
          <pc:sldMk cId="3526179358" sldId="292"/>
        </pc:sldMkLst>
        <pc:spChg chg="del">
          <ac:chgData name="Gavin T Wiseman" userId="8c31ba4d-4093-46a9-8cc5-863964b61175" providerId="ADAL" clId="{23DC38D5-EF7B-449D-85B6-3287B009B0C0}" dt="2025-05-14T08:14:52.242" v="1698" actId="478"/>
          <ac:spMkLst>
            <pc:docMk/>
            <pc:sldMk cId="3526179358" sldId="292"/>
            <ac:spMk id="77" creationId="{00000000-0000-0000-0000-000000000000}"/>
          </ac:spMkLst>
        </pc:spChg>
        <pc:spChg chg="mod">
          <ac:chgData name="Gavin T Wiseman" userId="8c31ba4d-4093-46a9-8cc5-863964b61175" providerId="ADAL" clId="{23DC38D5-EF7B-449D-85B6-3287B009B0C0}" dt="2025-05-14T14:41:21" v="4803" actId="313"/>
          <ac:spMkLst>
            <pc:docMk/>
            <pc:sldMk cId="3526179358" sldId="292"/>
            <ac:spMk id="78" creationId="{00000000-0000-0000-0000-000000000000}"/>
          </ac:spMkLst>
        </pc:spChg>
      </pc:sldChg>
      <pc:sldChg chg="addSp delSp modSp add mod ord">
        <pc:chgData name="Gavin T Wiseman" userId="8c31ba4d-4093-46a9-8cc5-863964b61175" providerId="ADAL" clId="{23DC38D5-EF7B-449D-85B6-3287B009B0C0}" dt="2025-05-15T16:33:28.360" v="7094"/>
        <pc:sldMkLst>
          <pc:docMk/>
          <pc:sldMk cId="3186278163" sldId="293"/>
        </pc:sldMkLst>
        <pc:picChg chg="add mod">
          <ac:chgData name="Gavin T Wiseman" userId="8c31ba4d-4093-46a9-8cc5-863964b61175" providerId="ADAL" clId="{23DC38D5-EF7B-449D-85B6-3287B009B0C0}" dt="2025-05-14T08:18:55.529" v="1726" actId="1076"/>
          <ac:picMkLst>
            <pc:docMk/>
            <pc:sldMk cId="3186278163" sldId="293"/>
            <ac:picMk id="5" creationId="{2438FBD1-3049-4694-99CA-2289310E45A6}"/>
          </ac:picMkLst>
        </pc:picChg>
        <pc:picChg chg="del">
          <ac:chgData name="Gavin T Wiseman" userId="8c31ba4d-4093-46a9-8cc5-863964b61175" providerId="ADAL" clId="{23DC38D5-EF7B-449D-85B6-3287B009B0C0}" dt="2025-05-14T08:18:10.546" v="1718" actId="478"/>
          <ac:picMkLst>
            <pc:docMk/>
            <pc:sldMk cId="3186278163" sldId="293"/>
            <ac:picMk id="6" creationId="{34872134-F4FD-4C7B-A07E-F9079CAB7335}"/>
          </ac:picMkLst>
        </pc:picChg>
      </pc:sldChg>
      <pc:sldChg chg="modSp add mod ord">
        <pc:chgData name="Gavin T Wiseman" userId="8c31ba4d-4093-46a9-8cc5-863964b61175" providerId="ADAL" clId="{23DC38D5-EF7B-449D-85B6-3287B009B0C0}" dt="2025-05-15T16:50:56.574" v="7863" actId="20577"/>
        <pc:sldMkLst>
          <pc:docMk/>
          <pc:sldMk cId="2559720245" sldId="294"/>
        </pc:sldMkLst>
        <pc:spChg chg="mod">
          <ac:chgData name="Gavin T Wiseman" userId="8c31ba4d-4093-46a9-8cc5-863964b61175" providerId="ADAL" clId="{23DC38D5-EF7B-449D-85B6-3287B009B0C0}" dt="2025-05-15T16:50:56.574" v="7863" actId="20577"/>
          <ac:spMkLst>
            <pc:docMk/>
            <pc:sldMk cId="2559720245" sldId="294"/>
            <ac:spMk id="78" creationId="{00000000-0000-0000-0000-000000000000}"/>
          </ac:spMkLst>
        </pc:spChg>
      </pc:sldChg>
      <pc:sldChg chg="delSp add del mod ord">
        <pc:chgData name="Gavin T Wiseman" userId="8c31ba4d-4093-46a9-8cc5-863964b61175" providerId="ADAL" clId="{23DC38D5-EF7B-449D-85B6-3287B009B0C0}" dt="2025-05-14T08:54:40.286" v="2087" actId="2696"/>
        <pc:sldMkLst>
          <pc:docMk/>
          <pc:sldMk cId="3472621806" sldId="295"/>
        </pc:sldMkLst>
        <pc:picChg chg="del">
          <ac:chgData name="Gavin T Wiseman" userId="8c31ba4d-4093-46a9-8cc5-863964b61175" providerId="ADAL" clId="{23DC38D5-EF7B-449D-85B6-3287B009B0C0}" dt="2025-05-14T08:27:04.812" v="1857" actId="478"/>
          <ac:picMkLst>
            <pc:docMk/>
            <pc:sldMk cId="3472621806" sldId="295"/>
            <ac:picMk id="5" creationId="{2438FBD1-3049-4694-99CA-2289310E45A6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51:25.379" v="7867" actId="20577"/>
        <pc:sldMkLst>
          <pc:docMk/>
          <pc:sldMk cId="1185144028" sldId="296"/>
        </pc:sldMkLst>
        <pc:spChg chg="add mod">
          <ac:chgData name="Gavin T Wiseman" userId="8c31ba4d-4093-46a9-8cc5-863964b61175" providerId="ADAL" clId="{23DC38D5-EF7B-449D-85B6-3287B009B0C0}" dt="2025-05-15T16:51:25.379" v="7867" actId="20577"/>
          <ac:spMkLst>
            <pc:docMk/>
            <pc:sldMk cId="1185144028" sldId="296"/>
            <ac:spMk id="4" creationId="{2D7D5809-21BC-41C0-812C-21FE6F280844}"/>
          </ac:spMkLst>
        </pc:spChg>
        <pc:spChg chg="mod">
          <ac:chgData name="Gavin T Wiseman" userId="8c31ba4d-4093-46a9-8cc5-863964b61175" providerId="ADAL" clId="{23DC38D5-EF7B-449D-85B6-3287B009B0C0}" dt="2025-05-14T08:49:10.848" v="2067" actId="1076"/>
          <ac:spMkLst>
            <pc:docMk/>
            <pc:sldMk cId="1185144028" sldId="296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08:51:24.050" v="2086" actId="1076"/>
          <ac:picMkLst>
            <pc:docMk/>
            <pc:sldMk cId="1185144028" sldId="296"/>
            <ac:picMk id="3" creationId="{0BD90B71-393B-4D1D-9F59-0E58CAE24971}"/>
          </ac:picMkLst>
        </pc:picChg>
        <pc:picChg chg="del">
          <ac:chgData name="Gavin T Wiseman" userId="8c31ba4d-4093-46a9-8cc5-863964b61175" providerId="ADAL" clId="{23DC38D5-EF7B-449D-85B6-3287B009B0C0}" dt="2025-05-14T08:27:07.195" v="1858" actId="478"/>
          <ac:picMkLst>
            <pc:docMk/>
            <pc:sldMk cId="1185144028" sldId="296"/>
            <ac:picMk id="5" creationId="{2438FBD1-3049-4694-99CA-2289310E45A6}"/>
          </ac:picMkLst>
        </pc:picChg>
        <pc:picChg chg="mod">
          <ac:chgData name="Gavin T Wiseman" userId="8c31ba4d-4093-46a9-8cc5-863964b61175" providerId="ADAL" clId="{23DC38D5-EF7B-449D-85B6-3287B009B0C0}" dt="2025-05-14T08:49:06.521" v="2066" actId="1076"/>
          <ac:picMkLst>
            <pc:docMk/>
            <pc:sldMk cId="1185144028" sldId="296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51:33.426" v="7869" actId="6549"/>
        <pc:sldMkLst>
          <pc:docMk/>
          <pc:sldMk cId="3545089377" sldId="297"/>
        </pc:sldMkLst>
        <pc:spChg chg="mod">
          <ac:chgData name="Gavin T Wiseman" userId="8c31ba4d-4093-46a9-8cc5-863964b61175" providerId="ADAL" clId="{23DC38D5-EF7B-449D-85B6-3287B009B0C0}" dt="2025-05-15T16:51:33.426" v="7869" actId="6549"/>
          <ac:spMkLst>
            <pc:docMk/>
            <pc:sldMk cId="3545089377" sldId="297"/>
            <ac:spMk id="4" creationId="{2D7D5809-21BC-41C0-812C-21FE6F280844}"/>
          </ac:spMkLst>
        </pc:spChg>
        <pc:picChg chg="del">
          <ac:chgData name="Gavin T Wiseman" userId="8c31ba4d-4093-46a9-8cc5-863964b61175" providerId="ADAL" clId="{23DC38D5-EF7B-449D-85B6-3287B009B0C0}" dt="2025-05-14T08:49:28.234" v="2070" actId="478"/>
          <ac:picMkLst>
            <pc:docMk/>
            <pc:sldMk cId="3545089377" sldId="297"/>
            <ac:picMk id="3" creationId="{0BD90B71-393B-4D1D-9F59-0E58CAE24971}"/>
          </ac:picMkLst>
        </pc:picChg>
        <pc:picChg chg="add mod">
          <ac:chgData name="Gavin T Wiseman" userId="8c31ba4d-4093-46a9-8cc5-863964b61175" providerId="ADAL" clId="{23DC38D5-EF7B-449D-85B6-3287B009B0C0}" dt="2025-05-14T08:50:15.448" v="2077" actId="1076"/>
          <ac:picMkLst>
            <pc:docMk/>
            <pc:sldMk cId="3545089377" sldId="297"/>
            <ac:picMk id="5" creationId="{248F3494-3611-4B5E-A660-85A09768AC1F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51:39.503" v="7871" actId="6549"/>
        <pc:sldMkLst>
          <pc:docMk/>
          <pc:sldMk cId="2245780829" sldId="298"/>
        </pc:sldMkLst>
        <pc:spChg chg="mod">
          <ac:chgData name="Gavin T Wiseman" userId="8c31ba4d-4093-46a9-8cc5-863964b61175" providerId="ADAL" clId="{23DC38D5-EF7B-449D-85B6-3287B009B0C0}" dt="2025-05-15T16:51:39.503" v="7871" actId="6549"/>
          <ac:spMkLst>
            <pc:docMk/>
            <pc:sldMk cId="2245780829" sldId="298"/>
            <ac:spMk id="4" creationId="{2D7D5809-21BC-41C0-812C-21FE6F280844}"/>
          </ac:spMkLst>
        </pc:spChg>
        <pc:picChg chg="add mod">
          <ac:chgData name="Gavin T Wiseman" userId="8c31ba4d-4093-46a9-8cc5-863964b61175" providerId="ADAL" clId="{23DC38D5-EF7B-449D-85B6-3287B009B0C0}" dt="2025-05-14T08:51:05.686" v="2085" actId="14100"/>
          <ac:picMkLst>
            <pc:docMk/>
            <pc:sldMk cId="2245780829" sldId="298"/>
            <ac:picMk id="3" creationId="{3F9A5540-6388-40FF-890F-BB9AB27E8FD7}"/>
          </ac:picMkLst>
        </pc:picChg>
        <pc:picChg chg="del">
          <ac:chgData name="Gavin T Wiseman" userId="8c31ba4d-4093-46a9-8cc5-863964b61175" providerId="ADAL" clId="{23DC38D5-EF7B-449D-85B6-3287B009B0C0}" dt="2025-05-14T08:50:27.778" v="2079" actId="478"/>
          <ac:picMkLst>
            <pc:docMk/>
            <pc:sldMk cId="2245780829" sldId="298"/>
            <ac:picMk id="5" creationId="{248F3494-3611-4B5E-A660-85A09768AC1F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7:02:23.690" v="8179" actId="20577"/>
        <pc:sldMkLst>
          <pc:docMk/>
          <pc:sldMk cId="2904607187" sldId="299"/>
        </pc:sldMkLst>
        <pc:spChg chg="add mod">
          <ac:chgData name="Gavin T Wiseman" userId="8c31ba4d-4093-46a9-8cc5-863964b61175" providerId="ADAL" clId="{23DC38D5-EF7B-449D-85B6-3287B009B0C0}" dt="2025-05-15T17:02:23.690" v="8179" actId="20577"/>
          <ac:spMkLst>
            <pc:docMk/>
            <pc:sldMk cId="2904607187" sldId="299"/>
            <ac:spMk id="2" creationId="{CA06C1FB-3A55-449B-9085-304D0BEB3910}"/>
          </ac:spMkLst>
        </pc:spChg>
        <pc:spChg chg="mod">
          <ac:chgData name="Gavin T Wiseman" userId="8c31ba4d-4093-46a9-8cc5-863964b61175" providerId="ADAL" clId="{23DC38D5-EF7B-449D-85B6-3287B009B0C0}" dt="2025-05-15T16:51:45.927" v="7873" actId="6549"/>
          <ac:spMkLst>
            <pc:docMk/>
            <pc:sldMk cId="2904607187" sldId="299"/>
            <ac:spMk id="4" creationId="{2D7D5809-21BC-41C0-812C-21FE6F280844}"/>
          </ac:spMkLst>
        </pc:spChg>
        <pc:picChg chg="del">
          <ac:chgData name="Gavin T Wiseman" userId="8c31ba4d-4093-46a9-8cc5-863964b61175" providerId="ADAL" clId="{23DC38D5-EF7B-449D-85B6-3287B009B0C0}" dt="2025-05-14T08:57:14.412" v="2090" actId="478"/>
          <ac:picMkLst>
            <pc:docMk/>
            <pc:sldMk cId="2904607187" sldId="299"/>
            <ac:picMk id="3" creationId="{3F9A5540-6388-40FF-890F-BB9AB27E8FD7}"/>
          </ac:picMkLst>
        </pc:picChg>
        <pc:picChg chg="mod">
          <ac:chgData name="Gavin T Wiseman" userId="8c31ba4d-4093-46a9-8cc5-863964b61175" providerId="ADAL" clId="{23DC38D5-EF7B-449D-85B6-3287B009B0C0}" dt="2025-05-15T16:55:27.143" v="7910" actId="1076"/>
          <ac:picMkLst>
            <pc:docMk/>
            <pc:sldMk cId="2904607187" sldId="299"/>
            <ac:picMk id="97" creationId="{00000000-0000-0000-0000-000000000000}"/>
          </ac:picMkLst>
        </pc:picChg>
      </pc:sldChg>
      <pc:sldChg chg="modSp add mod">
        <pc:chgData name="Gavin T Wiseman" userId="8c31ba4d-4093-46a9-8cc5-863964b61175" providerId="ADAL" clId="{23DC38D5-EF7B-449D-85B6-3287B009B0C0}" dt="2025-05-15T16:29:34.185" v="7090" actId="1076"/>
        <pc:sldMkLst>
          <pc:docMk/>
          <pc:sldMk cId="764569398" sldId="300"/>
        </pc:sldMkLst>
        <pc:spChg chg="mod">
          <ac:chgData name="Gavin T Wiseman" userId="8c31ba4d-4093-46a9-8cc5-863964b61175" providerId="ADAL" clId="{23DC38D5-EF7B-449D-85B6-3287B009B0C0}" dt="2025-05-15T16:29:34.185" v="7090" actId="1076"/>
          <ac:spMkLst>
            <pc:docMk/>
            <pc:sldMk cId="764569398" sldId="300"/>
            <ac:spMk id="78" creationId="{00000000-0000-0000-0000-000000000000}"/>
          </ac:spMkLst>
        </pc:spChg>
      </pc:sldChg>
      <pc:sldChg chg="modSp add mod">
        <pc:chgData name="Gavin T Wiseman" userId="8c31ba4d-4093-46a9-8cc5-863964b61175" providerId="ADAL" clId="{23DC38D5-EF7B-449D-85B6-3287B009B0C0}" dt="2025-05-15T14:08:27.233" v="5194" actId="1076"/>
        <pc:sldMkLst>
          <pc:docMk/>
          <pc:sldMk cId="3644284715" sldId="301"/>
        </pc:sldMkLst>
        <pc:spChg chg="mod">
          <ac:chgData name="Gavin T Wiseman" userId="8c31ba4d-4093-46a9-8cc5-863964b61175" providerId="ADAL" clId="{23DC38D5-EF7B-449D-85B6-3287B009B0C0}" dt="2025-05-15T14:08:27.233" v="5194" actId="1076"/>
          <ac:spMkLst>
            <pc:docMk/>
            <pc:sldMk cId="3644284715" sldId="301"/>
            <ac:spMk id="78" creationId="{00000000-0000-0000-0000-000000000000}"/>
          </ac:spMkLst>
        </pc:spChg>
      </pc:sldChg>
      <pc:sldChg chg="delSp modSp add del mod ord">
        <pc:chgData name="Gavin T Wiseman" userId="8c31ba4d-4093-46a9-8cc5-863964b61175" providerId="ADAL" clId="{23DC38D5-EF7B-449D-85B6-3287B009B0C0}" dt="2025-05-14T09:47:29.068" v="2843" actId="2696"/>
        <pc:sldMkLst>
          <pc:docMk/>
          <pc:sldMk cId="3253813380" sldId="302"/>
        </pc:sldMkLst>
        <pc:spChg chg="del mod">
          <ac:chgData name="Gavin T Wiseman" userId="8c31ba4d-4093-46a9-8cc5-863964b61175" providerId="ADAL" clId="{23DC38D5-EF7B-449D-85B6-3287B009B0C0}" dt="2025-05-14T09:44:31.808" v="2753" actId="478"/>
          <ac:spMkLst>
            <pc:docMk/>
            <pc:sldMk cId="3253813380" sldId="302"/>
            <ac:spMk id="2" creationId="{89F3D735-8935-4B54-A50D-2FCA92AE9B02}"/>
          </ac:spMkLst>
        </pc:spChg>
      </pc:sldChg>
      <pc:sldChg chg="addSp delSp modSp add mod">
        <pc:chgData name="Gavin T Wiseman" userId="8c31ba4d-4093-46a9-8cc5-863964b61175" providerId="ADAL" clId="{23DC38D5-EF7B-449D-85B6-3287B009B0C0}" dt="2025-05-14T09:45:42.398" v="2788" actId="6549"/>
        <pc:sldMkLst>
          <pc:docMk/>
          <pc:sldMk cId="937468811" sldId="303"/>
        </pc:sldMkLst>
        <pc:spChg chg="del">
          <ac:chgData name="Gavin T Wiseman" userId="8c31ba4d-4093-46a9-8cc5-863964b61175" providerId="ADAL" clId="{23DC38D5-EF7B-449D-85B6-3287B009B0C0}" dt="2025-05-14T09:44:38.968" v="2755" actId="478"/>
          <ac:spMkLst>
            <pc:docMk/>
            <pc:sldMk cId="937468811" sldId="303"/>
            <ac:spMk id="2" creationId="{89F3D735-8935-4B54-A50D-2FCA92AE9B02}"/>
          </ac:spMkLst>
        </pc:spChg>
        <pc:spChg chg="mod">
          <ac:chgData name="Gavin T Wiseman" userId="8c31ba4d-4093-46a9-8cc5-863964b61175" providerId="ADAL" clId="{23DC38D5-EF7B-449D-85B6-3287B009B0C0}" dt="2025-05-14T09:45:42.398" v="2788" actId="6549"/>
          <ac:spMkLst>
            <pc:docMk/>
            <pc:sldMk cId="937468811" sldId="303"/>
            <ac:spMk id="98" creationId="{00000000-0000-0000-0000-000000000000}"/>
          </ac:spMkLst>
        </pc:spChg>
        <pc:grpChg chg="add del mod">
          <ac:chgData name="Gavin T Wiseman" userId="8c31ba4d-4093-46a9-8cc5-863964b61175" providerId="ADAL" clId="{23DC38D5-EF7B-449D-85B6-3287B009B0C0}" dt="2025-05-14T09:45:04.905" v="2761"/>
          <ac:grpSpMkLst>
            <pc:docMk/>
            <pc:sldMk cId="937468811" sldId="303"/>
            <ac:grpSpMk id="5" creationId="{2496D4F7-9E40-4BF4-AA25-51CCFB44D60B}"/>
          </ac:grpSpMkLst>
        </pc:grpChg>
        <pc:picChg chg="add mod">
          <ac:chgData name="Gavin T Wiseman" userId="8c31ba4d-4093-46a9-8cc5-863964b61175" providerId="ADAL" clId="{23DC38D5-EF7B-449D-85B6-3287B009B0C0}" dt="2025-05-14T09:45:19.940" v="2766" actId="1076"/>
          <ac:picMkLst>
            <pc:docMk/>
            <pc:sldMk cId="937468811" sldId="303"/>
            <ac:picMk id="3" creationId="{A95CD9C4-0397-4895-A397-191DFADB3567}"/>
          </ac:picMkLst>
        </pc:picChg>
        <pc:picChg chg="mod">
          <ac:chgData name="Gavin T Wiseman" userId="8c31ba4d-4093-46a9-8cc5-863964b61175" providerId="ADAL" clId="{23DC38D5-EF7B-449D-85B6-3287B009B0C0}" dt="2025-05-14T09:45:15.313" v="2765" actId="1076"/>
          <ac:picMkLst>
            <pc:docMk/>
            <pc:sldMk cId="937468811" sldId="303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4T09:47:50.824" v="2844" actId="1076"/>
        <pc:sldMkLst>
          <pc:docMk/>
          <pc:sldMk cId="3639648043" sldId="304"/>
        </pc:sldMkLst>
        <pc:spChg chg="del">
          <ac:chgData name="Gavin T Wiseman" userId="8c31ba4d-4093-46a9-8cc5-863964b61175" providerId="ADAL" clId="{23DC38D5-EF7B-449D-85B6-3287B009B0C0}" dt="2025-05-14T09:44:35.560" v="2754" actId="478"/>
          <ac:spMkLst>
            <pc:docMk/>
            <pc:sldMk cId="3639648043" sldId="304"/>
            <ac:spMk id="2" creationId="{89F3D735-8935-4B54-A50D-2FCA92AE9B02}"/>
          </ac:spMkLst>
        </pc:spChg>
        <pc:spChg chg="mod">
          <ac:chgData name="Gavin T Wiseman" userId="8c31ba4d-4093-46a9-8cc5-863964b61175" providerId="ADAL" clId="{23DC38D5-EF7B-449D-85B6-3287B009B0C0}" dt="2025-05-14T09:46:20.526" v="2812" actId="6549"/>
          <ac:spMkLst>
            <pc:docMk/>
            <pc:sldMk cId="3639648043" sldId="304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09:46:49.368" v="2817" actId="1076"/>
          <ac:picMkLst>
            <pc:docMk/>
            <pc:sldMk cId="3639648043" sldId="304"/>
            <ac:picMk id="3" creationId="{25D7C1AD-78D1-491D-947E-53E9BBB07741}"/>
          </ac:picMkLst>
        </pc:picChg>
        <pc:picChg chg="mod">
          <ac:chgData name="Gavin T Wiseman" userId="8c31ba4d-4093-46a9-8cc5-863964b61175" providerId="ADAL" clId="{23DC38D5-EF7B-449D-85B6-3287B009B0C0}" dt="2025-05-14T09:47:50.824" v="2844" actId="1076"/>
          <ac:picMkLst>
            <pc:docMk/>
            <pc:sldMk cId="3639648043" sldId="304"/>
            <ac:picMk id="97" creationId="{00000000-0000-0000-0000-000000000000}"/>
          </ac:picMkLst>
        </pc:picChg>
      </pc:sldChg>
      <pc:sldChg chg="modSp add mod">
        <pc:chgData name="Gavin T Wiseman" userId="8c31ba4d-4093-46a9-8cc5-863964b61175" providerId="ADAL" clId="{23DC38D5-EF7B-449D-85B6-3287B009B0C0}" dt="2025-05-15T16:29:23.661" v="7088" actId="1076"/>
        <pc:sldMkLst>
          <pc:docMk/>
          <pc:sldMk cId="3678703629" sldId="305"/>
        </pc:sldMkLst>
        <pc:spChg chg="mod">
          <ac:chgData name="Gavin T Wiseman" userId="8c31ba4d-4093-46a9-8cc5-863964b61175" providerId="ADAL" clId="{23DC38D5-EF7B-449D-85B6-3287B009B0C0}" dt="2025-05-15T16:29:23.661" v="7088" actId="1076"/>
          <ac:spMkLst>
            <pc:docMk/>
            <pc:sldMk cId="3678703629" sldId="305"/>
            <ac:spMk id="78" creationId="{00000000-0000-0000-0000-000000000000}"/>
          </ac:spMkLst>
        </pc:spChg>
      </pc:sldChg>
      <pc:sldChg chg="addSp delSp modSp add mod ord">
        <pc:chgData name="Gavin T Wiseman" userId="8c31ba4d-4093-46a9-8cc5-863964b61175" providerId="ADAL" clId="{23DC38D5-EF7B-449D-85B6-3287B009B0C0}" dt="2025-05-15T16:02:32.262" v="6555" actId="6549"/>
        <pc:sldMkLst>
          <pc:docMk/>
          <pc:sldMk cId="3691078493" sldId="306"/>
        </pc:sldMkLst>
        <pc:spChg chg="del mod">
          <ac:chgData name="Gavin T Wiseman" userId="8c31ba4d-4093-46a9-8cc5-863964b61175" providerId="ADAL" clId="{23DC38D5-EF7B-449D-85B6-3287B009B0C0}" dt="2025-05-14T10:24:40.649" v="2933"/>
          <ac:spMkLst>
            <pc:docMk/>
            <pc:sldMk cId="3691078493" sldId="306"/>
            <ac:spMk id="2" creationId="{956C8BEB-4CAE-47A5-BBBD-C2280730046D}"/>
          </ac:spMkLst>
        </pc:spChg>
        <pc:spChg chg="mod">
          <ac:chgData name="Gavin T Wiseman" userId="8c31ba4d-4093-46a9-8cc5-863964b61175" providerId="ADAL" clId="{23DC38D5-EF7B-449D-85B6-3287B009B0C0}" dt="2025-05-15T16:02:32.262" v="6555" actId="6549"/>
          <ac:spMkLst>
            <pc:docMk/>
            <pc:sldMk cId="3691078493" sldId="306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0:26:16.415" v="2991" actId="1076"/>
          <ac:picMkLst>
            <pc:docMk/>
            <pc:sldMk cId="3691078493" sldId="306"/>
            <ac:picMk id="3" creationId="{77159C89-18D7-4D35-9918-C537374C3605}"/>
          </ac:picMkLst>
        </pc:picChg>
        <pc:picChg chg="mod">
          <ac:chgData name="Gavin T Wiseman" userId="8c31ba4d-4093-46a9-8cc5-863964b61175" providerId="ADAL" clId="{23DC38D5-EF7B-449D-85B6-3287B009B0C0}" dt="2025-05-14T10:25:26.855" v="2956" actId="1076"/>
          <ac:picMkLst>
            <pc:docMk/>
            <pc:sldMk cId="3691078493" sldId="306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0:51:16.755" v="3067" actId="1076"/>
        <pc:sldMkLst>
          <pc:docMk/>
          <pc:sldMk cId="2300059906" sldId="307"/>
        </pc:sldMkLst>
        <pc:spChg chg="mod">
          <ac:chgData name="Gavin T Wiseman" userId="8c31ba4d-4093-46a9-8cc5-863964b61175" providerId="ADAL" clId="{23DC38D5-EF7B-449D-85B6-3287B009B0C0}" dt="2025-05-14T10:51:12.651" v="3065" actId="6549"/>
          <ac:spMkLst>
            <pc:docMk/>
            <pc:sldMk cId="2300059906" sldId="307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0:51:16.755" v="3067" actId="1076"/>
          <ac:picMkLst>
            <pc:docMk/>
            <pc:sldMk cId="2300059906" sldId="307"/>
            <ac:picMk id="2" creationId="{2C06F3E9-A6A9-4E65-A96B-F8C69E9F92D8}"/>
          </ac:picMkLst>
        </pc:picChg>
        <pc:picChg chg="del">
          <ac:chgData name="Gavin T Wiseman" userId="8c31ba4d-4093-46a9-8cc5-863964b61175" providerId="ADAL" clId="{23DC38D5-EF7B-449D-85B6-3287B009B0C0}" dt="2025-05-14T10:26:53.458" v="3013" actId="478"/>
          <ac:picMkLst>
            <pc:docMk/>
            <pc:sldMk cId="2300059906" sldId="307"/>
            <ac:picMk id="3" creationId="{77159C89-18D7-4D35-9918-C537374C3605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0:51:56.062" v="3117" actId="6549"/>
        <pc:sldMkLst>
          <pc:docMk/>
          <pc:sldMk cId="3406241566" sldId="308"/>
        </pc:sldMkLst>
        <pc:spChg chg="add">
          <ac:chgData name="Gavin T Wiseman" userId="8c31ba4d-4093-46a9-8cc5-863964b61175" providerId="ADAL" clId="{23DC38D5-EF7B-449D-85B6-3287B009B0C0}" dt="2025-05-14T10:50:02.226" v="3023"/>
          <ac:spMkLst>
            <pc:docMk/>
            <pc:sldMk cId="3406241566" sldId="308"/>
            <ac:spMk id="4" creationId="{AE94A802-D568-434D-98F2-4631C3E23BCE}"/>
          </ac:spMkLst>
        </pc:spChg>
        <pc:spChg chg="mod">
          <ac:chgData name="Gavin T Wiseman" userId="8c31ba4d-4093-46a9-8cc5-863964b61175" providerId="ADAL" clId="{23DC38D5-EF7B-449D-85B6-3287B009B0C0}" dt="2025-05-14T10:51:56.062" v="3117" actId="6549"/>
          <ac:spMkLst>
            <pc:docMk/>
            <pc:sldMk cId="3406241566" sldId="308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0:33:22.847" v="3019" actId="478"/>
          <ac:picMkLst>
            <pc:docMk/>
            <pc:sldMk cId="3406241566" sldId="308"/>
            <ac:picMk id="2" creationId="{2C06F3E9-A6A9-4E65-A96B-F8C69E9F92D8}"/>
          </ac:picMkLst>
        </pc:picChg>
        <pc:picChg chg="add mod">
          <ac:chgData name="Gavin T Wiseman" userId="8c31ba4d-4093-46a9-8cc5-863964b61175" providerId="ADAL" clId="{23DC38D5-EF7B-449D-85B6-3287B009B0C0}" dt="2025-05-14T10:50:46.152" v="3026" actId="1076"/>
          <ac:picMkLst>
            <pc:docMk/>
            <pc:sldMk cId="3406241566" sldId="308"/>
            <ac:picMk id="5" creationId="{71F7E3A9-E2AF-465D-BEC0-0C51B1E90088}"/>
          </ac:picMkLst>
        </pc:picChg>
        <pc:picChg chg="add del">
          <ac:chgData name="Gavin T Wiseman" userId="8c31ba4d-4093-46a9-8cc5-863964b61175" providerId="ADAL" clId="{23DC38D5-EF7B-449D-85B6-3287B009B0C0}" dt="2025-05-14T10:51:34.780" v="3069"/>
          <ac:picMkLst>
            <pc:docMk/>
            <pc:sldMk cId="3406241566" sldId="308"/>
            <ac:picMk id="6" creationId="{D77D21A1-F504-473F-9E75-73E9396B96FD}"/>
          </ac:picMkLst>
        </pc:picChg>
      </pc:sldChg>
      <pc:sldChg chg="addSp delSp modSp add del mod ord">
        <pc:chgData name="Gavin T Wiseman" userId="8c31ba4d-4093-46a9-8cc5-863964b61175" providerId="ADAL" clId="{23DC38D5-EF7B-449D-85B6-3287B009B0C0}" dt="2025-05-14T12:45:16.940" v="3577" actId="1076"/>
        <pc:sldMkLst>
          <pc:docMk/>
          <pc:sldMk cId="2766960345" sldId="309"/>
        </pc:sldMkLst>
        <pc:spChg chg="mod">
          <ac:chgData name="Gavin T Wiseman" userId="8c31ba4d-4093-46a9-8cc5-863964b61175" providerId="ADAL" clId="{23DC38D5-EF7B-449D-85B6-3287B009B0C0}" dt="2025-05-14T12:33:00.848" v="3555" actId="6549"/>
          <ac:spMkLst>
            <pc:docMk/>
            <pc:sldMk cId="2766960345" sldId="309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0:33:29.506" v="3022" actId="478"/>
          <ac:picMkLst>
            <pc:docMk/>
            <pc:sldMk cId="2766960345" sldId="309"/>
            <ac:picMk id="2" creationId="{2C06F3E9-A6A9-4E65-A96B-F8C69E9F92D8}"/>
          </ac:picMkLst>
        </pc:picChg>
        <pc:picChg chg="add del mod">
          <ac:chgData name="Gavin T Wiseman" userId="8c31ba4d-4093-46a9-8cc5-863964b61175" providerId="ADAL" clId="{23DC38D5-EF7B-449D-85B6-3287B009B0C0}" dt="2025-05-14T12:33:03.566" v="3556" actId="478"/>
          <ac:picMkLst>
            <pc:docMk/>
            <pc:sldMk cId="2766960345" sldId="309"/>
            <ac:picMk id="3" creationId="{12DEFEB7-2897-4C19-BA5A-86AF36B3EF26}"/>
          </ac:picMkLst>
        </pc:picChg>
        <pc:picChg chg="add del mod">
          <ac:chgData name="Gavin T Wiseman" userId="8c31ba4d-4093-46a9-8cc5-863964b61175" providerId="ADAL" clId="{23DC38D5-EF7B-449D-85B6-3287B009B0C0}" dt="2025-05-14T11:20:59.540" v="3275" actId="21"/>
          <ac:picMkLst>
            <pc:docMk/>
            <pc:sldMk cId="2766960345" sldId="309"/>
            <ac:picMk id="4" creationId="{AD667584-9851-42BA-B4FE-A125318165DA}"/>
          </ac:picMkLst>
        </pc:picChg>
        <pc:picChg chg="add mod">
          <ac:chgData name="Gavin T Wiseman" userId="8c31ba4d-4093-46a9-8cc5-863964b61175" providerId="ADAL" clId="{23DC38D5-EF7B-449D-85B6-3287B009B0C0}" dt="2025-05-14T12:45:16.940" v="3577" actId="1076"/>
          <ac:picMkLst>
            <pc:docMk/>
            <pc:sldMk cId="2766960345" sldId="309"/>
            <ac:picMk id="5" creationId="{4CF81CFB-78B0-4613-B185-4401C3742F8C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1:21:56.781" v="3368" actId="6549"/>
        <pc:sldMkLst>
          <pc:docMk/>
          <pc:sldMk cId="3619500541" sldId="310"/>
        </pc:sldMkLst>
        <pc:spChg chg="add mod">
          <ac:chgData name="Gavin T Wiseman" userId="8c31ba4d-4093-46a9-8cc5-863964b61175" providerId="ADAL" clId="{23DC38D5-EF7B-449D-85B6-3287B009B0C0}" dt="2025-05-14T10:57:29.288" v="3120" actId="767"/>
          <ac:spMkLst>
            <pc:docMk/>
            <pc:sldMk cId="3619500541" sldId="310"/>
            <ac:spMk id="2" creationId="{306CCA4D-1A75-458C-A14A-16F15ED771D8}"/>
          </ac:spMkLst>
        </pc:spChg>
        <pc:spChg chg="mod">
          <ac:chgData name="Gavin T Wiseman" userId="8c31ba4d-4093-46a9-8cc5-863964b61175" providerId="ADAL" clId="{23DC38D5-EF7B-449D-85B6-3287B009B0C0}" dt="2025-05-14T11:21:56.781" v="3368" actId="6549"/>
          <ac:spMkLst>
            <pc:docMk/>
            <pc:sldMk cId="3619500541" sldId="310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0:57:18.603" v="3119" actId="478"/>
          <ac:picMkLst>
            <pc:docMk/>
            <pc:sldMk cId="3619500541" sldId="310"/>
            <ac:picMk id="3" creationId="{77159C89-18D7-4D35-9918-C537374C3605}"/>
          </ac:picMkLst>
        </pc:picChg>
        <pc:picChg chg="add del mod">
          <ac:chgData name="Gavin T Wiseman" userId="8c31ba4d-4093-46a9-8cc5-863964b61175" providerId="ADAL" clId="{23DC38D5-EF7B-449D-85B6-3287B009B0C0}" dt="2025-05-14T11:19:43.912" v="3271" actId="478"/>
          <ac:picMkLst>
            <pc:docMk/>
            <pc:sldMk cId="3619500541" sldId="310"/>
            <ac:picMk id="4" creationId="{0B3FDC5B-989B-4DD5-8573-5E693BA2058C}"/>
          </ac:picMkLst>
        </pc:picChg>
        <pc:picChg chg="add mod">
          <ac:chgData name="Gavin T Wiseman" userId="8c31ba4d-4093-46a9-8cc5-863964b61175" providerId="ADAL" clId="{23DC38D5-EF7B-449D-85B6-3287B009B0C0}" dt="2025-05-14T11:21:19.455" v="3280" actId="1076"/>
          <ac:picMkLst>
            <pc:docMk/>
            <pc:sldMk cId="3619500541" sldId="310"/>
            <ac:picMk id="5" creationId="{0ABEB011-0CA3-4725-8285-90B52C67EC26}"/>
          </ac:picMkLst>
        </pc:picChg>
        <pc:picChg chg="add mod">
          <ac:chgData name="Gavin T Wiseman" userId="8c31ba4d-4093-46a9-8cc5-863964b61175" providerId="ADAL" clId="{23DC38D5-EF7B-449D-85B6-3287B009B0C0}" dt="2025-05-14T11:21:12.799" v="3279" actId="1076"/>
          <ac:picMkLst>
            <pc:docMk/>
            <pc:sldMk cId="3619500541" sldId="310"/>
            <ac:picMk id="6" creationId="{7266EEBF-6832-47B2-9670-924F703EB6B2}"/>
          </ac:picMkLst>
        </pc:picChg>
      </pc:sldChg>
      <pc:sldChg chg="addSp modSp add mod">
        <pc:chgData name="Gavin T Wiseman" userId="8c31ba4d-4093-46a9-8cc5-863964b61175" providerId="ADAL" clId="{23DC38D5-EF7B-449D-85B6-3287B009B0C0}" dt="2025-05-14T13:28:46.957" v="3933" actId="6549"/>
        <pc:sldMkLst>
          <pc:docMk/>
          <pc:sldMk cId="36193700" sldId="311"/>
        </pc:sldMkLst>
        <pc:spChg chg="mod">
          <ac:chgData name="Gavin T Wiseman" userId="8c31ba4d-4093-46a9-8cc5-863964b61175" providerId="ADAL" clId="{23DC38D5-EF7B-449D-85B6-3287B009B0C0}" dt="2025-05-14T13:28:46.957" v="3933" actId="6549"/>
          <ac:spMkLst>
            <pc:docMk/>
            <pc:sldMk cId="36193700" sldId="311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1:11:10.590" v="3247" actId="1076"/>
          <ac:picMkLst>
            <pc:docMk/>
            <pc:sldMk cId="36193700" sldId="311"/>
            <ac:picMk id="3" creationId="{0D82005F-8AB2-4D49-AF13-BBEF7A6F2D5E}"/>
          </ac:picMkLst>
        </pc:picChg>
        <pc:picChg chg="add mod">
          <ac:chgData name="Gavin T Wiseman" userId="8c31ba4d-4093-46a9-8cc5-863964b61175" providerId="ADAL" clId="{23DC38D5-EF7B-449D-85B6-3287B009B0C0}" dt="2025-05-14T11:11:21.805" v="3250" actId="1076"/>
          <ac:picMkLst>
            <pc:docMk/>
            <pc:sldMk cId="36193700" sldId="311"/>
            <ac:picMk id="4" creationId="{4CE5EFE2-4F2A-41A2-B880-5793818EEFD9}"/>
          </ac:picMkLst>
        </pc:picChg>
      </pc:sldChg>
      <pc:sldChg chg="addSp modSp add mod">
        <pc:chgData name="Gavin T Wiseman" userId="8c31ba4d-4093-46a9-8cc5-863964b61175" providerId="ADAL" clId="{23DC38D5-EF7B-449D-85B6-3287B009B0C0}" dt="2025-05-14T13:28:31.492" v="3885" actId="6549"/>
        <pc:sldMkLst>
          <pc:docMk/>
          <pc:sldMk cId="812172736" sldId="312"/>
        </pc:sldMkLst>
        <pc:spChg chg="mod">
          <ac:chgData name="Gavin T Wiseman" userId="8c31ba4d-4093-46a9-8cc5-863964b61175" providerId="ADAL" clId="{23DC38D5-EF7B-449D-85B6-3287B009B0C0}" dt="2025-05-14T13:28:31.492" v="3885" actId="6549"/>
          <ac:spMkLst>
            <pc:docMk/>
            <pc:sldMk cId="812172736" sldId="312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1:07:32.208" v="3236" actId="1076"/>
          <ac:picMkLst>
            <pc:docMk/>
            <pc:sldMk cId="812172736" sldId="312"/>
            <ac:picMk id="3" creationId="{36D0CA66-BE57-4632-A55A-AC2D091BC44A}"/>
          </ac:picMkLst>
        </pc:picChg>
      </pc:sldChg>
      <pc:sldChg chg="addSp modSp add mod">
        <pc:chgData name="Gavin T Wiseman" userId="8c31ba4d-4093-46a9-8cc5-863964b61175" providerId="ADAL" clId="{23DC38D5-EF7B-449D-85B6-3287B009B0C0}" dt="2025-05-14T11:07:49.655" v="3238" actId="1076"/>
        <pc:sldMkLst>
          <pc:docMk/>
          <pc:sldMk cId="3588465808" sldId="313"/>
        </pc:sldMkLst>
        <pc:spChg chg="mod">
          <ac:chgData name="Gavin T Wiseman" userId="8c31ba4d-4093-46a9-8cc5-863964b61175" providerId="ADAL" clId="{23DC38D5-EF7B-449D-85B6-3287B009B0C0}" dt="2025-05-14T11:03:20.693" v="3231" actId="6549"/>
          <ac:spMkLst>
            <pc:docMk/>
            <pc:sldMk cId="3588465808" sldId="313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1:07:49.655" v="3238" actId="1076"/>
          <ac:picMkLst>
            <pc:docMk/>
            <pc:sldMk cId="3588465808" sldId="313"/>
            <ac:picMk id="3" creationId="{25EB592A-CE1D-4ABA-815D-E53903ED8D94}"/>
          </ac:picMkLst>
        </pc:picChg>
        <pc:picChg chg="add mod">
          <ac:chgData name="Gavin T Wiseman" userId="8c31ba4d-4093-46a9-8cc5-863964b61175" providerId="ADAL" clId="{23DC38D5-EF7B-449D-85B6-3287B009B0C0}" dt="2025-05-14T11:07:47.378" v="3237" actId="1076"/>
          <ac:picMkLst>
            <pc:docMk/>
            <pc:sldMk cId="3588465808" sldId="313"/>
            <ac:picMk id="4" creationId="{4CB8B64E-2D8C-45E0-B952-F9E1BCE1D597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7:04:46.661" v="8183" actId="14100"/>
        <pc:sldMkLst>
          <pc:docMk/>
          <pc:sldMk cId="2303482762" sldId="314"/>
        </pc:sldMkLst>
        <pc:spChg chg="mod">
          <ac:chgData name="Gavin T Wiseman" userId="8c31ba4d-4093-46a9-8cc5-863964b61175" providerId="ADAL" clId="{23DC38D5-EF7B-449D-85B6-3287B009B0C0}" dt="2025-05-14T13:28:55.552" v="3981" actId="6549"/>
          <ac:spMkLst>
            <pc:docMk/>
            <pc:sldMk cId="2303482762" sldId="314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1:12:09.635" v="3252" actId="478"/>
          <ac:picMkLst>
            <pc:docMk/>
            <pc:sldMk cId="2303482762" sldId="314"/>
            <ac:picMk id="3" creationId="{0D82005F-8AB2-4D49-AF13-BBEF7A6F2D5E}"/>
          </ac:picMkLst>
        </pc:picChg>
        <pc:picChg chg="del">
          <ac:chgData name="Gavin T Wiseman" userId="8c31ba4d-4093-46a9-8cc5-863964b61175" providerId="ADAL" clId="{23DC38D5-EF7B-449D-85B6-3287B009B0C0}" dt="2025-05-14T11:12:10.338" v="3253" actId="478"/>
          <ac:picMkLst>
            <pc:docMk/>
            <pc:sldMk cId="2303482762" sldId="314"/>
            <ac:picMk id="4" creationId="{4CE5EFE2-4F2A-41A2-B880-5793818EEFD9}"/>
          </ac:picMkLst>
        </pc:picChg>
        <pc:picChg chg="add mod">
          <ac:chgData name="Gavin T Wiseman" userId="8c31ba4d-4093-46a9-8cc5-863964b61175" providerId="ADAL" clId="{23DC38D5-EF7B-449D-85B6-3287B009B0C0}" dt="2025-05-14T11:12:22.796" v="3256" actId="1076"/>
          <ac:picMkLst>
            <pc:docMk/>
            <pc:sldMk cId="2303482762" sldId="314"/>
            <ac:picMk id="5" creationId="{9A796EF3-A635-40EA-B93C-63CDE02F4FBA}"/>
          </ac:picMkLst>
        </pc:picChg>
        <pc:picChg chg="add mod">
          <ac:chgData name="Gavin T Wiseman" userId="8c31ba4d-4093-46a9-8cc5-863964b61175" providerId="ADAL" clId="{23DC38D5-EF7B-449D-85B6-3287B009B0C0}" dt="2025-05-15T17:04:46.661" v="8183" actId="14100"/>
          <ac:picMkLst>
            <pc:docMk/>
            <pc:sldMk cId="2303482762" sldId="314"/>
            <ac:picMk id="6" creationId="{07B1A0D2-8EAA-4E0A-B582-6D1042086CEF}"/>
          </ac:picMkLst>
        </pc:picChg>
      </pc:sldChg>
      <pc:sldChg chg="modSp add mod">
        <pc:chgData name="Gavin T Wiseman" userId="8c31ba4d-4093-46a9-8cc5-863964b61175" providerId="ADAL" clId="{23DC38D5-EF7B-449D-85B6-3287B009B0C0}" dt="2025-05-14T13:27:03.191" v="3817" actId="6549"/>
        <pc:sldMkLst>
          <pc:docMk/>
          <pc:sldMk cId="1820360556" sldId="315"/>
        </pc:sldMkLst>
        <pc:spChg chg="mod">
          <ac:chgData name="Gavin T Wiseman" userId="8c31ba4d-4093-46a9-8cc5-863964b61175" providerId="ADAL" clId="{23DC38D5-EF7B-449D-85B6-3287B009B0C0}" dt="2025-05-14T13:27:03.191" v="3817" actId="6549"/>
          <ac:spMkLst>
            <pc:docMk/>
            <pc:sldMk cId="1820360556" sldId="315"/>
            <ac:spMk id="98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4T13:26:29.947" v="3807" actId="1076"/>
          <ac:picMkLst>
            <pc:docMk/>
            <pc:sldMk cId="1820360556" sldId="315"/>
            <ac:picMk id="97" creationId="{00000000-0000-0000-0000-000000000000}"/>
          </ac:picMkLst>
        </pc:picChg>
      </pc:sldChg>
      <pc:sldChg chg="modSp add mod ord">
        <pc:chgData name="Gavin T Wiseman" userId="8c31ba4d-4093-46a9-8cc5-863964b61175" providerId="ADAL" clId="{23DC38D5-EF7B-449D-85B6-3287B009B0C0}" dt="2025-05-15T16:26:08.954" v="7018" actId="1076"/>
        <pc:sldMkLst>
          <pc:docMk/>
          <pc:sldMk cId="2286175166" sldId="316"/>
        </pc:sldMkLst>
        <pc:spChg chg="mod">
          <ac:chgData name="Gavin T Wiseman" userId="8c31ba4d-4093-46a9-8cc5-863964b61175" providerId="ADAL" clId="{23DC38D5-EF7B-449D-85B6-3287B009B0C0}" dt="2025-05-15T16:26:08.954" v="7018" actId="1076"/>
          <ac:spMkLst>
            <pc:docMk/>
            <pc:sldMk cId="2286175166" sldId="316"/>
            <ac:spMk id="78" creationId="{00000000-0000-0000-0000-000000000000}"/>
          </ac:spMkLst>
        </pc:spChg>
      </pc:sldChg>
      <pc:sldChg chg="add del">
        <pc:chgData name="Gavin T Wiseman" userId="8c31ba4d-4093-46a9-8cc5-863964b61175" providerId="ADAL" clId="{23DC38D5-EF7B-449D-85B6-3287B009B0C0}" dt="2025-05-15T16:29:26.602" v="7089" actId="2696"/>
        <pc:sldMkLst>
          <pc:docMk/>
          <pc:sldMk cId="2068988516" sldId="317"/>
        </pc:sldMkLst>
      </pc:sldChg>
      <pc:sldChg chg="modSp add mod">
        <pc:chgData name="Gavin T Wiseman" userId="8c31ba4d-4093-46a9-8cc5-863964b61175" providerId="ADAL" clId="{23DC38D5-EF7B-449D-85B6-3287B009B0C0}" dt="2025-05-14T13:29:27.161" v="3982" actId="20577"/>
        <pc:sldMkLst>
          <pc:docMk/>
          <pc:sldMk cId="1754848830" sldId="318"/>
        </pc:sldMkLst>
        <pc:spChg chg="mod">
          <ac:chgData name="Gavin T Wiseman" userId="8c31ba4d-4093-46a9-8cc5-863964b61175" providerId="ADAL" clId="{23DC38D5-EF7B-449D-85B6-3287B009B0C0}" dt="2025-05-14T13:29:27.161" v="3982" actId="20577"/>
          <ac:spMkLst>
            <pc:docMk/>
            <pc:sldMk cId="1754848830" sldId="318"/>
            <ac:spMk id="98" creationId="{00000000-0000-0000-0000-000000000000}"/>
          </ac:spMkLst>
        </pc:spChg>
      </pc:sldChg>
      <pc:sldChg chg="addSp delSp modSp add mod">
        <pc:chgData name="Gavin T Wiseman" userId="8c31ba4d-4093-46a9-8cc5-863964b61175" providerId="ADAL" clId="{23DC38D5-EF7B-449D-85B6-3287B009B0C0}" dt="2025-05-14T12:43:52.690" v="3568" actId="1076"/>
        <pc:sldMkLst>
          <pc:docMk/>
          <pc:sldMk cId="927610085" sldId="319"/>
        </pc:sldMkLst>
        <pc:picChg chg="add mod">
          <ac:chgData name="Gavin T Wiseman" userId="8c31ba4d-4093-46a9-8cc5-863964b61175" providerId="ADAL" clId="{23DC38D5-EF7B-449D-85B6-3287B009B0C0}" dt="2025-05-14T12:43:52.690" v="3568" actId="1076"/>
          <ac:picMkLst>
            <pc:docMk/>
            <pc:sldMk cId="927610085" sldId="319"/>
            <ac:picMk id="2" creationId="{2D0B5822-E4A1-42E4-A6B3-3607484A0CC5}"/>
          </ac:picMkLst>
        </pc:picChg>
        <pc:picChg chg="del">
          <ac:chgData name="Gavin T Wiseman" userId="8c31ba4d-4093-46a9-8cc5-863964b61175" providerId="ADAL" clId="{23DC38D5-EF7B-449D-85B6-3287B009B0C0}" dt="2025-05-14T12:42:23.823" v="3565" actId="478"/>
          <ac:picMkLst>
            <pc:docMk/>
            <pc:sldMk cId="927610085" sldId="319"/>
            <ac:picMk id="5" creationId="{4CF81CFB-78B0-4613-B185-4401C3742F8C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4T13:33:14.445" v="3995" actId="2085"/>
        <pc:sldMkLst>
          <pc:docMk/>
          <pc:sldMk cId="3350010515" sldId="320"/>
        </pc:sldMkLst>
        <pc:spChg chg="add mod">
          <ac:chgData name="Gavin T Wiseman" userId="8c31ba4d-4093-46a9-8cc5-863964b61175" providerId="ADAL" clId="{23DC38D5-EF7B-449D-85B6-3287B009B0C0}" dt="2025-05-14T13:33:14.445" v="3995" actId="2085"/>
          <ac:spMkLst>
            <pc:docMk/>
            <pc:sldMk cId="3350010515" sldId="320"/>
            <ac:spMk id="5" creationId="{C93C847D-0FAB-4ECE-97E6-5D7B718EA332}"/>
          </ac:spMkLst>
        </pc:spChg>
        <pc:picChg chg="del">
          <ac:chgData name="Gavin T Wiseman" userId="8c31ba4d-4093-46a9-8cc5-863964b61175" providerId="ADAL" clId="{23DC38D5-EF7B-449D-85B6-3287B009B0C0}" dt="2025-05-14T12:44:04.239" v="3570" actId="478"/>
          <ac:picMkLst>
            <pc:docMk/>
            <pc:sldMk cId="3350010515" sldId="320"/>
            <ac:picMk id="2" creationId="{2D0B5822-E4A1-42E4-A6B3-3607484A0CC5}"/>
          </ac:picMkLst>
        </pc:picChg>
        <pc:picChg chg="add del mod">
          <ac:chgData name="Gavin T Wiseman" userId="8c31ba4d-4093-46a9-8cc5-863964b61175" providerId="ADAL" clId="{23DC38D5-EF7B-449D-85B6-3287B009B0C0}" dt="2025-05-14T13:31:05.090" v="3984" actId="478"/>
          <ac:picMkLst>
            <pc:docMk/>
            <pc:sldMk cId="3350010515" sldId="320"/>
            <ac:picMk id="3" creationId="{EB4BB3C2-99D1-43D4-8E8A-9EB03995B01D}"/>
          </ac:picMkLst>
        </pc:picChg>
        <pc:picChg chg="add mod">
          <ac:chgData name="Gavin T Wiseman" userId="8c31ba4d-4093-46a9-8cc5-863964b61175" providerId="ADAL" clId="{23DC38D5-EF7B-449D-85B6-3287B009B0C0}" dt="2025-05-14T13:31:24.721" v="3989" actId="1076"/>
          <ac:picMkLst>
            <pc:docMk/>
            <pc:sldMk cId="3350010515" sldId="320"/>
            <ac:picMk id="4" creationId="{557DA3A3-ED93-4B65-82F1-57006504D76C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2:47:40.934" v="3582" actId="1076"/>
        <pc:sldMkLst>
          <pc:docMk/>
          <pc:sldMk cId="549986900" sldId="321"/>
        </pc:sldMkLst>
        <pc:picChg chg="del">
          <ac:chgData name="Gavin T Wiseman" userId="8c31ba4d-4093-46a9-8cc5-863964b61175" providerId="ADAL" clId="{23DC38D5-EF7B-449D-85B6-3287B009B0C0}" dt="2025-05-14T12:47:28.760" v="3579" actId="478"/>
          <ac:picMkLst>
            <pc:docMk/>
            <pc:sldMk cId="549986900" sldId="321"/>
            <ac:picMk id="2" creationId="{2D0B5822-E4A1-42E4-A6B3-3607484A0CC5}"/>
          </ac:picMkLst>
        </pc:picChg>
        <pc:picChg chg="add mod">
          <ac:chgData name="Gavin T Wiseman" userId="8c31ba4d-4093-46a9-8cc5-863964b61175" providerId="ADAL" clId="{23DC38D5-EF7B-449D-85B6-3287B009B0C0}" dt="2025-05-14T12:47:40.934" v="3582" actId="1076"/>
          <ac:picMkLst>
            <pc:docMk/>
            <pc:sldMk cId="549986900" sldId="321"/>
            <ac:picMk id="3" creationId="{0095D09B-D71F-49FC-887F-3E36C5517588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2:51:11.558" v="3609" actId="1035"/>
        <pc:sldMkLst>
          <pc:docMk/>
          <pc:sldMk cId="614200057" sldId="322"/>
        </pc:sldMkLst>
        <pc:picChg chg="add mod">
          <ac:chgData name="Gavin T Wiseman" userId="8c31ba4d-4093-46a9-8cc5-863964b61175" providerId="ADAL" clId="{23DC38D5-EF7B-449D-85B6-3287B009B0C0}" dt="2025-05-14T12:51:09.869" v="3605" actId="1076"/>
          <ac:picMkLst>
            <pc:docMk/>
            <pc:sldMk cId="614200057" sldId="322"/>
            <ac:picMk id="2" creationId="{079C15FD-C937-45EE-BB61-24FADF04C79A}"/>
          </ac:picMkLst>
        </pc:picChg>
        <pc:picChg chg="del">
          <ac:chgData name="Gavin T Wiseman" userId="8c31ba4d-4093-46a9-8cc5-863964b61175" providerId="ADAL" clId="{23DC38D5-EF7B-449D-85B6-3287B009B0C0}" dt="2025-05-14T12:48:26.984" v="3584" actId="478"/>
          <ac:picMkLst>
            <pc:docMk/>
            <pc:sldMk cId="614200057" sldId="322"/>
            <ac:picMk id="3" creationId="{0095D09B-D71F-49FC-887F-3E36C5517588}"/>
          </ac:picMkLst>
        </pc:picChg>
        <pc:picChg chg="mod">
          <ac:chgData name="Gavin T Wiseman" userId="8c31ba4d-4093-46a9-8cc5-863964b61175" providerId="ADAL" clId="{23DC38D5-EF7B-449D-85B6-3287B009B0C0}" dt="2025-05-14T12:51:11.558" v="3609" actId="1035"/>
          <ac:picMkLst>
            <pc:docMk/>
            <pc:sldMk cId="614200057" sldId="322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2:50:59.590" v="3603" actId="1076"/>
        <pc:sldMkLst>
          <pc:docMk/>
          <pc:sldMk cId="3872000495" sldId="323"/>
        </pc:sldMkLst>
        <pc:picChg chg="add mod">
          <ac:chgData name="Gavin T Wiseman" userId="8c31ba4d-4093-46a9-8cc5-863964b61175" providerId="ADAL" clId="{23DC38D5-EF7B-449D-85B6-3287B009B0C0}" dt="2025-05-14T12:50:59.590" v="3603" actId="1076"/>
          <ac:picMkLst>
            <pc:docMk/>
            <pc:sldMk cId="3872000495" sldId="323"/>
            <ac:picMk id="2" creationId="{25C0FE0F-D5F5-4DFA-9748-903A00F933F9}"/>
          </ac:picMkLst>
        </pc:picChg>
        <pc:picChg chg="del">
          <ac:chgData name="Gavin T Wiseman" userId="8c31ba4d-4093-46a9-8cc5-863964b61175" providerId="ADAL" clId="{23DC38D5-EF7B-449D-85B6-3287B009B0C0}" dt="2025-05-14T12:49:20.893" v="3592" actId="478"/>
          <ac:picMkLst>
            <pc:docMk/>
            <pc:sldMk cId="3872000495" sldId="323"/>
            <ac:picMk id="5" creationId="{4CF81CFB-78B0-4613-B185-4401C3742F8C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27:37.732" v="7068" actId="207"/>
        <pc:sldMkLst>
          <pc:docMk/>
          <pc:sldMk cId="2725442998" sldId="324"/>
        </pc:sldMkLst>
        <pc:spChg chg="add mod">
          <ac:chgData name="Gavin T Wiseman" userId="8c31ba4d-4093-46a9-8cc5-863964b61175" providerId="ADAL" clId="{23DC38D5-EF7B-449D-85B6-3287B009B0C0}" dt="2025-05-15T16:27:37.732" v="7068" actId="207"/>
          <ac:spMkLst>
            <pc:docMk/>
            <pc:sldMk cId="2725442998" sldId="324"/>
            <ac:spMk id="2" creationId="{A56741DE-D8E5-4C00-B359-742880DA1398}"/>
          </ac:spMkLst>
        </pc:spChg>
        <pc:spChg chg="mod">
          <ac:chgData name="Gavin T Wiseman" userId="8c31ba4d-4093-46a9-8cc5-863964b61175" providerId="ADAL" clId="{23DC38D5-EF7B-449D-85B6-3287B009B0C0}" dt="2025-05-15T16:26:32.701" v="7022" actId="6549"/>
          <ac:spMkLst>
            <pc:docMk/>
            <pc:sldMk cId="2725442998" sldId="324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2:51:44.288" v="3611" actId="478"/>
          <ac:picMkLst>
            <pc:docMk/>
            <pc:sldMk cId="2725442998" sldId="324"/>
            <ac:picMk id="2" creationId="{079C15FD-C937-45EE-BB61-24FADF04C79A}"/>
          </ac:picMkLst>
        </pc:picChg>
        <pc:picChg chg="add mod">
          <ac:chgData name="Gavin T Wiseman" userId="8c31ba4d-4093-46a9-8cc5-863964b61175" providerId="ADAL" clId="{23DC38D5-EF7B-449D-85B6-3287B009B0C0}" dt="2025-05-14T13:08:28.317" v="3646" actId="1076"/>
          <ac:picMkLst>
            <pc:docMk/>
            <pc:sldMk cId="2725442998" sldId="324"/>
            <ac:picMk id="3" creationId="{259BCA02-AE36-4B7C-BB9E-BAAF52E50A01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3:04:12.328" v="3641" actId="1076"/>
        <pc:sldMkLst>
          <pc:docMk/>
          <pc:sldMk cId="3380165977" sldId="325"/>
        </pc:sldMkLst>
        <pc:spChg chg="del mod">
          <ac:chgData name="Gavin T Wiseman" userId="8c31ba4d-4093-46a9-8cc5-863964b61175" providerId="ADAL" clId="{23DC38D5-EF7B-449D-85B6-3287B009B0C0}" dt="2025-05-14T12:56:07.857" v="3615" actId="478"/>
          <ac:spMkLst>
            <pc:docMk/>
            <pc:sldMk cId="3380165977" sldId="325"/>
            <ac:spMk id="2" creationId="{C6B15CCC-BAAF-4DC0-B875-62E25B4B2187}"/>
          </ac:spMkLst>
        </pc:spChg>
        <pc:picChg chg="add del mod">
          <ac:chgData name="Gavin T Wiseman" userId="8c31ba4d-4093-46a9-8cc5-863964b61175" providerId="ADAL" clId="{23DC38D5-EF7B-449D-85B6-3287B009B0C0}" dt="2025-05-14T12:56:28.920" v="3619" actId="478"/>
          <ac:picMkLst>
            <pc:docMk/>
            <pc:sldMk cId="3380165977" sldId="325"/>
            <ac:picMk id="3" creationId="{BB52FDBD-3AF5-4999-A636-25C82CE4E6DF}"/>
          </ac:picMkLst>
        </pc:picChg>
        <pc:picChg chg="add del mod">
          <ac:chgData name="Gavin T Wiseman" userId="8c31ba4d-4093-46a9-8cc5-863964b61175" providerId="ADAL" clId="{23DC38D5-EF7B-449D-85B6-3287B009B0C0}" dt="2025-05-14T13:01:37.295" v="3625" actId="478"/>
          <ac:picMkLst>
            <pc:docMk/>
            <pc:sldMk cId="3380165977" sldId="325"/>
            <ac:picMk id="4" creationId="{1D18FE78-B99E-418D-BBA7-8616B06B1BBC}"/>
          </ac:picMkLst>
        </pc:picChg>
        <pc:picChg chg="add del mod">
          <ac:chgData name="Gavin T Wiseman" userId="8c31ba4d-4093-46a9-8cc5-863964b61175" providerId="ADAL" clId="{23DC38D5-EF7B-449D-85B6-3287B009B0C0}" dt="2025-05-14T13:03:48.609" v="3635" actId="478"/>
          <ac:picMkLst>
            <pc:docMk/>
            <pc:sldMk cId="3380165977" sldId="325"/>
            <ac:picMk id="5" creationId="{C199AE9C-9D71-4672-9077-EDCE8EC71810}"/>
          </ac:picMkLst>
        </pc:picChg>
        <pc:picChg chg="add mod">
          <ac:chgData name="Gavin T Wiseman" userId="8c31ba4d-4093-46a9-8cc5-863964b61175" providerId="ADAL" clId="{23DC38D5-EF7B-449D-85B6-3287B009B0C0}" dt="2025-05-14T13:04:12.328" v="3641" actId="1076"/>
          <ac:picMkLst>
            <pc:docMk/>
            <pc:sldMk cId="3380165977" sldId="325"/>
            <ac:picMk id="6" creationId="{72B2A110-FEF4-4AAE-92EE-B1FA7B4C0969}"/>
          </ac:picMkLst>
        </pc:picChg>
        <pc:picChg chg="del">
          <ac:chgData name="Gavin T Wiseman" userId="8c31ba4d-4093-46a9-8cc5-863964b61175" providerId="ADAL" clId="{23DC38D5-EF7B-449D-85B6-3287B009B0C0}" dt="2025-05-14T12:56:03.841" v="3613" actId="478"/>
          <ac:picMkLst>
            <pc:docMk/>
            <pc:sldMk cId="3380165977" sldId="325"/>
            <ac:picMk id="7" creationId="{6A993D29-8EAC-4EC7-B814-63358315E1C1}"/>
          </ac:picMkLst>
        </pc:picChg>
        <pc:picChg chg="mod">
          <ac:chgData name="Gavin T Wiseman" userId="8c31ba4d-4093-46a9-8cc5-863964b61175" providerId="ADAL" clId="{23DC38D5-EF7B-449D-85B6-3287B009B0C0}" dt="2025-05-14T13:02:08.656" v="3633" actId="1076"/>
          <ac:picMkLst>
            <pc:docMk/>
            <pc:sldMk cId="3380165977" sldId="325"/>
            <ac:picMk id="83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26:56.649" v="7032" actId="6549"/>
        <pc:sldMkLst>
          <pc:docMk/>
          <pc:sldMk cId="3169766943" sldId="326"/>
        </pc:sldMkLst>
        <pc:spChg chg="mod">
          <ac:chgData name="Gavin T Wiseman" userId="8c31ba4d-4093-46a9-8cc5-863964b61175" providerId="ADAL" clId="{23DC38D5-EF7B-449D-85B6-3287B009B0C0}" dt="2025-05-15T16:26:56.649" v="7032" actId="6549"/>
          <ac:spMkLst>
            <pc:docMk/>
            <pc:sldMk cId="3169766943" sldId="326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4T13:11:03.127" v="3703" actId="1076"/>
          <ac:picMkLst>
            <pc:docMk/>
            <pc:sldMk cId="3169766943" sldId="326"/>
            <ac:picMk id="2" creationId="{6C688427-507E-4641-A0A3-41363183F5EF}"/>
          </ac:picMkLst>
        </pc:picChg>
        <pc:picChg chg="del">
          <ac:chgData name="Gavin T Wiseman" userId="8c31ba4d-4093-46a9-8cc5-863964b61175" providerId="ADAL" clId="{23DC38D5-EF7B-449D-85B6-3287B009B0C0}" dt="2025-05-14T13:09:15.806" v="3700" actId="478"/>
          <ac:picMkLst>
            <pc:docMk/>
            <pc:sldMk cId="3169766943" sldId="326"/>
            <ac:picMk id="3" creationId="{259BCA02-AE36-4B7C-BB9E-BAAF52E50A01}"/>
          </ac:picMkLst>
        </pc:picChg>
      </pc:sldChg>
      <pc:sldChg chg="add del">
        <pc:chgData name="Gavin T Wiseman" userId="8c31ba4d-4093-46a9-8cc5-863964b61175" providerId="ADAL" clId="{23DC38D5-EF7B-449D-85B6-3287B009B0C0}" dt="2025-05-14T13:13:57.749" v="3706" actId="2696"/>
        <pc:sldMkLst>
          <pc:docMk/>
          <pc:sldMk cId="2853554084" sldId="327"/>
        </pc:sldMkLst>
      </pc:sldChg>
      <pc:sldChg chg="addSp delSp modSp add mod">
        <pc:chgData name="Gavin T Wiseman" userId="8c31ba4d-4093-46a9-8cc5-863964b61175" providerId="ADAL" clId="{23DC38D5-EF7B-449D-85B6-3287B009B0C0}" dt="2025-05-15T16:28:50.965" v="7077" actId="1076"/>
        <pc:sldMkLst>
          <pc:docMk/>
          <pc:sldMk cId="184558708" sldId="328"/>
        </pc:sldMkLst>
        <pc:spChg chg="mod">
          <ac:chgData name="Gavin T Wiseman" userId="8c31ba4d-4093-46a9-8cc5-863964b61175" providerId="ADAL" clId="{23DC38D5-EF7B-449D-85B6-3287B009B0C0}" dt="2025-05-14T13:15:04.388" v="3718" actId="20577"/>
          <ac:spMkLst>
            <pc:docMk/>
            <pc:sldMk cId="184558708" sldId="328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3:13:59.929" v="3707" actId="478"/>
          <ac:picMkLst>
            <pc:docMk/>
            <pc:sldMk cId="184558708" sldId="328"/>
            <ac:picMk id="2" creationId="{6C688427-507E-4641-A0A3-41363183F5EF}"/>
          </ac:picMkLst>
        </pc:picChg>
        <pc:picChg chg="add del mod">
          <ac:chgData name="Gavin T Wiseman" userId="8c31ba4d-4093-46a9-8cc5-863964b61175" providerId="ADAL" clId="{23DC38D5-EF7B-449D-85B6-3287B009B0C0}" dt="2025-05-14T13:15:55.158" v="3720" actId="478"/>
          <ac:picMkLst>
            <pc:docMk/>
            <pc:sldMk cId="184558708" sldId="328"/>
            <ac:picMk id="3" creationId="{C61FDDAF-0D5E-4261-9AEC-BE2BC3C45D48}"/>
          </ac:picMkLst>
        </pc:picChg>
        <pc:picChg chg="add del mod">
          <ac:chgData name="Gavin T Wiseman" userId="8c31ba4d-4093-46a9-8cc5-863964b61175" providerId="ADAL" clId="{23DC38D5-EF7B-449D-85B6-3287B009B0C0}" dt="2025-05-14T13:24:12.433" v="3741" actId="478"/>
          <ac:picMkLst>
            <pc:docMk/>
            <pc:sldMk cId="184558708" sldId="328"/>
            <ac:picMk id="4" creationId="{846EABF6-6006-46DB-9570-A74047E36278}"/>
          </ac:picMkLst>
        </pc:picChg>
        <pc:picChg chg="add mod">
          <ac:chgData name="Gavin T Wiseman" userId="8c31ba4d-4093-46a9-8cc5-863964b61175" providerId="ADAL" clId="{23DC38D5-EF7B-449D-85B6-3287B009B0C0}" dt="2025-05-15T16:28:50.965" v="7077" actId="1076"/>
          <ac:picMkLst>
            <pc:docMk/>
            <pc:sldMk cId="184558708" sldId="328"/>
            <ac:picMk id="5" creationId="{585184CD-7326-47E4-BB44-136A8D0CAA80}"/>
          </ac:picMkLst>
        </pc:picChg>
      </pc:sldChg>
      <pc:sldChg chg="modSp add mod ord">
        <pc:chgData name="Gavin T Wiseman" userId="8c31ba4d-4093-46a9-8cc5-863964b61175" providerId="ADAL" clId="{23DC38D5-EF7B-449D-85B6-3287B009B0C0}" dt="2025-05-15T16:26:45.417" v="7027" actId="6549"/>
        <pc:sldMkLst>
          <pc:docMk/>
          <pc:sldMk cId="3244911024" sldId="329"/>
        </pc:sldMkLst>
        <pc:spChg chg="mod">
          <ac:chgData name="Gavin T Wiseman" userId="8c31ba4d-4093-46a9-8cc5-863964b61175" providerId="ADAL" clId="{23DC38D5-EF7B-449D-85B6-3287B009B0C0}" dt="2025-05-15T16:26:45.417" v="7027" actId="6549"/>
          <ac:spMkLst>
            <pc:docMk/>
            <pc:sldMk cId="3244911024" sldId="329"/>
            <ac:spMk id="98" creationId="{00000000-0000-0000-0000-000000000000}"/>
          </ac:spMkLst>
        </pc:spChg>
      </pc:sldChg>
      <pc:sldChg chg="addSp delSp modSp add mod addCm delCm">
        <pc:chgData name="Gavin T Wiseman" userId="8c31ba4d-4093-46a9-8cc5-863964b61175" providerId="ADAL" clId="{23DC38D5-EF7B-449D-85B6-3287B009B0C0}" dt="2025-05-15T16:28:02.543" v="7076" actId="1076"/>
        <pc:sldMkLst>
          <pc:docMk/>
          <pc:sldMk cId="2230703422" sldId="330"/>
        </pc:sldMkLst>
        <pc:spChg chg="mod">
          <ac:chgData name="Gavin T Wiseman" userId="8c31ba4d-4093-46a9-8cc5-863964b61175" providerId="ADAL" clId="{23DC38D5-EF7B-449D-85B6-3287B009B0C0}" dt="2025-05-15T16:28:01.504" v="7075" actId="6549"/>
          <ac:spMkLst>
            <pc:docMk/>
            <pc:sldMk cId="2230703422" sldId="330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3:19:10.114" v="3730" actId="478"/>
          <ac:picMkLst>
            <pc:docMk/>
            <pc:sldMk cId="2230703422" sldId="330"/>
            <ac:picMk id="2" creationId="{6C688427-507E-4641-A0A3-41363183F5EF}"/>
          </ac:picMkLst>
        </pc:picChg>
        <pc:picChg chg="add mod">
          <ac:chgData name="Gavin T Wiseman" userId="8c31ba4d-4093-46a9-8cc5-863964b61175" providerId="ADAL" clId="{23DC38D5-EF7B-449D-85B6-3287B009B0C0}" dt="2025-05-15T16:28:02.543" v="7076" actId="1076"/>
          <ac:picMkLst>
            <pc:docMk/>
            <pc:sldMk cId="2230703422" sldId="330"/>
            <ac:picMk id="3" creationId="{D7ACCDC5-AB30-48E5-9C98-ECEBEDD69124}"/>
          </ac:picMkLst>
        </pc:picChg>
      </pc:sldChg>
      <pc:sldChg chg="add">
        <pc:chgData name="Gavin T Wiseman" userId="8c31ba4d-4093-46a9-8cc5-863964b61175" providerId="ADAL" clId="{23DC38D5-EF7B-449D-85B6-3287B009B0C0}" dt="2025-05-14T13:31:02.905" v="3983" actId="2890"/>
        <pc:sldMkLst>
          <pc:docMk/>
          <pc:sldMk cId="4123061437" sldId="331"/>
        </pc:sldMkLst>
      </pc:sldChg>
      <pc:sldChg chg="addSp delSp modSp add del mod">
        <pc:chgData name="Gavin T Wiseman" userId="8c31ba4d-4093-46a9-8cc5-863964b61175" providerId="ADAL" clId="{23DC38D5-EF7B-449D-85B6-3287B009B0C0}" dt="2025-05-14T14:41:05.973" v="4801" actId="2696"/>
        <pc:sldMkLst>
          <pc:docMk/>
          <pc:sldMk cId="639077283" sldId="332"/>
        </pc:sldMkLst>
        <pc:spChg chg="del">
          <ac:chgData name="Gavin T Wiseman" userId="8c31ba4d-4093-46a9-8cc5-863964b61175" providerId="ADAL" clId="{23DC38D5-EF7B-449D-85B6-3287B009B0C0}" dt="2025-05-14T13:36:49.434" v="3997" actId="478"/>
          <ac:spMkLst>
            <pc:docMk/>
            <pc:sldMk cId="639077283" sldId="332"/>
            <ac:spMk id="2" creationId="{956C8BEB-4CAE-47A5-BBBD-C2280730046D}"/>
          </ac:spMkLst>
        </pc:spChg>
        <pc:picChg chg="add mod">
          <ac:chgData name="Gavin T Wiseman" userId="8c31ba4d-4093-46a9-8cc5-863964b61175" providerId="ADAL" clId="{23DC38D5-EF7B-449D-85B6-3287B009B0C0}" dt="2025-05-14T13:37:00.289" v="4000" actId="1076"/>
          <ac:picMkLst>
            <pc:docMk/>
            <pc:sldMk cId="639077283" sldId="332"/>
            <ac:picMk id="3" creationId="{B0EFB496-7607-4D1F-82B0-5C5F1D1B4A8B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4T14:41:08.462" v="4802" actId="2696"/>
        <pc:sldMkLst>
          <pc:docMk/>
          <pc:sldMk cId="1424848319" sldId="333"/>
        </pc:sldMkLst>
        <pc:picChg chg="add mod">
          <ac:chgData name="Gavin T Wiseman" userId="8c31ba4d-4093-46a9-8cc5-863964b61175" providerId="ADAL" clId="{23DC38D5-EF7B-449D-85B6-3287B009B0C0}" dt="2025-05-14T13:41:05.935" v="4008" actId="1076"/>
          <ac:picMkLst>
            <pc:docMk/>
            <pc:sldMk cId="1424848319" sldId="333"/>
            <ac:picMk id="2" creationId="{DE9C167D-93E0-477F-A5A0-123CEAD023F5}"/>
          </ac:picMkLst>
        </pc:picChg>
        <pc:picChg chg="del mod">
          <ac:chgData name="Gavin T Wiseman" userId="8c31ba4d-4093-46a9-8cc5-863964b61175" providerId="ADAL" clId="{23DC38D5-EF7B-449D-85B6-3287B009B0C0}" dt="2025-05-14T13:40:48.951" v="4003" actId="478"/>
          <ac:picMkLst>
            <pc:docMk/>
            <pc:sldMk cId="1424848319" sldId="333"/>
            <ac:picMk id="3" creationId="{B0EFB496-7607-4D1F-82B0-5C5F1D1B4A8B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4T13:46:38.037" v="4036" actId="2085"/>
        <pc:sldMkLst>
          <pc:docMk/>
          <pc:sldMk cId="3601397571" sldId="334"/>
        </pc:sldMkLst>
        <pc:spChg chg="add mod">
          <ac:chgData name="Gavin T Wiseman" userId="8c31ba4d-4093-46a9-8cc5-863964b61175" providerId="ADAL" clId="{23DC38D5-EF7B-449D-85B6-3287B009B0C0}" dt="2025-05-14T13:46:38.037" v="4036" actId="2085"/>
          <ac:spMkLst>
            <pc:docMk/>
            <pc:sldMk cId="3601397571" sldId="334"/>
            <ac:spMk id="3" creationId="{7CDB4015-0B96-4A04-AEDC-7549C72B739C}"/>
          </ac:spMkLst>
        </pc:spChg>
        <pc:picChg chg="add mod">
          <ac:chgData name="Gavin T Wiseman" userId="8c31ba4d-4093-46a9-8cc5-863964b61175" providerId="ADAL" clId="{23DC38D5-EF7B-449D-85B6-3287B009B0C0}" dt="2025-05-14T13:46:30.271" v="4035" actId="692"/>
          <ac:picMkLst>
            <pc:docMk/>
            <pc:sldMk cId="3601397571" sldId="334"/>
            <ac:picMk id="2" creationId="{6A500031-E7FA-49AE-939C-8BB5886BBAF0}"/>
          </ac:picMkLst>
        </pc:picChg>
        <pc:picChg chg="del">
          <ac:chgData name="Gavin T Wiseman" userId="8c31ba4d-4093-46a9-8cc5-863964b61175" providerId="ADAL" clId="{23DC38D5-EF7B-449D-85B6-3287B009B0C0}" dt="2025-05-14T13:42:57.258" v="4010" actId="478"/>
          <ac:picMkLst>
            <pc:docMk/>
            <pc:sldMk cId="3601397571" sldId="334"/>
            <ac:picMk id="5" creationId="{585184CD-7326-47E4-BB44-136A8D0CAA80}"/>
          </ac:picMkLst>
        </pc:picChg>
      </pc:sldChg>
      <pc:sldChg chg="add del">
        <pc:chgData name="Gavin T Wiseman" userId="8c31ba4d-4093-46a9-8cc5-863964b61175" providerId="ADAL" clId="{23DC38D5-EF7B-449D-85B6-3287B009B0C0}" dt="2025-05-14T14:42:51.026" v="4804" actId="2696"/>
        <pc:sldMkLst>
          <pc:docMk/>
          <pc:sldMk cId="922784075" sldId="335"/>
        </pc:sldMkLst>
      </pc:sldChg>
      <pc:sldChg chg="addSp modSp add mod ord">
        <pc:chgData name="Gavin T Wiseman" userId="8c31ba4d-4093-46a9-8cc5-863964b61175" providerId="ADAL" clId="{23DC38D5-EF7B-449D-85B6-3287B009B0C0}" dt="2025-05-15T15:17:23.791" v="5708" actId="179"/>
        <pc:sldMkLst>
          <pc:docMk/>
          <pc:sldMk cId="455114448" sldId="336"/>
        </pc:sldMkLst>
        <pc:spChg chg="mod">
          <ac:chgData name="Gavin T Wiseman" userId="8c31ba4d-4093-46a9-8cc5-863964b61175" providerId="ADAL" clId="{23DC38D5-EF7B-449D-85B6-3287B009B0C0}" dt="2025-05-14T13:56:40.274" v="4039" actId="20577"/>
          <ac:spMkLst>
            <pc:docMk/>
            <pc:sldMk cId="455114448" sldId="336"/>
            <ac:spMk id="2" creationId="{956C8BEB-4CAE-47A5-BBBD-C2280730046D}"/>
          </ac:spMkLst>
        </pc:spChg>
        <pc:spChg chg="add mod">
          <ac:chgData name="Gavin T Wiseman" userId="8c31ba4d-4093-46a9-8cc5-863964b61175" providerId="ADAL" clId="{23DC38D5-EF7B-449D-85B6-3287B009B0C0}" dt="2025-05-15T15:17:23.791" v="5708" actId="179"/>
          <ac:spMkLst>
            <pc:docMk/>
            <pc:sldMk cId="455114448" sldId="336"/>
            <ac:spMk id="3" creationId="{27D5849B-C3AB-4EB3-87DB-09EEA7E60279}"/>
          </ac:spMkLst>
        </pc:spChg>
        <pc:spChg chg="mod">
          <ac:chgData name="Gavin T Wiseman" userId="8c31ba4d-4093-46a9-8cc5-863964b61175" providerId="ADAL" clId="{23DC38D5-EF7B-449D-85B6-3287B009B0C0}" dt="2025-05-15T15:13:26.706" v="5662" actId="6549"/>
          <ac:spMkLst>
            <pc:docMk/>
            <pc:sldMk cId="455114448" sldId="336"/>
            <ac:spMk id="98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4T14:43:15.137" v="4805" actId="1076"/>
          <ac:picMkLst>
            <pc:docMk/>
            <pc:sldMk cId="455114448" sldId="336"/>
            <ac:picMk id="97" creationId="{00000000-0000-0000-0000-000000000000}"/>
          </ac:picMkLst>
        </pc:picChg>
      </pc:sldChg>
      <pc:sldChg chg="addSp modSp add mod ord">
        <pc:chgData name="Gavin T Wiseman" userId="8c31ba4d-4093-46a9-8cc5-863964b61175" providerId="ADAL" clId="{23DC38D5-EF7B-449D-85B6-3287B009B0C0}" dt="2025-05-15T15:19:08.152" v="5735" actId="1076"/>
        <pc:sldMkLst>
          <pc:docMk/>
          <pc:sldMk cId="1535903175" sldId="337"/>
        </pc:sldMkLst>
        <pc:spChg chg="mod">
          <ac:chgData name="Gavin T Wiseman" userId="8c31ba4d-4093-46a9-8cc5-863964b61175" providerId="ADAL" clId="{23DC38D5-EF7B-449D-85B6-3287B009B0C0}" dt="2025-05-14T13:58:45.586" v="4049" actId="20577"/>
          <ac:spMkLst>
            <pc:docMk/>
            <pc:sldMk cId="1535903175" sldId="337"/>
            <ac:spMk id="3" creationId="{27D5849B-C3AB-4EB3-87DB-09EEA7E60279}"/>
          </ac:spMkLst>
        </pc:spChg>
        <pc:spChg chg="mod">
          <ac:chgData name="Gavin T Wiseman" userId="8c31ba4d-4093-46a9-8cc5-863964b61175" providerId="ADAL" clId="{23DC38D5-EF7B-449D-85B6-3287B009B0C0}" dt="2025-05-15T15:18:47.612" v="5734" actId="1076"/>
          <ac:spMkLst>
            <pc:docMk/>
            <pc:sldMk cId="1535903175" sldId="337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5T15:19:08.152" v="5735" actId="1076"/>
          <ac:picMkLst>
            <pc:docMk/>
            <pc:sldMk cId="1535903175" sldId="337"/>
            <ac:picMk id="4" creationId="{749B1D5E-DAA4-46AB-B7E5-F06B8B93ABCF}"/>
          </ac:picMkLst>
        </pc:picChg>
        <pc:picChg chg="mod">
          <ac:chgData name="Gavin T Wiseman" userId="8c31ba4d-4093-46a9-8cc5-863964b61175" providerId="ADAL" clId="{23DC38D5-EF7B-449D-85B6-3287B009B0C0}" dt="2025-05-14T14:43:19.777" v="4806" actId="1076"/>
          <ac:picMkLst>
            <pc:docMk/>
            <pc:sldMk cId="1535903175" sldId="337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5:48:12.389" v="5986" actId="108"/>
        <pc:sldMkLst>
          <pc:docMk/>
          <pc:sldMk cId="3529628096" sldId="338"/>
        </pc:sldMkLst>
        <pc:spChg chg="add mod">
          <ac:chgData name="Gavin T Wiseman" userId="8c31ba4d-4093-46a9-8cc5-863964b61175" providerId="ADAL" clId="{23DC38D5-EF7B-449D-85B6-3287B009B0C0}" dt="2025-05-15T15:48:12.389" v="5986" actId="108"/>
          <ac:spMkLst>
            <pc:docMk/>
            <pc:sldMk cId="3529628096" sldId="338"/>
            <ac:spMk id="5" creationId="{27B93FC2-0F43-454C-BCB5-AA3425707B40}"/>
          </ac:spMkLst>
        </pc:spChg>
        <pc:spChg chg="mod">
          <ac:chgData name="Gavin T Wiseman" userId="8c31ba4d-4093-46a9-8cc5-863964b61175" providerId="ADAL" clId="{23DC38D5-EF7B-449D-85B6-3287B009B0C0}" dt="2025-05-14T14:05:03.997" v="4098" actId="6549"/>
          <ac:spMkLst>
            <pc:docMk/>
            <pc:sldMk cId="3529628096" sldId="338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3:59:17.859" v="4057" actId="478"/>
          <ac:picMkLst>
            <pc:docMk/>
            <pc:sldMk cId="3529628096" sldId="338"/>
            <ac:picMk id="4" creationId="{749B1D5E-DAA4-46AB-B7E5-F06B8B93ABCF}"/>
          </ac:picMkLst>
        </pc:picChg>
        <pc:picChg chg="mod">
          <ac:chgData name="Gavin T Wiseman" userId="8c31ba4d-4093-46a9-8cc5-863964b61175" providerId="ADAL" clId="{23DC38D5-EF7B-449D-85B6-3287B009B0C0}" dt="2025-05-15T14:36:17.040" v="5631" actId="1076"/>
          <ac:picMkLst>
            <pc:docMk/>
            <pc:sldMk cId="3529628096" sldId="338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5:52:23.906" v="6003" actId="108"/>
        <pc:sldMkLst>
          <pc:docMk/>
          <pc:sldMk cId="2372925391" sldId="339"/>
        </pc:sldMkLst>
        <pc:spChg chg="add mod">
          <ac:chgData name="Gavin T Wiseman" userId="8c31ba4d-4093-46a9-8cc5-863964b61175" providerId="ADAL" clId="{23DC38D5-EF7B-449D-85B6-3287B009B0C0}" dt="2025-05-15T15:52:23.906" v="6003" actId="108"/>
          <ac:spMkLst>
            <pc:docMk/>
            <pc:sldMk cId="2372925391" sldId="339"/>
            <ac:spMk id="5" creationId="{C3362708-04DA-4993-ABB9-E5757A13E8DC}"/>
          </ac:spMkLst>
        </pc:spChg>
        <pc:spChg chg="mod">
          <ac:chgData name="Gavin T Wiseman" userId="8c31ba4d-4093-46a9-8cc5-863964b61175" providerId="ADAL" clId="{23DC38D5-EF7B-449D-85B6-3287B009B0C0}" dt="2025-05-14T14:05:20.046" v="4120" actId="6549"/>
          <ac:spMkLst>
            <pc:docMk/>
            <pc:sldMk cId="2372925391" sldId="339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4T14:01:09.203" v="4066" actId="478"/>
          <ac:picMkLst>
            <pc:docMk/>
            <pc:sldMk cId="2372925391" sldId="339"/>
            <ac:picMk id="4" creationId="{749B1D5E-DAA4-46AB-B7E5-F06B8B93ABCF}"/>
          </ac:picMkLst>
        </pc:picChg>
        <pc:picChg chg="mod">
          <ac:chgData name="Gavin T Wiseman" userId="8c31ba4d-4093-46a9-8cc5-863964b61175" providerId="ADAL" clId="{23DC38D5-EF7B-449D-85B6-3287B009B0C0}" dt="2025-05-15T15:28:44.973" v="5871" actId="1076"/>
          <ac:picMkLst>
            <pc:docMk/>
            <pc:sldMk cId="2372925391" sldId="339"/>
            <ac:picMk id="97" creationId="{00000000-0000-0000-0000-000000000000}"/>
          </ac:picMkLst>
        </pc:picChg>
      </pc:sldChg>
      <pc:sldChg chg="modSp add mod">
        <pc:chgData name="Gavin T Wiseman" userId="8c31ba4d-4093-46a9-8cc5-863964b61175" providerId="ADAL" clId="{23DC38D5-EF7B-449D-85B6-3287B009B0C0}" dt="2025-05-15T15:45:29.533" v="5976" actId="108"/>
        <pc:sldMkLst>
          <pc:docMk/>
          <pc:sldMk cId="3756720238" sldId="340"/>
        </pc:sldMkLst>
        <pc:spChg chg="mod">
          <ac:chgData name="Gavin T Wiseman" userId="8c31ba4d-4093-46a9-8cc5-863964b61175" providerId="ADAL" clId="{23DC38D5-EF7B-449D-85B6-3287B009B0C0}" dt="2025-05-15T15:45:29.533" v="5976" actId="108"/>
          <ac:spMkLst>
            <pc:docMk/>
            <pc:sldMk cId="3756720238" sldId="340"/>
            <ac:spMk id="3" creationId="{27D5849B-C3AB-4EB3-87DB-09EEA7E60279}"/>
          </ac:spMkLst>
        </pc:spChg>
        <pc:spChg chg="mod">
          <ac:chgData name="Gavin T Wiseman" userId="8c31ba4d-4093-46a9-8cc5-863964b61175" providerId="ADAL" clId="{23DC38D5-EF7B-449D-85B6-3287B009B0C0}" dt="2025-05-14T14:04:06.540" v="4075" actId="1076"/>
          <ac:spMkLst>
            <pc:docMk/>
            <pc:sldMk cId="3756720238" sldId="340"/>
            <ac:spMk id="5" creationId="{C3362708-04DA-4993-ABB9-E5757A13E8DC}"/>
          </ac:spMkLst>
        </pc:spChg>
        <pc:spChg chg="mod">
          <ac:chgData name="Gavin T Wiseman" userId="8c31ba4d-4093-46a9-8cc5-863964b61175" providerId="ADAL" clId="{23DC38D5-EF7B-449D-85B6-3287B009B0C0}" dt="2025-05-14T14:05:33.171" v="4142" actId="6549"/>
          <ac:spMkLst>
            <pc:docMk/>
            <pc:sldMk cId="3756720238" sldId="340"/>
            <ac:spMk id="98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5T15:45:05.481" v="5975" actId="1076"/>
          <ac:picMkLst>
            <pc:docMk/>
            <pc:sldMk cId="3756720238" sldId="340"/>
            <ac:picMk id="97" creationId="{00000000-0000-0000-0000-000000000000}"/>
          </ac:picMkLst>
        </pc:picChg>
      </pc:sldChg>
      <pc:sldChg chg="addSp modSp add mod">
        <pc:chgData name="Gavin T Wiseman" userId="8c31ba4d-4093-46a9-8cc5-863964b61175" providerId="ADAL" clId="{23DC38D5-EF7B-449D-85B6-3287B009B0C0}" dt="2025-05-21T07:11:03.024" v="8254" actId="6549"/>
        <pc:sldMkLst>
          <pc:docMk/>
          <pc:sldMk cId="3155609794" sldId="341"/>
        </pc:sldMkLst>
        <pc:spChg chg="mod">
          <ac:chgData name="Gavin T Wiseman" userId="8c31ba4d-4093-46a9-8cc5-863964b61175" providerId="ADAL" clId="{23DC38D5-EF7B-449D-85B6-3287B009B0C0}" dt="2025-05-14T14:06:21.610" v="4166" actId="20577"/>
          <ac:spMkLst>
            <pc:docMk/>
            <pc:sldMk cId="3155609794" sldId="341"/>
            <ac:spMk id="3" creationId="{27D5849B-C3AB-4EB3-87DB-09EEA7E60279}"/>
          </ac:spMkLst>
        </pc:spChg>
        <pc:spChg chg="add mod">
          <ac:chgData name="Gavin T Wiseman" userId="8c31ba4d-4093-46a9-8cc5-863964b61175" providerId="ADAL" clId="{23DC38D5-EF7B-449D-85B6-3287B009B0C0}" dt="2025-05-21T07:11:03.024" v="8254" actId="6549"/>
          <ac:spMkLst>
            <pc:docMk/>
            <pc:sldMk cId="3155609794" sldId="341"/>
            <ac:spMk id="4" creationId="{0FCEE2B6-1636-4B4E-B95F-9C206FC28FD4}"/>
          </ac:spMkLst>
        </pc:spChg>
        <pc:spChg chg="mod">
          <ac:chgData name="Gavin T Wiseman" userId="8c31ba4d-4093-46a9-8cc5-863964b61175" providerId="ADAL" clId="{23DC38D5-EF7B-449D-85B6-3287B009B0C0}" dt="2025-05-15T15:58:55.449" v="6366" actId="1076"/>
          <ac:spMkLst>
            <pc:docMk/>
            <pc:sldMk cId="3155609794" sldId="341"/>
            <ac:spMk id="98" creationId="{00000000-0000-0000-0000-000000000000}"/>
          </ac:spMkLst>
        </pc:spChg>
      </pc:sldChg>
      <pc:sldChg chg="modSp add del mod">
        <pc:chgData name="Gavin T Wiseman" userId="8c31ba4d-4093-46a9-8cc5-863964b61175" providerId="ADAL" clId="{23DC38D5-EF7B-449D-85B6-3287B009B0C0}" dt="2025-05-15T15:31:03.036" v="5881" actId="2696"/>
        <pc:sldMkLst>
          <pc:docMk/>
          <pc:sldMk cId="1900325358" sldId="342"/>
        </pc:sldMkLst>
        <pc:spChg chg="mod">
          <ac:chgData name="Gavin T Wiseman" userId="8c31ba4d-4093-46a9-8cc5-863964b61175" providerId="ADAL" clId="{23DC38D5-EF7B-449D-85B6-3287B009B0C0}" dt="2025-05-14T14:11:29.475" v="4398" actId="20577"/>
          <ac:spMkLst>
            <pc:docMk/>
            <pc:sldMk cId="1900325358" sldId="342"/>
            <ac:spMk id="3" creationId="{27D5849B-C3AB-4EB3-87DB-09EEA7E60279}"/>
          </ac:spMkLst>
        </pc:spChg>
        <pc:spChg chg="mod">
          <ac:chgData name="Gavin T Wiseman" userId="8c31ba4d-4093-46a9-8cc5-863964b61175" providerId="ADAL" clId="{23DC38D5-EF7B-449D-85B6-3287B009B0C0}" dt="2025-05-14T14:11:17.942" v="4395" actId="6549"/>
          <ac:spMkLst>
            <pc:docMk/>
            <pc:sldMk cId="1900325358" sldId="342"/>
            <ac:spMk id="98" creationId="{00000000-0000-0000-0000-000000000000}"/>
          </ac:spMkLst>
        </pc:spChg>
      </pc:sldChg>
      <pc:sldChg chg="add">
        <pc:chgData name="Gavin T Wiseman" userId="8c31ba4d-4093-46a9-8cc5-863964b61175" providerId="ADAL" clId="{23DC38D5-EF7B-449D-85B6-3287B009B0C0}" dt="2025-05-14T14:09:43.779" v="4201" actId="2890"/>
        <pc:sldMkLst>
          <pc:docMk/>
          <pc:sldMk cId="3085131483" sldId="343"/>
        </pc:sldMkLst>
      </pc:sldChg>
      <pc:sldChg chg="add ord">
        <pc:chgData name="Gavin T Wiseman" userId="8c31ba4d-4093-46a9-8cc5-863964b61175" providerId="ADAL" clId="{23DC38D5-EF7B-449D-85B6-3287B009B0C0}" dt="2025-05-15T16:33:29.767" v="7096"/>
        <pc:sldMkLst>
          <pc:docMk/>
          <pc:sldMk cId="1128442856" sldId="344"/>
        </pc:sldMkLst>
      </pc:sldChg>
      <pc:sldChg chg="addSp delSp modSp add mod">
        <pc:chgData name="Gavin T Wiseman" userId="8c31ba4d-4093-46a9-8cc5-863964b61175" providerId="ADAL" clId="{23DC38D5-EF7B-449D-85B6-3287B009B0C0}" dt="2025-05-14T14:29:36.460" v="4734" actId="1076"/>
        <pc:sldMkLst>
          <pc:docMk/>
          <pc:sldMk cId="1705750166" sldId="345"/>
        </pc:sldMkLst>
        <pc:spChg chg="mod">
          <ac:chgData name="Gavin T Wiseman" userId="8c31ba4d-4093-46a9-8cc5-863964b61175" providerId="ADAL" clId="{23DC38D5-EF7B-449D-85B6-3287B009B0C0}" dt="2025-05-14T14:29:26.092" v="4733" actId="6549"/>
          <ac:spMkLst>
            <pc:docMk/>
            <pc:sldMk cId="1705750166" sldId="345"/>
            <ac:spMk id="98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4T14:25:23.908" v="4683" actId="478"/>
          <ac:picMkLst>
            <pc:docMk/>
            <pc:sldMk cId="1705750166" sldId="345"/>
            <ac:picMk id="2" creationId="{F671116D-7EF8-4229-A835-13BE3155628A}"/>
          </ac:picMkLst>
        </pc:picChg>
        <pc:picChg chg="add del mod">
          <ac:chgData name="Gavin T Wiseman" userId="8c31ba4d-4093-46a9-8cc5-863964b61175" providerId="ADAL" clId="{23DC38D5-EF7B-449D-85B6-3287B009B0C0}" dt="2025-05-14T14:27:30.561" v="4706" actId="478"/>
          <ac:picMkLst>
            <pc:docMk/>
            <pc:sldMk cId="1705750166" sldId="345"/>
            <ac:picMk id="3" creationId="{3ABF80FB-932E-4AAC-AF0C-C7C3435630D0}"/>
          </ac:picMkLst>
        </pc:picChg>
        <pc:picChg chg="add mod">
          <ac:chgData name="Gavin T Wiseman" userId="8c31ba4d-4093-46a9-8cc5-863964b61175" providerId="ADAL" clId="{23DC38D5-EF7B-449D-85B6-3287B009B0C0}" dt="2025-05-14T14:29:03.481" v="4710" actId="1076"/>
          <ac:picMkLst>
            <pc:docMk/>
            <pc:sldMk cId="1705750166" sldId="345"/>
            <ac:picMk id="4" creationId="{F702362D-F4C6-4872-B509-742EE0447482}"/>
          </ac:picMkLst>
        </pc:picChg>
        <pc:picChg chg="del">
          <ac:chgData name="Gavin T Wiseman" userId="8c31ba4d-4093-46a9-8cc5-863964b61175" providerId="ADAL" clId="{23DC38D5-EF7B-449D-85B6-3287B009B0C0}" dt="2025-05-14T14:20:34.087" v="4678" actId="478"/>
          <ac:picMkLst>
            <pc:docMk/>
            <pc:sldMk cId="1705750166" sldId="345"/>
            <ac:picMk id="6" creationId="{34872134-F4FD-4C7B-A07E-F9079CAB7335}"/>
          </ac:picMkLst>
        </pc:picChg>
        <pc:picChg chg="add del">
          <ac:chgData name="Gavin T Wiseman" userId="8c31ba4d-4093-46a9-8cc5-863964b61175" providerId="ADAL" clId="{23DC38D5-EF7B-449D-85B6-3287B009B0C0}" dt="2025-05-14T14:27:32.484" v="4707" actId="478"/>
          <ac:picMkLst>
            <pc:docMk/>
            <pc:sldMk cId="1705750166" sldId="345"/>
            <ac:picMk id="7" creationId="{58A2BEA2-B32E-4EE5-B8B1-E02EA54E6426}"/>
          </ac:picMkLst>
        </pc:picChg>
        <pc:picChg chg="mod">
          <ac:chgData name="Gavin T Wiseman" userId="8c31ba4d-4093-46a9-8cc5-863964b61175" providerId="ADAL" clId="{23DC38D5-EF7B-449D-85B6-3287B009B0C0}" dt="2025-05-14T14:29:36.460" v="4734" actId="1076"/>
          <ac:picMkLst>
            <pc:docMk/>
            <pc:sldMk cId="1705750166" sldId="345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21T07:25:03.566" v="8262" actId="1076"/>
        <pc:sldMkLst>
          <pc:docMk/>
          <pc:sldMk cId="1785594575" sldId="346"/>
        </pc:sldMkLst>
        <pc:spChg chg="mod">
          <ac:chgData name="Gavin T Wiseman" userId="8c31ba4d-4093-46a9-8cc5-863964b61175" providerId="ADAL" clId="{23DC38D5-EF7B-449D-85B6-3287B009B0C0}" dt="2025-05-14T14:19:51.896" v="4676" actId="1076"/>
          <ac:spMkLst>
            <pc:docMk/>
            <pc:sldMk cId="1785594575" sldId="346"/>
            <ac:spMk id="98" creationId="{00000000-0000-0000-0000-000000000000}"/>
          </ac:spMkLst>
        </pc:spChg>
        <pc:graphicFrameChg chg="add del mod modGraphic">
          <ac:chgData name="Gavin T Wiseman" userId="8c31ba4d-4093-46a9-8cc5-863964b61175" providerId="ADAL" clId="{23DC38D5-EF7B-449D-85B6-3287B009B0C0}" dt="2025-05-14T14:18:36.841" v="4509"/>
          <ac:graphicFrameMkLst>
            <pc:docMk/>
            <pc:sldMk cId="1785594575" sldId="346"/>
            <ac:graphicFrameMk id="5" creationId="{D8AE88E3-5628-42EB-AA29-798F1600935E}"/>
          </ac:graphicFrameMkLst>
        </pc:graphicFrameChg>
        <pc:graphicFrameChg chg="del modGraphic">
          <ac:chgData name="Gavin T Wiseman" userId="8c31ba4d-4093-46a9-8cc5-863964b61175" providerId="ADAL" clId="{23DC38D5-EF7B-449D-85B6-3287B009B0C0}" dt="2025-05-14T14:17:41.736" v="4493" actId="478"/>
          <ac:graphicFrameMkLst>
            <pc:docMk/>
            <pc:sldMk cId="1785594575" sldId="346"/>
            <ac:graphicFrameMk id="8" creationId="{7179AF7B-3599-4BF7-BC5F-D3C4872109DC}"/>
          </ac:graphicFrameMkLst>
        </pc:graphicFrameChg>
        <pc:picChg chg="add del mod">
          <ac:chgData name="Gavin T Wiseman" userId="8c31ba4d-4093-46a9-8cc5-863964b61175" providerId="ADAL" clId="{23DC38D5-EF7B-449D-85B6-3287B009B0C0}" dt="2025-05-21T07:24:33.113" v="8257" actId="478"/>
          <ac:picMkLst>
            <pc:docMk/>
            <pc:sldMk cId="1785594575" sldId="346"/>
            <ac:picMk id="2" creationId="{F8B781F8-B389-40E3-9155-D34FAC30788B}"/>
          </ac:picMkLst>
        </pc:picChg>
        <pc:picChg chg="add mod">
          <ac:chgData name="Gavin T Wiseman" userId="8c31ba4d-4093-46a9-8cc5-863964b61175" providerId="ADAL" clId="{23DC38D5-EF7B-449D-85B6-3287B009B0C0}" dt="2025-05-21T07:25:03.566" v="8262" actId="1076"/>
          <ac:picMkLst>
            <pc:docMk/>
            <pc:sldMk cId="1785594575" sldId="346"/>
            <ac:picMk id="3" creationId="{B1FE5918-0228-450D-92FE-BC90E5A2A57D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3:31.066" v="4764" actId="1076"/>
        <pc:sldMkLst>
          <pc:docMk/>
          <pc:sldMk cId="464633249" sldId="347"/>
        </pc:sldMkLst>
        <pc:picChg chg="add mod">
          <ac:chgData name="Gavin T Wiseman" userId="8c31ba4d-4093-46a9-8cc5-863964b61175" providerId="ADAL" clId="{23DC38D5-EF7B-449D-85B6-3287B009B0C0}" dt="2025-05-14T14:33:31.066" v="4764" actId="1076"/>
          <ac:picMkLst>
            <pc:docMk/>
            <pc:sldMk cId="464633249" sldId="347"/>
            <ac:picMk id="2" creationId="{B5A44E5B-3757-4D55-A36B-3C3BA480C999}"/>
          </ac:picMkLst>
        </pc:picChg>
        <pc:picChg chg="del">
          <ac:chgData name="Gavin T Wiseman" userId="8c31ba4d-4093-46a9-8cc5-863964b61175" providerId="ADAL" clId="{23DC38D5-EF7B-449D-85B6-3287B009B0C0}" dt="2025-05-14T14:32:45.988" v="4759" actId="478"/>
          <ac:picMkLst>
            <pc:docMk/>
            <pc:sldMk cId="464633249" sldId="347"/>
            <ac:picMk id="4" creationId="{F702362D-F4C6-4872-B509-742EE0447482}"/>
          </ac:picMkLst>
        </pc:picChg>
      </pc:sldChg>
      <pc:sldChg chg="addSp delSp modSp add del mod">
        <pc:chgData name="Gavin T Wiseman" userId="8c31ba4d-4093-46a9-8cc5-863964b61175" providerId="ADAL" clId="{23DC38D5-EF7B-449D-85B6-3287B009B0C0}" dt="2025-05-14T14:32:35.886" v="4758" actId="1076"/>
        <pc:sldMkLst>
          <pc:docMk/>
          <pc:sldMk cId="1547173284" sldId="348"/>
        </pc:sldMkLst>
        <pc:picChg chg="add mod">
          <ac:chgData name="Gavin T Wiseman" userId="8c31ba4d-4093-46a9-8cc5-863964b61175" providerId="ADAL" clId="{23DC38D5-EF7B-449D-85B6-3287B009B0C0}" dt="2025-05-14T14:32:35.886" v="4758" actId="1076"/>
          <ac:picMkLst>
            <pc:docMk/>
            <pc:sldMk cId="1547173284" sldId="348"/>
            <ac:picMk id="2" creationId="{83E06F53-14AC-4A78-A468-1666524DC2DF}"/>
          </ac:picMkLst>
        </pc:picChg>
        <pc:picChg chg="del">
          <ac:chgData name="Gavin T Wiseman" userId="8c31ba4d-4093-46a9-8cc5-863964b61175" providerId="ADAL" clId="{23DC38D5-EF7B-449D-85B6-3287B009B0C0}" dt="2025-05-14T14:31:54.253" v="4755" actId="478"/>
          <ac:picMkLst>
            <pc:docMk/>
            <pc:sldMk cId="1547173284" sldId="348"/>
            <ac:picMk id="4" creationId="{F702362D-F4C6-4872-B509-742EE0447482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1:36.508" v="4752" actId="1076"/>
        <pc:sldMkLst>
          <pc:docMk/>
          <pc:sldMk cId="3330624342" sldId="349"/>
        </pc:sldMkLst>
        <pc:picChg chg="add mod">
          <ac:chgData name="Gavin T Wiseman" userId="8c31ba4d-4093-46a9-8cc5-863964b61175" providerId="ADAL" clId="{23DC38D5-EF7B-449D-85B6-3287B009B0C0}" dt="2025-05-14T14:31:26.337" v="4749" actId="1076"/>
          <ac:picMkLst>
            <pc:docMk/>
            <pc:sldMk cId="3330624342" sldId="349"/>
            <ac:picMk id="2" creationId="{D7403B65-BF2F-42DE-AE82-A255331DD6C4}"/>
          </ac:picMkLst>
        </pc:picChg>
        <pc:picChg chg="del">
          <ac:chgData name="Gavin T Wiseman" userId="8c31ba4d-4093-46a9-8cc5-863964b61175" providerId="ADAL" clId="{23DC38D5-EF7B-449D-85B6-3287B009B0C0}" dt="2025-05-14T14:31:11.777" v="4743" actId="478"/>
          <ac:picMkLst>
            <pc:docMk/>
            <pc:sldMk cId="3330624342" sldId="349"/>
            <ac:picMk id="4" creationId="{F702362D-F4C6-4872-B509-742EE0447482}"/>
          </ac:picMkLst>
        </pc:picChg>
        <pc:picChg chg="mod">
          <ac:chgData name="Gavin T Wiseman" userId="8c31ba4d-4093-46a9-8cc5-863964b61175" providerId="ADAL" clId="{23DC38D5-EF7B-449D-85B6-3287B009B0C0}" dt="2025-05-14T14:31:36.508" v="4752" actId="1076"/>
          <ac:picMkLst>
            <pc:docMk/>
            <pc:sldMk cId="3330624342" sldId="349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0:36.769" v="4742" actId="1076"/>
        <pc:sldMkLst>
          <pc:docMk/>
          <pc:sldMk cId="3654972529" sldId="350"/>
        </pc:sldMkLst>
        <pc:picChg chg="add mod">
          <ac:chgData name="Gavin T Wiseman" userId="8c31ba4d-4093-46a9-8cc5-863964b61175" providerId="ADAL" clId="{23DC38D5-EF7B-449D-85B6-3287B009B0C0}" dt="2025-05-14T14:30:36.769" v="4742" actId="1076"/>
          <ac:picMkLst>
            <pc:docMk/>
            <pc:sldMk cId="3654972529" sldId="350"/>
            <ac:picMk id="2" creationId="{8538CEB8-997F-4ACB-8C1B-4EAA1619FF79}"/>
          </ac:picMkLst>
        </pc:picChg>
        <pc:picChg chg="del">
          <ac:chgData name="Gavin T Wiseman" userId="8c31ba4d-4093-46a9-8cc5-863964b61175" providerId="ADAL" clId="{23DC38D5-EF7B-449D-85B6-3287B009B0C0}" dt="2025-05-14T14:29:58.829" v="4739" actId="478"/>
          <ac:picMkLst>
            <pc:docMk/>
            <pc:sldMk cId="3654972529" sldId="350"/>
            <ac:picMk id="4" creationId="{F702362D-F4C6-4872-B509-742EE0447482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5:18.477" v="4778" actId="1076"/>
        <pc:sldMkLst>
          <pc:docMk/>
          <pc:sldMk cId="123346241" sldId="351"/>
        </pc:sldMkLst>
        <pc:picChg chg="del">
          <ac:chgData name="Gavin T Wiseman" userId="8c31ba4d-4093-46a9-8cc5-863964b61175" providerId="ADAL" clId="{23DC38D5-EF7B-449D-85B6-3287B009B0C0}" dt="2025-05-14T14:34:36.860" v="4773" actId="478"/>
          <ac:picMkLst>
            <pc:docMk/>
            <pc:sldMk cId="123346241" sldId="351"/>
            <ac:picMk id="2" creationId="{B5A44E5B-3757-4D55-A36B-3C3BA480C999}"/>
          </ac:picMkLst>
        </pc:picChg>
        <pc:picChg chg="add mod">
          <ac:chgData name="Gavin T Wiseman" userId="8c31ba4d-4093-46a9-8cc5-863964b61175" providerId="ADAL" clId="{23DC38D5-EF7B-449D-85B6-3287B009B0C0}" dt="2025-05-14T14:35:18.477" v="4778" actId="1076"/>
          <ac:picMkLst>
            <pc:docMk/>
            <pc:sldMk cId="123346241" sldId="351"/>
            <ac:picMk id="3" creationId="{E9FF13D4-6896-467C-8CFF-F0F88A4E73C3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4:27.087" v="4772" actId="1076"/>
        <pc:sldMkLst>
          <pc:docMk/>
          <pc:sldMk cId="4243552308" sldId="352"/>
        </pc:sldMkLst>
        <pc:picChg chg="del">
          <ac:chgData name="Gavin T Wiseman" userId="8c31ba4d-4093-46a9-8cc5-863964b61175" providerId="ADAL" clId="{23DC38D5-EF7B-449D-85B6-3287B009B0C0}" dt="2025-05-14T14:33:43.341" v="4767" actId="478"/>
          <ac:picMkLst>
            <pc:docMk/>
            <pc:sldMk cId="4243552308" sldId="352"/>
            <ac:picMk id="2" creationId="{B5A44E5B-3757-4D55-A36B-3C3BA480C999}"/>
          </ac:picMkLst>
        </pc:picChg>
        <pc:picChg chg="add mod">
          <ac:chgData name="Gavin T Wiseman" userId="8c31ba4d-4093-46a9-8cc5-863964b61175" providerId="ADAL" clId="{23DC38D5-EF7B-449D-85B6-3287B009B0C0}" dt="2025-05-14T14:34:27.087" v="4772" actId="1076"/>
          <ac:picMkLst>
            <pc:docMk/>
            <pc:sldMk cId="4243552308" sldId="352"/>
            <ac:picMk id="3" creationId="{3BF79D40-B2FA-4C98-8004-8C81956BE3E7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6:16.821" v="4786" actId="1076"/>
        <pc:sldMkLst>
          <pc:docMk/>
          <pc:sldMk cId="3787011804" sldId="353"/>
        </pc:sldMkLst>
        <pc:picChg chg="add mod">
          <ac:chgData name="Gavin T Wiseman" userId="8c31ba4d-4093-46a9-8cc5-863964b61175" providerId="ADAL" clId="{23DC38D5-EF7B-449D-85B6-3287B009B0C0}" dt="2025-05-14T14:36:16.821" v="4786" actId="1076"/>
          <ac:picMkLst>
            <pc:docMk/>
            <pc:sldMk cId="3787011804" sldId="353"/>
            <ac:picMk id="2" creationId="{53FA2571-0C64-49E7-B239-B8D4AE9ED3C5}"/>
          </ac:picMkLst>
        </pc:picChg>
        <pc:picChg chg="del">
          <ac:chgData name="Gavin T Wiseman" userId="8c31ba4d-4093-46a9-8cc5-863964b61175" providerId="ADAL" clId="{23DC38D5-EF7B-449D-85B6-3287B009B0C0}" dt="2025-05-14T14:35:36.005" v="4781" actId="478"/>
          <ac:picMkLst>
            <pc:docMk/>
            <pc:sldMk cId="3787011804" sldId="353"/>
            <ac:picMk id="3" creationId="{E9FF13D4-6896-467C-8CFF-F0F88A4E73C3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8:07.480" v="4793" actId="1076"/>
        <pc:sldMkLst>
          <pc:docMk/>
          <pc:sldMk cId="1401406459" sldId="354"/>
        </pc:sldMkLst>
        <pc:picChg chg="add mod">
          <ac:chgData name="Gavin T Wiseman" userId="8c31ba4d-4093-46a9-8cc5-863964b61175" providerId="ADAL" clId="{23DC38D5-EF7B-449D-85B6-3287B009B0C0}" dt="2025-05-14T14:38:07.480" v="4793" actId="1076"/>
          <ac:picMkLst>
            <pc:docMk/>
            <pc:sldMk cId="1401406459" sldId="354"/>
            <ac:picMk id="2" creationId="{26E94ACC-3F6C-4188-9FA8-2D2A7F938895}"/>
          </ac:picMkLst>
        </pc:picChg>
        <pc:picChg chg="del">
          <ac:chgData name="Gavin T Wiseman" userId="8c31ba4d-4093-46a9-8cc5-863964b61175" providerId="ADAL" clId="{23DC38D5-EF7B-449D-85B6-3287B009B0C0}" dt="2025-05-14T14:36:24.637" v="4787" actId="478"/>
          <ac:picMkLst>
            <pc:docMk/>
            <pc:sldMk cId="1401406459" sldId="354"/>
            <ac:picMk id="3" creationId="{E9FF13D4-6896-467C-8CFF-F0F88A4E73C3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4T14:39:26.276" v="4800" actId="1076"/>
        <pc:sldMkLst>
          <pc:docMk/>
          <pc:sldMk cId="3820559722" sldId="355"/>
        </pc:sldMkLst>
        <pc:picChg chg="del">
          <ac:chgData name="Gavin T Wiseman" userId="8c31ba4d-4093-46a9-8cc5-863964b61175" providerId="ADAL" clId="{23DC38D5-EF7B-449D-85B6-3287B009B0C0}" dt="2025-05-14T14:38:19.013" v="4795" actId="478"/>
          <ac:picMkLst>
            <pc:docMk/>
            <pc:sldMk cId="3820559722" sldId="355"/>
            <ac:picMk id="2" creationId="{26E94ACC-3F6C-4188-9FA8-2D2A7F938895}"/>
          </ac:picMkLst>
        </pc:picChg>
        <pc:picChg chg="add mod">
          <ac:chgData name="Gavin T Wiseman" userId="8c31ba4d-4093-46a9-8cc5-863964b61175" providerId="ADAL" clId="{23DC38D5-EF7B-449D-85B6-3287B009B0C0}" dt="2025-05-14T14:39:26.276" v="4800" actId="1076"/>
          <ac:picMkLst>
            <pc:docMk/>
            <pc:sldMk cId="3820559722" sldId="355"/>
            <ac:picMk id="3" creationId="{A28E20FB-8DFF-4AB4-B0C8-272E0BA6041E}"/>
          </ac:picMkLst>
        </pc:picChg>
      </pc:sldChg>
      <pc:sldChg chg="modSp add mod">
        <pc:chgData name="Gavin T Wiseman" userId="8c31ba4d-4093-46a9-8cc5-863964b61175" providerId="ADAL" clId="{23DC38D5-EF7B-449D-85B6-3287B009B0C0}" dt="2025-05-15T13:14:30.751" v="4843" actId="14100"/>
        <pc:sldMkLst>
          <pc:docMk/>
          <pc:sldMk cId="4012087477" sldId="356"/>
        </pc:sldMkLst>
        <pc:picChg chg="mod">
          <ac:chgData name="Gavin T Wiseman" userId="8c31ba4d-4093-46a9-8cc5-863964b61175" providerId="ADAL" clId="{23DC38D5-EF7B-449D-85B6-3287B009B0C0}" dt="2025-05-15T13:14:30.751" v="4843" actId="14100"/>
          <ac:picMkLst>
            <pc:docMk/>
            <pc:sldMk cId="4012087477" sldId="356"/>
            <ac:picMk id="2" creationId="{019B96D5-88F4-4DB6-AC57-6E0727F7BDC1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4:18:28.722" v="5410" actId="5793"/>
        <pc:sldMkLst>
          <pc:docMk/>
          <pc:sldMk cId="4172130135" sldId="357"/>
        </pc:sldMkLst>
        <pc:spChg chg="mod">
          <ac:chgData name="Gavin T Wiseman" userId="8c31ba4d-4093-46a9-8cc5-863964b61175" providerId="ADAL" clId="{23DC38D5-EF7B-449D-85B6-3287B009B0C0}" dt="2025-05-15T13:18:02.923" v="4867" actId="6549"/>
          <ac:spMkLst>
            <pc:docMk/>
            <pc:sldMk cId="4172130135" sldId="357"/>
            <ac:spMk id="4" creationId="{A73347C3-B7CD-4414-B057-54A9F389CA5F}"/>
          </ac:spMkLst>
        </pc:spChg>
        <pc:spChg chg="mod">
          <ac:chgData name="Gavin T Wiseman" userId="8c31ba4d-4093-46a9-8cc5-863964b61175" providerId="ADAL" clId="{23DC38D5-EF7B-449D-85B6-3287B009B0C0}" dt="2025-05-15T14:18:28.722" v="5410" actId="5793"/>
          <ac:spMkLst>
            <pc:docMk/>
            <pc:sldMk cId="4172130135" sldId="357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5T13:17:27.924" v="4846" actId="478"/>
          <ac:picMkLst>
            <pc:docMk/>
            <pc:sldMk cId="4172130135" sldId="357"/>
            <ac:picMk id="2" creationId="{8BD8750F-C033-4FFF-9294-0504B1CF8E2D}"/>
          </ac:picMkLst>
        </pc:picChg>
        <pc:picChg chg="add mod">
          <ac:chgData name="Gavin T Wiseman" userId="8c31ba4d-4093-46a9-8cc5-863964b61175" providerId="ADAL" clId="{23DC38D5-EF7B-449D-85B6-3287B009B0C0}" dt="2025-05-15T13:18:14.969" v="4869" actId="14100"/>
          <ac:picMkLst>
            <pc:docMk/>
            <pc:sldMk cId="4172130135" sldId="357"/>
            <ac:picMk id="3" creationId="{7A954F98-080C-4F90-A48C-6F3DA7796A7D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3:30:59.660" v="4994" actId="14100"/>
        <pc:sldMkLst>
          <pc:docMk/>
          <pc:sldMk cId="3364252790" sldId="358"/>
        </pc:sldMkLst>
        <pc:spChg chg="del mod">
          <ac:chgData name="Gavin T Wiseman" userId="8c31ba4d-4093-46a9-8cc5-863964b61175" providerId="ADAL" clId="{23DC38D5-EF7B-449D-85B6-3287B009B0C0}" dt="2025-05-15T13:21:24.876" v="4907" actId="478"/>
          <ac:spMkLst>
            <pc:docMk/>
            <pc:sldMk cId="3364252790" sldId="358"/>
            <ac:spMk id="4" creationId="{A73347C3-B7CD-4414-B057-54A9F389CA5F}"/>
          </ac:spMkLst>
        </pc:spChg>
        <pc:spChg chg="mod">
          <ac:chgData name="Gavin T Wiseman" userId="8c31ba4d-4093-46a9-8cc5-863964b61175" providerId="ADAL" clId="{23DC38D5-EF7B-449D-85B6-3287B009B0C0}" dt="2025-05-15T13:21:11.429" v="4905" actId="20577"/>
          <ac:spMkLst>
            <pc:docMk/>
            <pc:sldMk cId="3364252790" sldId="358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5T13:30:59.660" v="4994" actId="14100"/>
          <ac:picMkLst>
            <pc:docMk/>
            <pc:sldMk cId="3364252790" sldId="358"/>
            <ac:picMk id="2" creationId="{0DCF21BA-C16D-4231-9E76-3E17149B5562}"/>
          </ac:picMkLst>
        </pc:picChg>
        <pc:picChg chg="del">
          <ac:chgData name="Gavin T Wiseman" userId="8c31ba4d-4093-46a9-8cc5-863964b61175" providerId="ADAL" clId="{23DC38D5-EF7B-449D-85B6-3287B009B0C0}" dt="2025-05-15T13:20:50.924" v="4871" actId="478"/>
          <ac:picMkLst>
            <pc:docMk/>
            <pc:sldMk cId="3364252790" sldId="358"/>
            <ac:picMk id="3" creationId="{7A954F98-080C-4F90-A48C-6F3DA7796A7D}"/>
          </ac:picMkLst>
        </pc:picChg>
      </pc:sldChg>
      <pc:sldChg chg="modSp add mod">
        <pc:chgData name="Gavin T Wiseman" userId="8c31ba4d-4093-46a9-8cc5-863964b61175" providerId="ADAL" clId="{23DC38D5-EF7B-449D-85B6-3287B009B0C0}" dt="2025-05-15T14:17:51.327" v="5390" actId="1076"/>
        <pc:sldMkLst>
          <pc:docMk/>
          <pc:sldMk cId="684460403" sldId="359"/>
        </pc:sldMkLst>
        <pc:spChg chg="mod">
          <ac:chgData name="Gavin T Wiseman" userId="8c31ba4d-4093-46a9-8cc5-863964b61175" providerId="ADAL" clId="{23DC38D5-EF7B-449D-85B6-3287B009B0C0}" dt="2025-05-15T14:17:51.327" v="5390" actId="1076"/>
          <ac:spMkLst>
            <pc:docMk/>
            <pc:sldMk cId="684460403" sldId="359"/>
            <ac:spMk id="92" creationId="{00000000-0000-0000-0000-000000000000}"/>
          </ac:spMkLst>
        </pc:spChg>
        <pc:picChg chg="mod">
          <ac:chgData name="Gavin T Wiseman" userId="8c31ba4d-4093-46a9-8cc5-863964b61175" providerId="ADAL" clId="{23DC38D5-EF7B-449D-85B6-3287B009B0C0}" dt="2025-05-15T14:17:42.869" v="5389" actId="1076"/>
          <ac:picMkLst>
            <pc:docMk/>
            <pc:sldMk cId="684460403" sldId="359"/>
            <ac:picMk id="90" creationId="{00000000-0000-0000-0000-000000000000}"/>
          </ac:picMkLst>
        </pc:picChg>
      </pc:sldChg>
      <pc:sldChg chg="modSp add mod">
        <pc:chgData name="Gavin T Wiseman" userId="8c31ba4d-4093-46a9-8cc5-863964b61175" providerId="ADAL" clId="{23DC38D5-EF7B-449D-85B6-3287B009B0C0}" dt="2025-05-15T15:19:54.497" v="5737" actId="1076"/>
        <pc:sldMkLst>
          <pc:docMk/>
          <pc:sldMk cId="94146715" sldId="360"/>
        </pc:sldMkLst>
        <pc:picChg chg="mod">
          <ac:chgData name="Gavin T Wiseman" userId="8c31ba4d-4093-46a9-8cc5-863964b61175" providerId="ADAL" clId="{23DC38D5-EF7B-449D-85B6-3287B009B0C0}" dt="2025-05-15T15:19:54.497" v="5737" actId="1076"/>
          <ac:picMkLst>
            <pc:docMk/>
            <pc:sldMk cId="94146715" sldId="360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5:25:03.042" v="5851" actId="1076"/>
        <pc:sldMkLst>
          <pc:docMk/>
          <pc:sldMk cId="2802620881" sldId="361"/>
        </pc:sldMkLst>
        <pc:spChg chg="del">
          <ac:chgData name="Gavin T Wiseman" userId="8c31ba4d-4093-46a9-8cc5-863964b61175" providerId="ADAL" clId="{23DC38D5-EF7B-449D-85B6-3287B009B0C0}" dt="2025-05-15T13:50:56.017" v="5078" actId="478"/>
          <ac:spMkLst>
            <pc:docMk/>
            <pc:sldMk cId="2802620881" sldId="361"/>
            <ac:spMk id="5" creationId="{CF72BA59-1023-4B73-A856-12DCA526B1D8}"/>
          </ac:spMkLst>
        </pc:spChg>
        <pc:spChg chg="add mod">
          <ac:chgData name="Gavin T Wiseman" userId="8c31ba4d-4093-46a9-8cc5-863964b61175" providerId="ADAL" clId="{23DC38D5-EF7B-449D-85B6-3287B009B0C0}" dt="2025-05-15T15:25:03.042" v="5851" actId="1076"/>
          <ac:spMkLst>
            <pc:docMk/>
            <pc:sldMk cId="2802620881" sldId="361"/>
            <ac:spMk id="7" creationId="{5C37A114-1D3C-469A-A8EC-E9D51148F292}"/>
          </ac:spMkLst>
        </pc:spChg>
        <pc:spChg chg="mod">
          <ac:chgData name="Gavin T Wiseman" userId="8c31ba4d-4093-46a9-8cc5-863964b61175" providerId="ADAL" clId="{23DC38D5-EF7B-449D-85B6-3287B009B0C0}" dt="2025-05-15T15:21:50.169" v="5789" actId="6549"/>
          <ac:spMkLst>
            <pc:docMk/>
            <pc:sldMk cId="2802620881" sldId="361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5T13:58:49.693" v="5140" actId="1076"/>
          <ac:picMkLst>
            <pc:docMk/>
            <pc:sldMk cId="2802620881" sldId="361"/>
            <ac:picMk id="2" creationId="{1582DCD3-4252-4A01-9D3C-A80A39D2C6C7}"/>
          </ac:picMkLst>
        </pc:picChg>
        <pc:picChg chg="add mod">
          <ac:chgData name="Gavin T Wiseman" userId="8c31ba4d-4093-46a9-8cc5-863964b61175" providerId="ADAL" clId="{23DC38D5-EF7B-449D-85B6-3287B009B0C0}" dt="2025-05-15T14:06:44.358" v="5183" actId="1076"/>
          <ac:picMkLst>
            <pc:docMk/>
            <pc:sldMk cId="2802620881" sldId="361"/>
            <ac:picMk id="3" creationId="{3D0CA88B-3E33-46E7-9D2D-286AFBCC9C43}"/>
          </ac:picMkLst>
        </pc:picChg>
        <pc:picChg chg="add del mod">
          <ac:chgData name="Gavin T Wiseman" userId="8c31ba4d-4093-46a9-8cc5-863964b61175" providerId="ADAL" clId="{23DC38D5-EF7B-449D-85B6-3287B009B0C0}" dt="2025-05-15T13:58:05.273" v="5131" actId="478"/>
          <ac:picMkLst>
            <pc:docMk/>
            <pc:sldMk cId="2802620881" sldId="361"/>
            <ac:picMk id="4" creationId="{945051ED-9FBB-4597-BE8D-FDF7FA44DD15}"/>
          </ac:picMkLst>
        </pc:picChg>
        <pc:picChg chg="add del mod">
          <ac:chgData name="Gavin T Wiseman" userId="8c31ba4d-4093-46a9-8cc5-863964b61175" providerId="ADAL" clId="{23DC38D5-EF7B-449D-85B6-3287B009B0C0}" dt="2025-05-15T13:58:02.978" v="5130" actId="478"/>
          <ac:picMkLst>
            <pc:docMk/>
            <pc:sldMk cId="2802620881" sldId="361"/>
            <ac:picMk id="6" creationId="{47BFA642-9390-4C9E-A03E-1C7CCE496E93}"/>
          </ac:picMkLst>
        </pc:picChg>
        <pc:picChg chg="mod">
          <ac:chgData name="Gavin T Wiseman" userId="8c31ba4d-4093-46a9-8cc5-863964b61175" providerId="ADAL" clId="{23DC38D5-EF7B-449D-85B6-3287B009B0C0}" dt="2025-05-15T15:22:26.986" v="5820" actId="1076"/>
          <ac:picMkLst>
            <pc:docMk/>
            <pc:sldMk cId="2802620881" sldId="361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12:03.521" v="5303" actId="6549"/>
        <pc:sldMkLst>
          <pc:docMk/>
          <pc:sldMk cId="2146853856" sldId="362"/>
        </pc:sldMkLst>
        <pc:spChg chg="mod">
          <ac:chgData name="Gavin T Wiseman" userId="8c31ba4d-4093-46a9-8cc5-863964b61175" providerId="ADAL" clId="{23DC38D5-EF7B-449D-85B6-3287B009B0C0}" dt="2025-05-15T14:12:03.521" v="5303" actId="6549"/>
          <ac:spMkLst>
            <pc:docMk/>
            <pc:sldMk cId="2146853856" sldId="362"/>
            <ac:spMk id="98" creationId="{00000000-0000-0000-0000-000000000000}"/>
          </ac:spMkLst>
        </pc:spChg>
        <pc:picChg chg="add del mod">
          <ac:chgData name="Gavin T Wiseman" userId="8c31ba4d-4093-46a9-8cc5-863964b61175" providerId="ADAL" clId="{23DC38D5-EF7B-449D-85B6-3287B009B0C0}" dt="2025-05-15T13:59:02.833" v="5143" actId="478"/>
          <ac:picMkLst>
            <pc:docMk/>
            <pc:sldMk cId="2146853856" sldId="362"/>
            <ac:picMk id="2" creationId="{1582DCD3-4252-4A01-9D3C-A80A39D2C6C7}"/>
          </ac:picMkLst>
        </pc:picChg>
        <pc:picChg chg="add del">
          <ac:chgData name="Gavin T Wiseman" userId="8c31ba4d-4093-46a9-8cc5-863964b61175" providerId="ADAL" clId="{23DC38D5-EF7B-449D-85B6-3287B009B0C0}" dt="2025-05-15T13:59:02.161" v="5141" actId="478"/>
          <ac:picMkLst>
            <pc:docMk/>
            <pc:sldMk cId="2146853856" sldId="362"/>
            <ac:picMk id="3" creationId="{3D0CA88B-3E33-46E7-9D2D-286AFBCC9C43}"/>
          </ac:picMkLst>
        </pc:picChg>
        <pc:picChg chg="del mod">
          <ac:chgData name="Gavin T Wiseman" userId="8c31ba4d-4093-46a9-8cc5-863964b61175" providerId="ADAL" clId="{23DC38D5-EF7B-449D-85B6-3287B009B0C0}" dt="2025-05-15T13:59:23.764" v="5148" actId="21"/>
          <ac:picMkLst>
            <pc:docMk/>
            <pc:sldMk cId="2146853856" sldId="362"/>
            <ac:picMk id="4" creationId="{945051ED-9FBB-4597-BE8D-FDF7FA44DD15}"/>
          </ac:picMkLst>
        </pc:picChg>
        <pc:picChg chg="mod">
          <ac:chgData name="Gavin T Wiseman" userId="8c31ba4d-4093-46a9-8cc5-863964b61175" providerId="ADAL" clId="{23DC38D5-EF7B-449D-85B6-3287B009B0C0}" dt="2025-05-15T13:59:58.077" v="5156" actId="1076"/>
          <ac:picMkLst>
            <pc:docMk/>
            <pc:sldMk cId="2146853856" sldId="362"/>
            <ac:picMk id="6" creationId="{47BFA642-9390-4C9E-A03E-1C7CCE496E93}"/>
          </ac:picMkLst>
        </pc:picChg>
        <pc:picChg chg="mod">
          <ac:chgData name="Gavin T Wiseman" userId="8c31ba4d-4093-46a9-8cc5-863964b61175" providerId="ADAL" clId="{23DC38D5-EF7B-449D-85B6-3287B009B0C0}" dt="2025-05-15T14:04:17.807" v="5169" actId="14100"/>
          <ac:picMkLst>
            <pc:docMk/>
            <pc:sldMk cId="2146853856" sldId="362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11:55.273" v="5295" actId="6549"/>
        <pc:sldMkLst>
          <pc:docMk/>
          <pc:sldMk cId="2520738983" sldId="363"/>
        </pc:sldMkLst>
        <pc:spChg chg="mod">
          <ac:chgData name="Gavin T Wiseman" userId="8c31ba4d-4093-46a9-8cc5-863964b61175" providerId="ADAL" clId="{23DC38D5-EF7B-449D-85B6-3287B009B0C0}" dt="2025-05-15T14:11:55.273" v="5295" actId="6549"/>
          <ac:spMkLst>
            <pc:docMk/>
            <pc:sldMk cId="2520738983" sldId="363"/>
            <ac:spMk id="98" creationId="{00000000-0000-0000-0000-000000000000}"/>
          </ac:spMkLst>
        </pc:spChg>
        <pc:picChg chg="del mod">
          <ac:chgData name="Gavin T Wiseman" userId="8c31ba4d-4093-46a9-8cc5-863964b61175" providerId="ADAL" clId="{23DC38D5-EF7B-449D-85B6-3287B009B0C0}" dt="2025-05-15T13:59:17.530" v="5147" actId="478"/>
          <ac:picMkLst>
            <pc:docMk/>
            <pc:sldMk cId="2520738983" sldId="363"/>
            <ac:picMk id="2" creationId="{1582DCD3-4252-4A01-9D3C-A80A39D2C6C7}"/>
          </ac:picMkLst>
        </pc:picChg>
        <pc:picChg chg="del">
          <ac:chgData name="Gavin T Wiseman" userId="8c31ba4d-4093-46a9-8cc5-863964b61175" providerId="ADAL" clId="{23DC38D5-EF7B-449D-85B6-3287B009B0C0}" dt="2025-05-15T13:59:17.098" v="5145" actId="478"/>
          <ac:picMkLst>
            <pc:docMk/>
            <pc:sldMk cId="2520738983" sldId="363"/>
            <ac:picMk id="3" creationId="{3D0CA88B-3E33-46E7-9D2D-286AFBCC9C43}"/>
          </ac:picMkLst>
        </pc:picChg>
        <pc:picChg chg="add mod">
          <ac:chgData name="Gavin T Wiseman" userId="8c31ba4d-4093-46a9-8cc5-863964b61175" providerId="ADAL" clId="{23DC38D5-EF7B-449D-85B6-3287B009B0C0}" dt="2025-05-15T14:07:28.309" v="5186" actId="1076"/>
          <ac:picMkLst>
            <pc:docMk/>
            <pc:sldMk cId="2520738983" sldId="363"/>
            <ac:picMk id="4" creationId="{D6AF4AD5-CF81-4E12-A07A-CAA9966C9A65}"/>
          </ac:picMkLst>
        </pc:picChg>
        <pc:picChg chg="mod">
          <ac:chgData name="Gavin T Wiseman" userId="8c31ba4d-4093-46a9-8cc5-863964b61175" providerId="ADAL" clId="{23DC38D5-EF7B-449D-85B6-3287B009B0C0}" dt="2025-05-15T14:07:21.551" v="5185" actId="1076"/>
          <ac:picMkLst>
            <pc:docMk/>
            <pc:sldMk cId="2520738983" sldId="363"/>
            <ac:picMk id="97" creationId="{00000000-0000-0000-0000-000000000000}"/>
          </ac:picMkLst>
        </pc:picChg>
      </pc:sldChg>
      <pc:sldChg chg="addSp delSp modSp add mod ord">
        <pc:chgData name="Gavin T Wiseman" userId="8c31ba4d-4093-46a9-8cc5-863964b61175" providerId="ADAL" clId="{23DC38D5-EF7B-449D-85B6-3287B009B0C0}" dt="2025-05-15T14:12:10.825" v="5311" actId="6549"/>
        <pc:sldMkLst>
          <pc:docMk/>
          <pc:sldMk cId="1947701177" sldId="364"/>
        </pc:sldMkLst>
        <pc:spChg chg="mod">
          <ac:chgData name="Gavin T Wiseman" userId="8c31ba4d-4093-46a9-8cc5-863964b61175" providerId="ADAL" clId="{23DC38D5-EF7B-449D-85B6-3287B009B0C0}" dt="2025-05-15T14:12:10.825" v="5311" actId="6549"/>
          <ac:spMkLst>
            <pc:docMk/>
            <pc:sldMk cId="1947701177" sldId="364"/>
            <ac:spMk id="98" creationId="{00000000-0000-0000-0000-000000000000}"/>
          </ac:spMkLst>
        </pc:spChg>
        <pc:picChg chg="add mod">
          <ac:chgData name="Gavin T Wiseman" userId="8c31ba4d-4093-46a9-8cc5-863964b61175" providerId="ADAL" clId="{23DC38D5-EF7B-449D-85B6-3287B009B0C0}" dt="2025-05-15T14:07:13.887" v="5184" actId="1076"/>
          <ac:picMkLst>
            <pc:docMk/>
            <pc:sldMk cId="1947701177" sldId="364"/>
            <ac:picMk id="2" creationId="{66A5ED01-BF73-41BD-9D6E-DABB61EDBB43}"/>
          </ac:picMkLst>
        </pc:picChg>
        <pc:picChg chg="del">
          <ac:chgData name="Gavin T Wiseman" userId="8c31ba4d-4093-46a9-8cc5-863964b61175" providerId="ADAL" clId="{23DC38D5-EF7B-449D-85B6-3287B009B0C0}" dt="2025-05-15T14:02:41.033" v="5164" actId="478"/>
          <ac:picMkLst>
            <pc:docMk/>
            <pc:sldMk cId="1947701177" sldId="364"/>
            <ac:picMk id="6" creationId="{47BFA642-9390-4C9E-A03E-1C7CCE496E93}"/>
          </ac:picMkLst>
        </pc:picChg>
        <pc:picChg chg="mod">
          <ac:chgData name="Gavin T Wiseman" userId="8c31ba4d-4093-46a9-8cc5-863964b61175" providerId="ADAL" clId="{23DC38D5-EF7B-449D-85B6-3287B009B0C0}" dt="2025-05-15T14:04:04.334" v="5167" actId="1076"/>
          <ac:picMkLst>
            <pc:docMk/>
            <pc:sldMk cId="1947701177" sldId="364"/>
            <ac:picMk id="97" creationId="{00000000-0000-0000-0000-000000000000}"/>
          </ac:picMkLst>
        </pc:picChg>
      </pc:sldChg>
      <pc:sldChg chg="modSp add mod">
        <pc:chgData name="Gavin T Wiseman" userId="8c31ba4d-4093-46a9-8cc5-863964b61175" providerId="ADAL" clId="{23DC38D5-EF7B-449D-85B6-3287B009B0C0}" dt="2025-05-15T15:41:45.358" v="5959" actId="1076"/>
        <pc:sldMkLst>
          <pc:docMk/>
          <pc:sldMk cId="2540040401" sldId="365"/>
        </pc:sldMkLst>
        <pc:spChg chg="mod">
          <ac:chgData name="Gavin T Wiseman" userId="8c31ba4d-4093-46a9-8cc5-863964b61175" providerId="ADAL" clId="{23DC38D5-EF7B-449D-85B6-3287B009B0C0}" dt="2025-05-15T15:41:45.358" v="5959" actId="1076"/>
          <ac:spMkLst>
            <pc:docMk/>
            <pc:sldMk cId="2540040401" sldId="365"/>
            <ac:spMk id="3" creationId="{27D5849B-C3AB-4EB3-87DB-09EEA7E60279}"/>
          </ac:spMkLst>
        </pc:spChg>
        <pc:picChg chg="mod">
          <ac:chgData name="Gavin T Wiseman" userId="8c31ba4d-4093-46a9-8cc5-863964b61175" providerId="ADAL" clId="{23DC38D5-EF7B-449D-85B6-3287B009B0C0}" dt="2025-05-15T15:41:00.368" v="5954" actId="1076"/>
          <ac:picMkLst>
            <pc:docMk/>
            <pc:sldMk cId="2540040401" sldId="365"/>
            <ac:picMk id="97" creationId="{00000000-0000-0000-0000-000000000000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5:39:29.828" v="5947" actId="1076"/>
        <pc:sldMkLst>
          <pc:docMk/>
          <pc:sldMk cId="512772217" sldId="366"/>
        </pc:sldMkLst>
        <pc:spChg chg="del">
          <ac:chgData name="Gavin T Wiseman" userId="8c31ba4d-4093-46a9-8cc5-863964b61175" providerId="ADAL" clId="{23DC38D5-EF7B-449D-85B6-3287B009B0C0}" dt="2025-05-15T15:35:47.398" v="5899" actId="478"/>
          <ac:spMkLst>
            <pc:docMk/>
            <pc:sldMk cId="512772217" sldId="366"/>
            <ac:spMk id="3" creationId="{27D5849B-C3AB-4EB3-87DB-09EEA7E60279}"/>
          </ac:spMkLst>
        </pc:spChg>
        <pc:picChg chg="add del mod">
          <ac:chgData name="Gavin T Wiseman" userId="8c31ba4d-4093-46a9-8cc5-863964b61175" providerId="ADAL" clId="{23DC38D5-EF7B-449D-85B6-3287B009B0C0}" dt="2025-05-15T15:37:49.324" v="5921" actId="478"/>
          <ac:picMkLst>
            <pc:docMk/>
            <pc:sldMk cId="512772217" sldId="366"/>
            <ac:picMk id="4" creationId="{3D380602-0764-4858-B2C6-543170C93326}"/>
          </ac:picMkLst>
        </pc:picChg>
        <pc:picChg chg="add del mod">
          <ac:chgData name="Gavin T Wiseman" userId="8c31ba4d-4093-46a9-8cc5-863964b61175" providerId="ADAL" clId="{23DC38D5-EF7B-449D-85B6-3287B009B0C0}" dt="2025-05-15T15:37:46.011" v="5920" actId="478"/>
          <ac:picMkLst>
            <pc:docMk/>
            <pc:sldMk cId="512772217" sldId="366"/>
            <ac:picMk id="6" creationId="{D847102D-940E-4E33-967A-6195833E2A1D}"/>
          </ac:picMkLst>
        </pc:picChg>
        <pc:picChg chg="add del mod">
          <ac:chgData name="Gavin T Wiseman" userId="8c31ba4d-4093-46a9-8cc5-863964b61175" providerId="ADAL" clId="{23DC38D5-EF7B-449D-85B6-3287B009B0C0}" dt="2025-05-15T15:37:52.283" v="5922" actId="478"/>
          <ac:picMkLst>
            <pc:docMk/>
            <pc:sldMk cId="512772217" sldId="366"/>
            <ac:picMk id="7" creationId="{A5ECDAC8-67B4-4303-A0CB-5BDD8B10EF30}"/>
          </ac:picMkLst>
        </pc:picChg>
        <pc:picChg chg="add mod">
          <ac:chgData name="Gavin T Wiseman" userId="8c31ba4d-4093-46a9-8cc5-863964b61175" providerId="ADAL" clId="{23DC38D5-EF7B-449D-85B6-3287B009B0C0}" dt="2025-05-15T15:39:29.828" v="5947" actId="1076"/>
          <ac:picMkLst>
            <pc:docMk/>
            <pc:sldMk cId="512772217" sldId="366"/>
            <ac:picMk id="8" creationId="{C857D7EF-E624-4A95-A853-6EEBC9AB6FAF}"/>
          </ac:picMkLst>
        </pc:picChg>
      </pc:sldChg>
      <pc:sldChg chg="add del">
        <pc:chgData name="Gavin T Wiseman" userId="8c31ba4d-4093-46a9-8cc5-863964b61175" providerId="ADAL" clId="{23DC38D5-EF7B-449D-85B6-3287B009B0C0}" dt="2025-05-15T15:39:55.624" v="5949" actId="2696"/>
        <pc:sldMkLst>
          <pc:docMk/>
          <pc:sldMk cId="1119325834" sldId="367"/>
        </pc:sldMkLst>
      </pc:sldChg>
      <pc:sldChg chg="add del">
        <pc:chgData name="Gavin T Wiseman" userId="8c31ba4d-4093-46a9-8cc5-863964b61175" providerId="ADAL" clId="{23DC38D5-EF7B-449D-85B6-3287B009B0C0}" dt="2025-05-15T15:39:53.006" v="5948" actId="2696"/>
        <pc:sldMkLst>
          <pc:docMk/>
          <pc:sldMk cId="583921276" sldId="368"/>
        </pc:sldMkLst>
      </pc:sldChg>
      <pc:sldChg chg="add ord">
        <pc:chgData name="Gavin T Wiseman" userId="8c31ba4d-4093-46a9-8cc5-863964b61175" providerId="ADAL" clId="{23DC38D5-EF7B-449D-85B6-3287B009B0C0}" dt="2025-05-15T15:37:53.577" v="5924"/>
        <pc:sldMkLst>
          <pc:docMk/>
          <pc:sldMk cId="3085610960" sldId="369"/>
        </pc:sldMkLst>
      </pc:sldChg>
      <pc:sldChg chg="addSp delSp modSp add mod ord">
        <pc:chgData name="Gavin T Wiseman" userId="8c31ba4d-4093-46a9-8cc5-863964b61175" providerId="ADAL" clId="{23DC38D5-EF7B-449D-85B6-3287B009B0C0}" dt="2025-05-15T15:39:20.895" v="5945" actId="1076"/>
        <pc:sldMkLst>
          <pc:docMk/>
          <pc:sldMk cId="771476149" sldId="370"/>
        </pc:sldMkLst>
        <pc:picChg chg="add mod">
          <ac:chgData name="Gavin T Wiseman" userId="8c31ba4d-4093-46a9-8cc5-863964b61175" providerId="ADAL" clId="{23DC38D5-EF7B-449D-85B6-3287B009B0C0}" dt="2025-05-15T15:39:20.895" v="5945" actId="1076"/>
          <ac:picMkLst>
            <pc:docMk/>
            <pc:sldMk cId="771476149" sldId="370"/>
            <ac:picMk id="3" creationId="{B3C9536C-06C7-4663-9BB6-F5E5F350F6EF}"/>
          </ac:picMkLst>
        </pc:picChg>
        <pc:picChg chg="del">
          <ac:chgData name="Gavin T Wiseman" userId="8c31ba4d-4093-46a9-8cc5-863964b61175" providerId="ADAL" clId="{23DC38D5-EF7B-449D-85B6-3287B009B0C0}" dt="2025-05-15T15:38:37.618" v="5933" actId="478"/>
          <ac:picMkLst>
            <pc:docMk/>
            <pc:sldMk cId="771476149" sldId="370"/>
            <ac:picMk id="8" creationId="{C857D7EF-E624-4A95-A853-6EEBC9AB6FAF}"/>
          </ac:picMkLst>
        </pc:picChg>
      </pc:sldChg>
      <pc:sldChg chg="add ord">
        <pc:chgData name="Gavin T Wiseman" userId="8c31ba4d-4093-46a9-8cc5-863964b61175" providerId="ADAL" clId="{23DC38D5-EF7B-449D-85B6-3287B009B0C0}" dt="2025-05-15T16:03:42.770" v="6558"/>
        <pc:sldMkLst>
          <pc:docMk/>
          <pc:sldMk cId="1391693815" sldId="371"/>
        </pc:sldMkLst>
      </pc:sldChg>
      <pc:sldChg chg="addSp delSp modSp add mod">
        <pc:chgData name="Gavin T Wiseman" userId="8c31ba4d-4093-46a9-8cc5-863964b61175" providerId="ADAL" clId="{23DC38D5-EF7B-449D-85B6-3287B009B0C0}" dt="2025-05-15T17:04:21.520" v="8180" actId="108"/>
        <pc:sldMkLst>
          <pc:docMk/>
          <pc:sldMk cId="251754180" sldId="372"/>
        </pc:sldMkLst>
        <pc:spChg chg="add del mod">
          <ac:chgData name="Gavin T Wiseman" userId="8c31ba4d-4093-46a9-8cc5-863964b61175" providerId="ADAL" clId="{23DC38D5-EF7B-449D-85B6-3287B009B0C0}" dt="2025-05-15T16:05:00.575" v="6591"/>
          <ac:spMkLst>
            <pc:docMk/>
            <pc:sldMk cId="251754180" sldId="372"/>
            <ac:spMk id="2" creationId="{B628F97E-30F8-403B-8888-9642B0F571D2}"/>
          </ac:spMkLst>
        </pc:spChg>
        <pc:spChg chg="add del">
          <ac:chgData name="Gavin T Wiseman" userId="8c31ba4d-4093-46a9-8cc5-863964b61175" providerId="ADAL" clId="{23DC38D5-EF7B-449D-85B6-3287B009B0C0}" dt="2025-05-15T16:05:20.129" v="6593"/>
          <ac:spMkLst>
            <pc:docMk/>
            <pc:sldMk cId="251754180" sldId="372"/>
            <ac:spMk id="4" creationId="{A6977CC3-DC79-4C4B-8BE7-8827264530B7}"/>
          </ac:spMkLst>
        </pc:spChg>
        <pc:spChg chg="add mod">
          <ac:chgData name="Gavin T Wiseman" userId="8c31ba4d-4093-46a9-8cc5-863964b61175" providerId="ADAL" clId="{23DC38D5-EF7B-449D-85B6-3287B009B0C0}" dt="2025-05-15T17:04:21.520" v="8180" actId="108"/>
          <ac:spMkLst>
            <pc:docMk/>
            <pc:sldMk cId="251754180" sldId="372"/>
            <ac:spMk id="5" creationId="{E1DD2198-F172-4B22-BC31-AFAE6CAFB32E}"/>
          </ac:spMkLst>
        </pc:spChg>
        <pc:spChg chg="mod">
          <ac:chgData name="Gavin T Wiseman" userId="8c31ba4d-4093-46a9-8cc5-863964b61175" providerId="ADAL" clId="{23DC38D5-EF7B-449D-85B6-3287B009B0C0}" dt="2025-05-15T16:05:57.912" v="6599" actId="1076"/>
          <ac:spMkLst>
            <pc:docMk/>
            <pc:sldMk cId="251754180" sldId="372"/>
            <ac:spMk id="98" creationId="{00000000-0000-0000-0000-000000000000}"/>
          </ac:spMkLst>
        </pc:spChg>
        <pc:picChg chg="del">
          <ac:chgData name="Gavin T Wiseman" userId="8c31ba4d-4093-46a9-8cc5-863964b61175" providerId="ADAL" clId="{23DC38D5-EF7B-449D-85B6-3287B009B0C0}" dt="2025-05-15T16:04:26.210" v="6560" actId="478"/>
          <ac:picMkLst>
            <pc:docMk/>
            <pc:sldMk cId="251754180" sldId="372"/>
            <ac:picMk id="3" creationId="{12DEFEB7-2897-4C19-BA5A-86AF36B3EF26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22:14.472" v="7007" actId="1076"/>
        <pc:sldMkLst>
          <pc:docMk/>
          <pc:sldMk cId="3451601953" sldId="373"/>
        </pc:sldMkLst>
        <pc:spChg chg="del mod">
          <ac:chgData name="Gavin T Wiseman" userId="8c31ba4d-4093-46a9-8cc5-863964b61175" providerId="ADAL" clId="{23DC38D5-EF7B-449D-85B6-3287B009B0C0}" dt="2025-05-15T16:21:59.264" v="7002" actId="478"/>
          <ac:spMkLst>
            <pc:docMk/>
            <pc:sldMk cId="3451601953" sldId="373"/>
            <ac:spMk id="5" creationId="{E1DD2198-F172-4B22-BC31-AFAE6CAFB32E}"/>
          </ac:spMkLst>
        </pc:spChg>
        <pc:picChg chg="add del mod ord">
          <ac:chgData name="Gavin T Wiseman" userId="8c31ba4d-4093-46a9-8cc5-863964b61175" providerId="ADAL" clId="{23DC38D5-EF7B-449D-85B6-3287B009B0C0}" dt="2025-05-15T16:21:50.911" v="6998" actId="478"/>
          <ac:picMkLst>
            <pc:docMk/>
            <pc:sldMk cId="3451601953" sldId="373"/>
            <ac:picMk id="2" creationId="{FDDB4B36-56F2-41B1-8A80-1B2563B651AF}"/>
          </ac:picMkLst>
        </pc:picChg>
        <pc:picChg chg="add mod">
          <ac:chgData name="Gavin T Wiseman" userId="8c31ba4d-4093-46a9-8cc5-863964b61175" providerId="ADAL" clId="{23DC38D5-EF7B-449D-85B6-3287B009B0C0}" dt="2025-05-15T16:20:45.753" v="6996" actId="1076"/>
          <ac:picMkLst>
            <pc:docMk/>
            <pc:sldMk cId="3451601953" sldId="373"/>
            <ac:picMk id="3" creationId="{5BFFC2C2-6B30-4140-AA51-A2914D1AC149}"/>
          </ac:picMkLst>
        </pc:picChg>
        <pc:picChg chg="add mod">
          <ac:chgData name="Gavin T Wiseman" userId="8c31ba4d-4093-46a9-8cc5-863964b61175" providerId="ADAL" clId="{23DC38D5-EF7B-449D-85B6-3287B009B0C0}" dt="2025-05-15T16:22:14.472" v="7007" actId="1076"/>
          <ac:picMkLst>
            <pc:docMk/>
            <pc:sldMk cId="3451601953" sldId="373"/>
            <ac:picMk id="4" creationId="{FCC2C0E7-E7A2-4345-ABA9-0F0C29D459F7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23:46.989" v="7011" actId="1076"/>
        <pc:sldMkLst>
          <pc:docMk/>
          <pc:sldMk cId="3161175243" sldId="374"/>
        </pc:sldMkLst>
        <pc:spChg chg="del mod">
          <ac:chgData name="Gavin T Wiseman" userId="8c31ba4d-4093-46a9-8cc5-863964b61175" providerId="ADAL" clId="{23DC38D5-EF7B-449D-85B6-3287B009B0C0}" dt="2025-05-15T16:20:05.107" v="6991" actId="478"/>
          <ac:spMkLst>
            <pc:docMk/>
            <pc:sldMk cId="3161175243" sldId="374"/>
            <ac:spMk id="5" creationId="{E1DD2198-F172-4B22-BC31-AFAE6CAFB32E}"/>
          </ac:spMkLst>
        </pc:spChg>
        <pc:picChg chg="del">
          <ac:chgData name="Gavin T Wiseman" userId="8c31ba4d-4093-46a9-8cc5-863964b61175" providerId="ADAL" clId="{23DC38D5-EF7B-449D-85B6-3287B009B0C0}" dt="2025-05-15T16:18:58.619" v="6986" actId="478"/>
          <ac:picMkLst>
            <pc:docMk/>
            <pc:sldMk cId="3161175243" sldId="374"/>
            <ac:picMk id="2" creationId="{FDDB4B36-56F2-41B1-8A80-1B2563B651AF}"/>
          </ac:picMkLst>
        </pc:picChg>
        <pc:picChg chg="del">
          <ac:chgData name="Gavin T Wiseman" userId="8c31ba4d-4093-46a9-8cc5-863964b61175" providerId="ADAL" clId="{23DC38D5-EF7B-449D-85B6-3287B009B0C0}" dt="2025-05-15T16:18:59.800" v="6987" actId="478"/>
          <ac:picMkLst>
            <pc:docMk/>
            <pc:sldMk cId="3161175243" sldId="374"/>
            <ac:picMk id="3" creationId="{5BFFC2C2-6B30-4140-AA51-A2914D1AC149}"/>
          </ac:picMkLst>
        </pc:picChg>
        <pc:picChg chg="add del mod">
          <ac:chgData name="Gavin T Wiseman" userId="8c31ba4d-4093-46a9-8cc5-863964b61175" providerId="ADAL" clId="{23DC38D5-EF7B-449D-85B6-3287B009B0C0}" dt="2025-05-15T16:22:19.800" v="7008" actId="478"/>
          <ac:picMkLst>
            <pc:docMk/>
            <pc:sldMk cId="3161175243" sldId="374"/>
            <ac:picMk id="4" creationId="{3051B691-BB0D-4874-951E-641B20CA5CA6}"/>
          </ac:picMkLst>
        </pc:picChg>
        <pc:picChg chg="add mod">
          <ac:chgData name="Gavin T Wiseman" userId="8c31ba4d-4093-46a9-8cc5-863964b61175" providerId="ADAL" clId="{23DC38D5-EF7B-449D-85B6-3287B009B0C0}" dt="2025-05-15T16:23:46.989" v="7011" actId="1076"/>
          <ac:picMkLst>
            <pc:docMk/>
            <pc:sldMk cId="3161175243" sldId="374"/>
            <ac:picMk id="6" creationId="{0F85ACD5-6864-4390-8FF7-3D2C03A876BA}"/>
          </ac:picMkLst>
        </pc:picChg>
      </pc:sldChg>
      <pc:sldChg chg="addSp delSp modSp add mod">
        <pc:chgData name="Gavin T Wiseman" userId="8c31ba4d-4093-46a9-8cc5-863964b61175" providerId="ADAL" clId="{23DC38D5-EF7B-449D-85B6-3287B009B0C0}" dt="2025-05-15T16:25:39.613" v="7017" actId="1076"/>
        <pc:sldMkLst>
          <pc:docMk/>
          <pc:sldMk cId="2270980912" sldId="375"/>
        </pc:sldMkLst>
        <pc:picChg chg="add mod">
          <ac:chgData name="Gavin T Wiseman" userId="8c31ba4d-4093-46a9-8cc5-863964b61175" providerId="ADAL" clId="{23DC38D5-EF7B-449D-85B6-3287B009B0C0}" dt="2025-05-15T16:25:39.613" v="7017" actId="1076"/>
          <ac:picMkLst>
            <pc:docMk/>
            <pc:sldMk cId="2270980912" sldId="375"/>
            <ac:picMk id="2" creationId="{BE1DC675-2A9A-4982-B9E9-0339DDA3876A}"/>
          </ac:picMkLst>
        </pc:picChg>
        <pc:picChg chg="del">
          <ac:chgData name="Gavin T Wiseman" userId="8c31ba4d-4093-46a9-8cc5-863964b61175" providerId="ADAL" clId="{23DC38D5-EF7B-449D-85B6-3287B009B0C0}" dt="2025-05-15T16:25:25.128" v="7013" actId="478"/>
          <ac:picMkLst>
            <pc:docMk/>
            <pc:sldMk cId="2270980912" sldId="375"/>
            <ac:picMk id="6" creationId="{0F85ACD5-6864-4390-8FF7-3D2C03A876BA}"/>
          </ac:picMkLst>
        </pc:picChg>
      </pc:sldChg>
      <pc:sldChg chg="modSp add mod ord">
        <pc:chgData name="Gavin T Wiseman" userId="8c31ba4d-4093-46a9-8cc5-863964b61175" providerId="ADAL" clId="{23DC38D5-EF7B-449D-85B6-3287B009B0C0}" dt="2025-05-15T17:15:42.890" v="8250" actId="108"/>
        <pc:sldMkLst>
          <pc:docMk/>
          <pc:sldMk cId="3180604258" sldId="376"/>
        </pc:sldMkLst>
        <pc:spChg chg="mod">
          <ac:chgData name="Gavin T Wiseman" userId="8c31ba4d-4093-46a9-8cc5-863964b61175" providerId="ADAL" clId="{23DC38D5-EF7B-449D-85B6-3287B009B0C0}" dt="2025-05-15T17:15:42.890" v="8250" actId="108"/>
          <ac:spMkLst>
            <pc:docMk/>
            <pc:sldMk cId="3180604258" sldId="376"/>
            <ac:spMk id="4" creationId="{0FCEE2B6-1636-4B4E-B95F-9C206FC28FD4}"/>
          </ac:spMkLst>
        </pc:spChg>
        <pc:spChg chg="mod">
          <ac:chgData name="Gavin T Wiseman" userId="8c31ba4d-4093-46a9-8cc5-863964b61175" providerId="ADAL" clId="{23DC38D5-EF7B-449D-85B6-3287B009B0C0}" dt="2025-05-15T16:36:15.949" v="7169" actId="20577"/>
          <ac:spMkLst>
            <pc:docMk/>
            <pc:sldMk cId="3180604258" sldId="376"/>
            <ac:spMk id="98" creationId="{00000000-0000-0000-0000-000000000000}"/>
          </ac:spMkLst>
        </pc:spChg>
      </pc:sldChg>
      <pc:sldChg chg="modSp add mod">
        <pc:chgData name="Gavin T Wiseman" userId="8c31ba4d-4093-46a9-8cc5-863964b61175" providerId="ADAL" clId="{23DC38D5-EF7B-449D-85B6-3287B009B0C0}" dt="2025-05-15T17:14:39.252" v="8203" actId="20577"/>
        <pc:sldMkLst>
          <pc:docMk/>
          <pc:sldMk cId="2762632111" sldId="377"/>
        </pc:sldMkLst>
        <pc:spChg chg="mod">
          <ac:chgData name="Gavin T Wiseman" userId="8c31ba4d-4093-46a9-8cc5-863964b61175" providerId="ADAL" clId="{23DC38D5-EF7B-449D-85B6-3287B009B0C0}" dt="2025-05-15T17:14:39.252" v="8203" actId="20577"/>
          <ac:spMkLst>
            <pc:docMk/>
            <pc:sldMk cId="2762632111" sldId="377"/>
            <ac:spMk id="4" creationId="{0FCEE2B6-1636-4B4E-B95F-9C206FC28FD4}"/>
          </ac:spMkLst>
        </pc:spChg>
        <pc:picChg chg="mod">
          <ac:chgData name="Gavin T Wiseman" userId="8c31ba4d-4093-46a9-8cc5-863964b61175" providerId="ADAL" clId="{23DC38D5-EF7B-449D-85B6-3287B009B0C0}" dt="2025-05-15T16:49:32.658" v="7841" actId="1076"/>
          <ac:picMkLst>
            <pc:docMk/>
            <pc:sldMk cId="2762632111" sldId="377"/>
            <ac:picMk id="97" creationId="{00000000-0000-0000-0000-000000000000}"/>
          </ac:picMkLst>
        </pc:picChg>
      </pc:sldChg>
      <pc:sldChg chg="modSp add mod ord">
        <pc:chgData name="Gavin T Wiseman" userId="8c31ba4d-4093-46a9-8cc5-863964b61175" providerId="ADAL" clId="{23DC38D5-EF7B-449D-85B6-3287B009B0C0}" dt="2025-05-15T17:01:54.034" v="8157" actId="6549"/>
        <pc:sldMkLst>
          <pc:docMk/>
          <pc:sldMk cId="3001874240" sldId="378"/>
        </pc:sldMkLst>
        <pc:spChg chg="mod">
          <ac:chgData name="Gavin T Wiseman" userId="8c31ba4d-4093-46a9-8cc5-863964b61175" providerId="ADAL" clId="{23DC38D5-EF7B-449D-85B6-3287B009B0C0}" dt="2025-05-15T17:01:54.034" v="8157" actId="6549"/>
          <ac:spMkLst>
            <pc:docMk/>
            <pc:sldMk cId="3001874240" sldId="378"/>
            <ac:spMk id="7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2758dec75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2758dec75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901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81b53b4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d81b53b4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2758dec75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2758dec75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572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58dec75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58dec75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58dec75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58dec75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292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4934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826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342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9197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612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38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541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0106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566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9649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99482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0648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542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9457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758dec7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758dec7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9344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059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1584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81b53b4e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81b53b4e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3446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7596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7451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9285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53776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5716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2134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45424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8572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32462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0413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19366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56483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9025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0780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77627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09111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00902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8911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3444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19034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5936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4710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6144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48052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736324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05743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64419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97899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36080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7059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0194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57201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898922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874775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84502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72438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40011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6409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951741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130044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7856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26980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98712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374706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08768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8621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23916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448242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39959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65530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8971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66129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110104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6090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84126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070619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71320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143126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11211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7972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526245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349152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512779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959805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966442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259326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72996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31640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88648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295299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35697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68505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51442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207814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81b53b4e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81b53b4e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17582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2758dec75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2758dec75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60849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758dec75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2758dec75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8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28299" y="3220269"/>
            <a:ext cx="4105807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Affordable Housing</a:t>
            </a:r>
            <a:endParaRPr sz="30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8300" y="3697920"/>
            <a:ext cx="39312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Gavin Wiseman</a:t>
            </a:r>
            <a:endParaRPr sz="3000" dirty="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28300" y="4165095"/>
            <a:ext cx="39312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Human Settlements</a:t>
            </a:r>
            <a:endParaRPr sz="12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B6661C-500D-4F66-B325-5EAC0FF6A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02" y="1923231"/>
            <a:ext cx="3931200" cy="11124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237359" y="2898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dirty="0"/>
              <a:t> 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endParaRPr lang="en-US" dirty="0"/>
          </a:p>
          <a:p>
            <a:pPr marL="0" lvl="0" indent="0">
              <a:spcAft>
                <a:spcPts val="1200"/>
              </a:spcAft>
              <a:buNone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“BUILDING DREAMS”</a:t>
            </a:r>
          </a:p>
          <a:p>
            <a:pPr marL="0" lvl="0" indent="0">
              <a:spcAft>
                <a:spcPts val="1200"/>
              </a:spcAft>
              <a:buNone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#Providing Diverse Housing Options to Meet Diverse Needs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ZA" sz="2000" dirty="0">
                <a:solidFill>
                  <a:schemeClr val="bg2">
                    <a:lumMod val="50000"/>
                  </a:schemeClr>
                </a:solidFill>
              </a:rPr>
              <a:t>#Mind the Gap...</a:t>
            </a:r>
            <a:endParaRPr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698857" y="1033346"/>
            <a:ext cx="6813900" cy="17841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ZA" sz="3200" dirty="0">
                <a:solidFill>
                  <a:schemeClr val="lt1"/>
                </a:solidFill>
              </a:rPr>
              <a:t>Setting the Context</a:t>
            </a:r>
            <a:endParaRPr sz="32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63739" y="28147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Spatial Exclusion : The Case of Cape Town 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6B7555-2F8D-4F33-99F9-C2A94CD02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84" y="934616"/>
            <a:ext cx="5776422" cy="40453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B1A11-A684-4E22-BF91-21D898B954E9}"/>
              </a:ext>
            </a:extLst>
          </p:cNvPr>
          <p:cNvSpPr/>
          <p:nvPr/>
        </p:nvSpPr>
        <p:spPr>
          <a:xfrm>
            <a:off x="6980755" y="3326129"/>
            <a:ext cx="99578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</a:pPr>
            <a:r>
              <a:rPr lang="en-ZA" sz="900" kern="1200" dirty="0">
                <a:solidFill>
                  <a:prstClr val="black"/>
                </a:solidFill>
                <a:latin typeface="Century Gothic"/>
                <a:ea typeface="+mn-ea"/>
                <a:cs typeface="+mn-cs"/>
              </a:rPr>
              <a:t>By Jonny Miller</a:t>
            </a:r>
            <a:endParaRPr lang="en-US" sz="900" kern="1200" dirty="0">
              <a:solidFill>
                <a:prstClr val="black"/>
              </a:solidFill>
              <a:latin typeface="Century Gothic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1907013" y="94768"/>
            <a:ext cx="68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Spatial Exclusion : The Case of Cape Town 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AD0D49-6834-45C2-8C8B-2CAA94C1D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963" y="762236"/>
            <a:ext cx="6435963" cy="4074868"/>
          </a:xfrm>
          <a:prstGeom prst="rect">
            <a:avLst/>
          </a:prstGeom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2018525" y="1152475"/>
            <a:ext cx="681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DC8CD-4A75-4813-B920-A67BB32132C4}"/>
              </a:ext>
            </a:extLst>
          </p:cNvPr>
          <p:cNvSpPr/>
          <p:nvPr/>
        </p:nvSpPr>
        <p:spPr>
          <a:xfrm>
            <a:off x="642250" y="4338043"/>
            <a:ext cx="9669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By Jonny Miller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283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213458" y="11125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Spatial Exclusion : The Case of Cape Town 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1647A6-A7A8-43E9-A29A-96D3CD499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75" y="764043"/>
            <a:ext cx="2979065" cy="2125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1A64C4-1F52-437B-ABDF-BCCB24A75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310" y="2969409"/>
            <a:ext cx="2909455" cy="1905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DA3BC3-F168-4310-B1BB-7431E4E3B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765" y="684330"/>
            <a:ext cx="3317293" cy="42366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72740" y="12772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Existing Residential Markets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F6EB3A-B494-4E34-A3F9-370EF8EBC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79" y="782203"/>
            <a:ext cx="3348240" cy="23475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B8823E-C299-4E08-B4A3-3653F487A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502" y="3430916"/>
            <a:ext cx="3633509" cy="14380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051ED1-5D2B-431A-BE33-A28081429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011" y="639336"/>
            <a:ext cx="2901555" cy="31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3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489221" y="76678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Provincial Affordable Housing Demand and Context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489221" y="940871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The Western Cape Growth Diagnostic report (2022) notes that:</a:t>
            </a:r>
          </a:p>
          <a:p>
            <a:pPr marL="0" lvl="0" indent="0">
              <a:spcAft>
                <a:spcPts val="1200"/>
              </a:spcAft>
              <a:buNone/>
            </a:pPr>
            <a:endParaRPr lang="en-US" dirty="0">
              <a:solidFill>
                <a:schemeClr val="lt1"/>
              </a:solidFill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“</a:t>
            </a:r>
            <a:r>
              <a:rPr lang="en-US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 large gap between demand and supply </a:t>
            </a:r>
            <a:r>
              <a:rPr lang="en-US" dirty="0">
                <a:solidFill>
                  <a:schemeClr val="lt1"/>
                </a:solidFill>
              </a:rPr>
              <a:t>has led to </a:t>
            </a:r>
            <a:r>
              <a:rPr lang="en-US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rising prices across the whole housing market </a:t>
            </a:r>
            <a:r>
              <a:rPr lang="en-US" dirty="0">
                <a:solidFill>
                  <a:schemeClr val="lt1"/>
                </a:solidFill>
              </a:rPr>
              <a:t>from top to bottom. On the one hand, this raises the household wealth of homeowners. On the other, it </a:t>
            </a:r>
            <a:r>
              <a:rPr lang="en-US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raises the cost of accommodation </a:t>
            </a:r>
            <a:r>
              <a:rPr lang="en-US" dirty="0">
                <a:solidFill>
                  <a:schemeClr val="lt1"/>
                </a:solidFill>
              </a:rPr>
              <a:t>resulting in lower real ex-accommodation household incomes. It also results in upward wage pressure on local firms. Higher prices ripple across the housing market, </a:t>
            </a:r>
            <a:r>
              <a:rPr lang="en-US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making even the most affordable formal housing stock more expensive</a:t>
            </a:r>
            <a:r>
              <a:rPr lang="en-US" dirty="0">
                <a:solidFill>
                  <a:schemeClr val="lt1"/>
                </a:solidFill>
              </a:rPr>
              <a:t>, with huge implications for living standards and inclusion” (</a:t>
            </a:r>
            <a:r>
              <a:rPr lang="en-US" dirty="0" err="1">
                <a:solidFill>
                  <a:schemeClr val="lt1"/>
                </a:solidFill>
              </a:rPr>
              <a:t>Intellidex</a:t>
            </a:r>
            <a:r>
              <a:rPr lang="en-US" dirty="0">
                <a:solidFill>
                  <a:schemeClr val="lt1"/>
                </a:solidFill>
              </a:rPr>
              <a:t>, 2022)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185321" y="17005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Provincial Affordable Housing Demand and Context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85321" y="825370"/>
            <a:ext cx="7598232" cy="38655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WCG commissioned Housing Market Studies for four intermediate cities/ larger towns -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George, Mossel Bay,  Stellenbosch and Paarl/Wellington area</a:t>
            </a:r>
          </a:p>
          <a:p>
            <a:pPr marL="285750" lvl="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lt1"/>
                </a:solidFill>
              </a:rPr>
              <a:t>Building on the success of the first round of studies, the WCG has funded a further round of studies for larger towns and their surrounds in 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seven (7) more municipalities in </a:t>
            </a:r>
            <a:r>
              <a:rPr lang="en-US" dirty="0">
                <a:solidFill>
                  <a:schemeClr val="lt1"/>
                </a:solidFill>
              </a:rPr>
              <a:t>the Western Cape, outside of the Cape Town Metro. These municipalities are:-  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Saldanha Bay; Overstrand; </a:t>
            </a:r>
            <a:r>
              <a:rPr lang="en-US" b="1" i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Breede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River; Bitou; Knysna; Swartland and </a:t>
            </a:r>
            <a:r>
              <a:rPr lang="en-US" b="1" i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Oudtshoorn</a:t>
            </a:r>
            <a:r>
              <a:rPr lang="en-US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Municipality</a:t>
            </a:r>
            <a:endParaRPr b="1" i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185321" y="17005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Provincial Affordable Housing Demand and Context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85321" y="912814"/>
            <a:ext cx="7813820" cy="38878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268288" indent="-268288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lt1"/>
                </a:solidFill>
              </a:rPr>
              <a:t>These studies profile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housing demand and supply </a:t>
            </a:r>
            <a:r>
              <a:rPr lang="en-US" sz="1900" dirty="0">
                <a:solidFill>
                  <a:schemeClr val="lt1"/>
                </a:solidFill>
              </a:rPr>
              <a:t>and identify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affordability gap </a:t>
            </a:r>
            <a:r>
              <a:rPr lang="en-US" sz="1900" dirty="0">
                <a:solidFill>
                  <a:schemeClr val="lt1"/>
                </a:solidFill>
              </a:rPr>
              <a:t>in each of the urban </a:t>
            </a:r>
            <a:r>
              <a:rPr lang="en-US" sz="1900" dirty="0" err="1">
                <a:solidFill>
                  <a:schemeClr val="lt1"/>
                </a:solidFill>
              </a:rPr>
              <a:t>centres</a:t>
            </a:r>
            <a:r>
              <a:rPr lang="en-US" sz="1900" dirty="0">
                <a:solidFill>
                  <a:schemeClr val="lt1"/>
                </a:solidFill>
              </a:rPr>
              <a:t>. This built an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evidence base </a:t>
            </a:r>
            <a:r>
              <a:rPr lang="en-US" sz="1900" dirty="0">
                <a:solidFill>
                  <a:schemeClr val="lt1"/>
                </a:solidFill>
              </a:rPr>
              <a:t>to inform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suitable responses </a:t>
            </a:r>
            <a:r>
              <a:rPr lang="en-US" sz="1900" dirty="0">
                <a:solidFill>
                  <a:schemeClr val="lt1"/>
                </a:solidFill>
              </a:rPr>
              <a:t>to address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shortcomings</a:t>
            </a:r>
            <a:r>
              <a:rPr lang="en-US" sz="1900" dirty="0">
                <a:solidFill>
                  <a:schemeClr val="lt1"/>
                </a:solidFill>
              </a:rPr>
              <a:t> in the housing market </a:t>
            </a:r>
          </a:p>
          <a:p>
            <a:pPr marL="0" lvl="0" indent="0">
              <a:spcAft>
                <a:spcPts val="1200"/>
              </a:spcAft>
              <a:buNone/>
            </a:pPr>
            <a:endParaRPr lang="en-US" sz="1900" dirty="0">
              <a:solidFill>
                <a:schemeClr val="lt1"/>
              </a:solidFill>
            </a:endParaRPr>
          </a:p>
          <a:p>
            <a:pPr marL="268288" indent="-268288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lt1"/>
                </a:solidFill>
              </a:rPr>
              <a:t>Functional housing markets that respond to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diversity of residential accommodation </a:t>
            </a:r>
            <a:r>
              <a:rPr lang="en-US" sz="1900" dirty="0">
                <a:solidFill>
                  <a:schemeClr val="lt1"/>
                </a:solidFill>
              </a:rPr>
              <a:t>needs of households across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spectrum of affordability </a:t>
            </a:r>
            <a:r>
              <a:rPr lang="en-US" sz="1900" dirty="0">
                <a:solidFill>
                  <a:schemeClr val="lt1"/>
                </a:solidFill>
              </a:rPr>
              <a:t>and </a:t>
            </a:r>
            <a:r>
              <a:rPr lang="en-US" sz="1900" dirty="0" err="1">
                <a:solidFill>
                  <a:schemeClr val="lt1"/>
                </a:solidFill>
              </a:rPr>
              <a:t>optimise</a:t>
            </a:r>
            <a:r>
              <a:rPr lang="en-US" sz="1900" dirty="0">
                <a:solidFill>
                  <a:schemeClr val="lt1"/>
                </a:solidFill>
              </a:rPr>
              <a:t> the role of the private sector (from large-scale property developers to micro-landlords), are central to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economic and social well-being </a:t>
            </a:r>
            <a:r>
              <a:rPr lang="en-US" sz="1900" dirty="0">
                <a:solidFill>
                  <a:schemeClr val="lt1"/>
                </a:solidFill>
              </a:rPr>
              <a:t>of our settlements, as well as for the </a:t>
            </a:r>
            <a:r>
              <a:rPr lang="en-US" sz="19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financial sustainability </a:t>
            </a:r>
            <a:r>
              <a:rPr lang="en-US" sz="1900" dirty="0">
                <a:solidFill>
                  <a:schemeClr val="lt1"/>
                </a:solidFill>
              </a:rPr>
              <a:t>of our towns and cities</a:t>
            </a:r>
          </a:p>
          <a:p>
            <a:pPr marL="0" lvl="0" indent="0">
              <a:spcAft>
                <a:spcPts val="1200"/>
              </a:spcAft>
              <a:buNone/>
            </a:pPr>
            <a:endParaRPr lang="en-US" sz="19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60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98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Gap…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35EEBF-A04A-49B5-B110-FDB7B63DC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631" y="933914"/>
            <a:ext cx="5449416" cy="33109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CC89DF-2CE9-4A78-B91A-8CC4FE93897C}"/>
              </a:ext>
            </a:extLst>
          </p:cNvPr>
          <p:cNvSpPr/>
          <p:nvPr/>
        </p:nvSpPr>
        <p:spPr>
          <a:xfrm>
            <a:off x="352806" y="933914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Paarl/Wellington:-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Gap…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88B50-0146-4E51-B925-A93CC8281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072" y="1017725"/>
            <a:ext cx="4111192" cy="38674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DC424B-3880-4A55-9085-EDF2E0E83E85}"/>
              </a:ext>
            </a:extLst>
          </p:cNvPr>
          <p:cNvSpPr/>
          <p:nvPr/>
        </p:nvSpPr>
        <p:spPr>
          <a:xfrm>
            <a:off x="1044181" y="1017725"/>
            <a:ext cx="10294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George :-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93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7524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Gap…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9CCAAD-AD10-47B6-8DA2-1CD9315F8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633" y="1123179"/>
            <a:ext cx="5268734" cy="36715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FB5941-A7E8-462F-95D8-6B3A9D68BBD2}"/>
              </a:ext>
            </a:extLst>
          </p:cNvPr>
          <p:cNvSpPr/>
          <p:nvPr/>
        </p:nvSpPr>
        <p:spPr>
          <a:xfrm>
            <a:off x="650101" y="1079197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Mossel Bay:-</a:t>
            </a:r>
          </a:p>
        </p:txBody>
      </p:sp>
    </p:spTree>
    <p:extLst>
      <p:ext uri="{BB962C8B-B14F-4D97-AF65-F5344CB8AC3E}">
        <p14:creationId xmlns:p14="http://schemas.microsoft.com/office/powerpoint/2010/main" val="3376836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Gap…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D8750F-C033-4FFF-9294-0504B1CF8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460" y="1017726"/>
            <a:ext cx="5540710" cy="33433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3347C3-B7CD-4414-B057-54A9F389CA5F}"/>
              </a:ext>
            </a:extLst>
          </p:cNvPr>
          <p:cNvSpPr/>
          <p:nvPr/>
        </p:nvSpPr>
        <p:spPr>
          <a:xfrm>
            <a:off x="452980" y="1017726"/>
            <a:ext cx="14157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Stellenbosch:-</a:t>
            </a:r>
          </a:p>
        </p:txBody>
      </p:sp>
    </p:spTree>
    <p:extLst>
      <p:ext uri="{BB962C8B-B14F-4D97-AF65-F5344CB8AC3E}">
        <p14:creationId xmlns:p14="http://schemas.microsoft.com/office/powerpoint/2010/main" val="407135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Gap…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3347C3-B7CD-4414-B057-54A9F389CA5F}"/>
              </a:ext>
            </a:extLst>
          </p:cNvPr>
          <p:cNvSpPr/>
          <p:nvPr/>
        </p:nvSpPr>
        <p:spPr>
          <a:xfrm>
            <a:off x="452980" y="1017726"/>
            <a:ext cx="949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Knysna:-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54F98-080C-4F90-A48C-6F3DA7796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829" y="1107836"/>
            <a:ext cx="6311591" cy="279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3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Affordability Gap – Knysna Study Area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F21BA-C16D-4231-9E76-3E17149B5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15" y="966858"/>
            <a:ext cx="7016970" cy="369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52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3814" y="-81776"/>
            <a:ext cx="92778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148172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Provincial Affordable Housing Demand and Context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3347C3-B7CD-4414-B057-54A9F389CA5F}"/>
              </a:ext>
            </a:extLst>
          </p:cNvPr>
          <p:cNvSpPr/>
          <p:nvPr/>
        </p:nvSpPr>
        <p:spPr>
          <a:xfrm>
            <a:off x="452980" y="1017726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4BBD10-9F10-4D76-882A-AA262B7FE22E}"/>
              </a:ext>
            </a:extLst>
          </p:cNvPr>
          <p:cNvSpPr/>
          <p:nvPr/>
        </p:nvSpPr>
        <p:spPr>
          <a:xfrm>
            <a:off x="296863" y="950820"/>
            <a:ext cx="782866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lt1"/>
                </a:solidFill>
              </a:rPr>
              <a:t>As a result,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economic inequality persists</a:t>
            </a:r>
            <a:r>
              <a:rPr lang="en-US" sz="1800" dirty="0">
                <a:solidFill>
                  <a:schemeClr val="lt1"/>
                </a:solidFill>
              </a:rPr>
              <a:t>, and the property market, as a means to support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upward mobility</a:t>
            </a:r>
            <a:r>
              <a:rPr lang="en-US" sz="1800" dirty="0">
                <a:solidFill>
                  <a:schemeClr val="lt1"/>
                </a:solidFill>
              </a:rPr>
              <a:t>, or to respond to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changing accommodation requirements</a:t>
            </a:r>
            <a:r>
              <a:rPr lang="en-US" sz="1800" dirty="0">
                <a:solidFill>
                  <a:schemeClr val="lt1"/>
                </a:solidFill>
              </a:rPr>
              <a:t>, is increasingly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limited</a:t>
            </a:r>
            <a:r>
              <a:rPr lang="en-US" sz="1800" dirty="0">
                <a:solidFill>
                  <a:schemeClr val="lt1"/>
                </a:solidFill>
              </a:rPr>
              <a:t> in the Western Cape</a:t>
            </a:r>
          </a:p>
          <a:p>
            <a:pPr marL="285750" lvl="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lt1"/>
                </a:solidFill>
              </a:rPr>
              <a:t>The studies confirm that the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formal housing markets are not responding adequately </a:t>
            </a:r>
            <a:r>
              <a:rPr lang="en-US" sz="1800" dirty="0">
                <a:solidFill>
                  <a:schemeClr val="lt1"/>
                </a:solidFill>
              </a:rPr>
              <a:t>to the needs of households who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earn up to approximately R30,000 </a:t>
            </a:r>
            <a:r>
              <a:rPr lang="en-US" sz="1800" dirty="0">
                <a:solidFill>
                  <a:schemeClr val="lt1"/>
                </a:solidFill>
              </a:rPr>
              <a:t>a month, perhaps even more</a:t>
            </a:r>
          </a:p>
          <a:p>
            <a:pPr marL="285750" lvl="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lt1"/>
                </a:solidFill>
              </a:rPr>
              <a:t>A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functional housing market </a:t>
            </a:r>
            <a:r>
              <a:rPr lang="en-US" sz="1800" dirty="0">
                <a:solidFill>
                  <a:schemeClr val="lt1"/>
                </a:solidFill>
              </a:rPr>
              <a:t>requires that the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gaps in the housing ladder </a:t>
            </a:r>
            <a:r>
              <a:rPr lang="en-US" sz="1800" dirty="0">
                <a:solidFill>
                  <a:schemeClr val="lt1"/>
                </a:solidFill>
              </a:rPr>
              <a:t>are addressed, particularly in the market for properties between </a:t>
            </a:r>
            <a:r>
              <a:rPr lang="en-US" sz="18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R300,000 and R900,000</a:t>
            </a:r>
            <a:r>
              <a:rPr lang="en-US" sz="1800" dirty="0">
                <a:solidFill>
                  <a:schemeClr val="lt1"/>
                </a:solidFill>
              </a:rPr>
              <a:t>, and especially in the affordable market between R300,000 and R600,000 </a:t>
            </a:r>
          </a:p>
        </p:txBody>
      </p:sp>
    </p:spTree>
    <p:extLst>
      <p:ext uri="{BB962C8B-B14F-4D97-AF65-F5344CB8AC3E}">
        <p14:creationId xmlns:p14="http://schemas.microsoft.com/office/powerpoint/2010/main" val="1360128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087780" y="1786371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sz="3600" dirty="0">
                <a:solidFill>
                  <a:schemeClr val="lt1"/>
                </a:solidFill>
              </a:rPr>
              <a:t>Housing Programme vs Income Band </a:t>
            </a:r>
            <a:endParaRPr sz="3600" dirty="0">
              <a:solidFill>
                <a:schemeClr val="lt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914400" y="810322"/>
            <a:ext cx="7991707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11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667643" y="463092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Housing Programme vs Income Category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554287" y="810322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9B96D5-88F4-4DB6-AC57-6E0727F7B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87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72740" y="12772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Current Database Information – City of Cape Town (Metro)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27751D-EC3F-4AB6-8878-7AF293BF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7" y="1294511"/>
            <a:ext cx="8689285" cy="991489"/>
          </a:xfrm>
          <a:prstGeom prst="rect">
            <a:avLst/>
          </a:prstGeom>
        </p:spPr>
      </p:pic>
      <p:sp>
        <p:nvSpPr>
          <p:cNvPr id="8" name="Double Brace 7">
            <a:extLst>
              <a:ext uri="{FF2B5EF4-FFF2-40B4-BE49-F238E27FC236}">
                <a16:creationId xmlns:a16="http://schemas.microsoft.com/office/drawing/2014/main" id="{93F3F844-C188-45A7-82F2-9789ABE0A2B7}"/>
              </a:ext>
            </a:extLst>
          </p:cNvPr>
          <p:cNvSpPr/>
          <p:nvPr/>
        </p:nvSpPr>
        <p:spPr>
          <a:xfrm>
            <a:off x="2777792" y="2400301"/>
            <a:ext cx="3288471" cy="914400"/>
          </a:xfrm>
          <a:prstGeom prst="bracePair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ZA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49 707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72740" y="127727"/>
            <a:ext cx="86218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 Current Database Information – WC Municipalities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8DBA19-7A0C-4CFA-AF5C-92B1B36ED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40" y="768442"/>
            <a:ext cx="7103603" cy="3421060"/>
          </a:xfrm>
          <a:prstGeom prst="rect">
            <a:avLst/>
          </a:prstGeom>
        </p:spPr>
      </p:pic>
      <p:sp>
        <p:nvSpPr>
          <p:cNvPr id="9" name="Double Brace 8">
            <a:extLst>
              <a:ext uri="{FF2B5EF4-FFF2-40B4-BE49-F238E27FC236}">
                <a16:creationId xmlns:a16="http://schemas.microsoft.com/office/drawing/2014/main" id="{FCB41ED0-9053-4239-AFBB-EA9861DC59E2}"/>
              </a:ext>
            </a:extLst>
          </p:cNvPr>
          <p:cNvSpPr/>
          <p:nvPr/>
        </p:nvSpPr>
        <p:spPr>
          <a:xfrm>
            <a:off x="1958569" y="4302584"/>
            <a:ext cx="2893041" cy="296087"/>
          </a:xfrm>
          <a:prstGeom prst="bracePair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2E3D5A-ADF8-422F-9B1A-F9FD08EAAE0D}"/>
              </a:ext>
            </a:extLst>
          </p:cNvPr>
          <p:cNvSpPr txBox="1"/>
          <p:nvPr/>
        </p:nvSpPr>
        <p:spPr>
          <a:xfrm>
            <a:off x="3097152" y="4302584"/>
            <a:ext cx="6158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100" b="1" dirty="0"/>
              <a:t>37 525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732980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72740" y="127727"/>
            <a:ext cx="86218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 Database Information from FLISP.CO.ZA – Western Cape 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4879F4-7741-485E-8B38-51664D734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46" y="1293489"/>
            <a:ext cx="7486185" cy="193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55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644790" y="182167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 The Growing Gap….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554287" y="810322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CD2E9D-1F45-449E-8B75-9805148EB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479" y="937034"/>
            <a:ext cx="3837041" cy="1835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748BB0-DCBB-4A73-B5B6-428E2D0A1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77" y="3060447"/>
            <a:ext cx="7668690" cy="17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56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644790" y="129900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 The Growing Gap….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554287" y="810322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93D29-8EAC-4EC7-B814-63358315E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90" y="810322"/>
            <a:ext cx="7302705" cy="22559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B15CCC-BAAF-4DC0-B875-62E25B4B2187}"/>
              </a:ext>
            </a:extLst>
          </p:cNvPr>
          <p:cNvSpPr/>
          <p:nvPr/>
        </p:nvSpPr>
        <p:spPr>
          <a:xfrm>
            <a:off x="1554287" y="3174006"/>
            <a:ext cx="65638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Century Gothic"/>
                <a:cs typeface="Calibri"/>
              </a:rPr>
              <a:t>2017</a:t>
            </a:r>
            <a:r>
              <a:rPr lang="en-ZA" sz="1600" dirty="0">
                <a:solidFill>
                  <a:schemeClr val="bg1"/>
                </a:solidFill>
                <a:latin typeface="Century Gothic"/>
                <a:cs typeface="Calibri"/>
              </a:rPr>
              <a:t>: - R 22 100</a:t>
            </a:r>
          </a:p>
          <a:p>
            <a:endParaRPr lang="en-ZA" sz="16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r>
              <a:rPr lang="en-ZA" sz="1600" b="1" dirty="0">
                <a:solidFill>
                  <a:schemeClr val="bg1"/>
                </a:solidFill>
                <a:latin typeface="Century Gothic"/>
                <a:cs typeface="Calibri"/>
              </a:rPr>
              <a:t>2018</a:t>
            </a:r>
            <a:r>
              <a:rPr lang="en-ZA" sz="1600" dirty="0">
                <a:solidFill>
                  <a:schemeClr val="bg1"/>
                </a:solidFill>
                <a:latin typeface="Century Gothic"/>
                <a:cs typeface="Calibri"/>
              </a:rPr>
              <a:t>: - R 23 300  (FLISP subsidy increased from R15 000 to R22 000)</a:t>
            </a:r>
          </a:p>
          <a:p>
            <a:endParaRPr lang="en-ZA" sz="16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r>
              <a:rPr lang="en-ZA" sz="1600" b="1" dirty="0">
                <a:solidFill>
                  <a:schemeClr val="bg1"/>
                </a:solidFill>
                <a:latin typeface="Century Gothic"/>
                <a:cs typeface="Calibri"/>
              </a:rPr>
              <a:t>2024</a:t>
            </a:r>
            <a:r>
              <a:rPr lang="en-ZA" sz="1600" dirty="0">
                <a:solidFill>
                  <a:schemeClr val="bg1"/>
                </a:solidFill>
                <a:latin typeface="Century Gothic"/>
                <a:cs typeface="Calibri"/>
              </a:rPr>
              <a:t>:- Apply 9% escalation to R 29 600 =  </a:t>
            </a:r>
            <a:r>
              <a:rPr lang="en-ZA" sz="1600" b="1" dirty="0">
                <a:solidFill>
                  <a:schemeClr val="bg1"/>
                </a:solidFill>
                <a:latin typeface="Century Gothic"/>
                <a:cs typeface="Calibri"/>
              </a:rPr>
              <a:t>R 32  300 </a:t>
            </a:r>
            <a:r>
              <a:rPr lang="en-ZA" sz="1600" dirty="0">
                <a:solidFill>
                  <a:schemeClr val="bg1"/>
                </a:solidFill>
                <a:latin typeface="Century Gothic"/>
                <a:cs typeface="Calibri"/>
              </a:rPr>
              <a:t>vs FLISP/FHF subsidy– </a:t>
            </a:r>
            <a:r>
              <a:rPr lang="en-ZA" sz="1600" b="1" dirty="0">
                <a:solidFill>
                  <a:schemeClr val="bg1"/>
                </a:solidFill>
                <a:latin typeface="Century Gothic"/>
                <a:cs typeface="Calibri"/>
              </a:rPr>
              <a:t>still R 22 000</a:t>
            </a:r>
          </a:p>
        </p:txBody>
      </p:sp>
    </p:spTree>
    <p:extLst>
      <p:ext uri="{BB962C8B-B14F-4D97-AF65-F5344CB8AC3E}">
        <p14:creationId xmlns:p14="http://schemas.microsoft.com/office/powerpoint/2010/main" val="2750511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644790" y="129900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 The Growing Gap….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554287" y="810322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B2A110-FEF4-4AAE-92EE-B1FA7B4C0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552" y="726627"/>
            <a:ext cx="5751161" cy="428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65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7619" y="100751"/>
            <a:ext cx="86218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  The Growing Gap….</a:t>
            </a:r>
            <a:endParaRPr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83CB4F9-0972-4300-9EFC-3509370311E2}"/>
              </a:ext>
            </a:extLst>
          </p:cNvPr>
          <p:cNvSpPr txBox="1">
            <a:spLocks/>
          </p:cNvSpPr>
          <p:nvPr/>
        </p:nvSpPr>
        <p:spPr>
          <a:xfrm>
            <a:off x="249382" y="707434"/>
            <a:ext cx="11462940" cy="387919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Impact of increasing interest rate from </a:t>
            </a:r>
            <a:r>
              <a:rPr lang="en-ZA" sz="1600" b="1" dirty="0">
                <a:solidFill>
                  <a:srgbClr val="365F92"/>
                </a:solidFill>
                <a:latin typeface="+mn-lt"/>
                <a:cs typeface="Calibri"/>
              </a:rPr>
              <a:t>Nov 2021 </a:t>
            </a:r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to </a:t>
            </a:r>
            <a:r>
              <a:rPr lang="en-ZA" sz="1600" b="1" dirty="0">
                <a:solidFill>
                  <a:srgbClr val="365F92"/>
                </a:solidFill>
                <a:latin typeface="+mn-lt"/>
                <a:cs typeface="Calibri"/>
              </a:rPr>
              <a:t>July 2024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r>
              <a:rPr lang="en-ZA" sz="1600" b="1" dirty="0">
                <a:solidFill>
                  <a:srgbClr val="365F92"/>
                </a:solidFill>
                <a:latin typeface="+mn-lt"/>
                <a:cs typeface="Calibri"/>
              </a:rPr>
              <a:t>R 15 000 per month </a:t>
            </a:r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gross salary </a:t>
            </a:r>
          </a:p>
          <a:p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Could previously afford a home of </a:t>
            </a:r>
            <a:r>
              <a:rPr lang="en-ZA" sz="1600" b="1" dirty="0">
                <a:solidFill>
                  <a:srgbClr val="365F92"/>
                </a:solidFill>
                <a:latin typeface="+mn-lt"/>
                <a:cs typeface="Calibri"/>
              </a:rPr>
              <a:t>R 569 350  </a:t>
            </a:r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(Interest Rate at 7.25%)</a:t>
            </a:r>
          </a:p>
          <a:p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Now can only afford a home of </a:t>
            </a:r>
            <a:r>
              <a:rPr lang="en-ZA" sz="1600" b="1" dirty="0">
                <a:solidFill>
                  <a:srgbClr val="365F92"/>
                </a:solidFill>
                <a:latin typeface="+mn-lt"/>
                <a:cs typeface="Calibri"/>
              </a:rPr>
              <a:t>R 415 250  </a:t>
            </a:r>
            <a:r>
              <a:rPr lang="en-ZA" sz="1600" dirty="0">
                <a:solidFill>
                  <a:srgbClr val="365F92"/>
                </a:solidFill>
                <a:latin typeface="+mn-lt"/>
                <a:cs typeface="Calibri"/>
              </a:rPr>
              <a:t>(Interest Rate at 11.75%)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F5F145-9401-4577-A460-4E2CCAFAA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40" y="1212167"/>
            <a:ext cx="3912472" cy="20910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28CEF1-3285-44F5-B108-74F7ABD5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059" y="1212167"/>
            <a:ext cx="3908051" cy="2091061"/>
          </a:xfrm>
          <a:prstGeom prst="rect">
            <a:avLst/>
          </a:prstGeom>
        </p:spPr>
      </p:pic>
      <p:sp>
        <p:nvSpPr>
          <p:cNvPr id="10" name="Right Brace 9">
            <a:extLst>
              <a:ext uri="{FF2B5EF4-FFF2-40B4-BE49-F238E27FC236}">
                <a16:creationId xmlns:a16="http://schemas.microsoft.com/office/drawing/2014/main" id="{4F5920DB-0FED-4F80-BA08-3EB04DAC7466}"/>
              </a:ext>
            </a:extLst>
          </p:cNvPr>
          <p:cNvSpPr/>
          <p:nvPr/>
        </p:nvSpPr>
        <p:spPr>
          <a:xfrm rot="5400000">
            <a:off x="2896519" y="2751127"/>
            <a:ext cx="150561" cy="3520440"/>
          </a:xfrm>
          <a:prstGeom prst="rightBrac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E9A4C5-C9CE-4189-B40D-A4B5B94A3752}"/>
              </a:ext>
            </a:extLst>
          </p:cNvPr>
          <p:cNvSpPr/>
          <p:nvPr/>
        </p:nvSpPr>
        <p:spPr>
          <a:xfrm>
            <a:off x="2372615" y="4593634"/>
            <a:ext cx="16450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1600" b="1" dirty="0">
                <a:solidFill>
                  <a:schemeClr val="tx2">
                    <a:lumMod val="50000"/>
                  </a:schemeClr>
                </a:solidFill>
                <a:cs typeface="Calibri"/>
              </a:rPr>
              <a:t>27 % reduction</a:t>
            </a:r>
            <a:endParaRPr lang="en-US" sz="1600" b="1" dirty="0">
              <a:solidFill>
                <a:schemeClr val="tx2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25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72740" y="127727"/>
            <a:ext cx="86218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/>
              <a:t> The  Growing Gap….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D95137-53AE-45D8-97B7-8DCE8F093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" y="700427"/>
            <a:ext cx="6208841" cy="3492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C35A08-6665-4833-A2BD-35E499F3A18A}"/>
              </a:ext>
            </a:extLst>
          </p:cNvPr>
          <p:cNvSpPr txBox="1"/>
          <p:nvPr/>
        </p:nvSpPr>
        <p:spPr>
          <a:xfrm>
            <a:off x="5260860" y="1892665"/>
            <a:ext cx="284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>
                <a:solidFill>
                  <a:schemeClr val="accent3">
                    <a:lumMod val="50000"/>
                  </a:schemeClr>
                </a:solidFill>
              </a:rPr>
              <a:t>Good score: above 630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84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Growing Gap….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E6208-8136-42E8-B26E-9035E6E11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27" y="938694"/>
            <a:ext cx="6631019" cy="372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8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47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The  Growing Gap….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72BA59-1023-4B73-A856-12DCA526B1D8}"/>
              </a:ext>
            </a:extLst>
          </p:cNvPr>
          <p:cNvSpPr txBox="1"/>
          <p:nvPr/>
        </p:nvSpPr>
        <p:spPr>
          <a:xfrm>
            <a:off x="416236" y="911046"/>
            <a:ext cx="80981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lt1"/>
                </a:solidFill>
              </a:rPr>
              <a:t>Current statistics show that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over 50% of bond </a:t>
            </a:r>
            <a:r>
              <a:rPr lang="en-ZA" sz="1800" dirty="0">
                <a:solidFill>
                  <a:schemeClr val="lt1"/>
                </a:solidFill>
              </a:rPr>
              <a:t>applications get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declined</a:t>
            </a:r>
          </a:p>
          <a:p>
            <a:endParaRPr lang="en-ZA" sz="1800" dirty="0">
              <a:solidFill>
                <a:schemeClr val="lt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lt1"/>
                </a:solidFill>
              </a:rPr>
              <a:t>Customer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Financial Wellness </a:t>
            </a:r>
            <a:r>
              <a:rPr lang="en-ZA" sz="1800" dirty="0">
                <a:solidFill>
                  <a:schemeClr val="lt1"/>
                </a:solidFill>
              </a:rPr>
              <a:t>at the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core</a:t>
            </a:r>
          </a:p>
          <a:p>
            <a:endParaRPr lang="en-ZA" sz="1800" dirty="0">
              <a:solidFill>
                <a:schemeClr val="lt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lt1"/>
                </a:solidFill>
              </a:rPr>
              <a:t>Requires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financial education </a:t>
            </a:r>
            <a:r>
              <a:rPr lang="en-ZA" sz="1800" dirty="0">
                <a:solidFill>
                  <a:schemeClr val="lt1"/>
                </a:solidFill>
              </a:rPr>
              <a:t>to help manage resources and commitments effectively</a:t>
            </a:r>
          </a:p>
          <a:p>
            <a:endParaRPr lang="en-ZA" sz="1800" dirty="0">
              <a:solidFill>
                <a:schemeClr val="lt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lt1"/>
                </a:solidFill>
              </a:rPr>
              <a:t>To provide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interactive programmes </a:t>
            </a:r>
            <a:r>
              <a:rPr lang="en-ZA" sz="1800" dirty="0">
                <a:solidFill>
                  <a:schemeClr val="lt1"/>
                </a:solidFill>
              </a:rPr>
              <a:t>to prospective buyers through budgeting, avoiding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costly microloans</a:t>
            </a:r>
            <a:r>
              <a:rPr lang="en-ZA" sz="1800" dirty="0">
                <a:solidFill>
                  <a:schemeClr val="lt1"/>
                </a:solidFill>
              </a:rPr>
              <a:t>, understanding hidden costs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navigating financial risks</a:t>
            </a:r>
          </a:p>
          <a:p>
            <a:endParaRPr lang="en-ZA" sz="1800" dirty="0">
              <a:solidFill>
                <a:schemeClr val="lt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Holistic approach </a:t>
            </a:r>
            <a:r>
              <a:rPr lang="en-ZA" sz="1800" dirty="0">
                <a:solidFill>
                  <a:schemeClr val="lt1"/>
                </a:solidFill>
              </a:rPr>
              <a:t>ensures homeownership remains a joyful </a:t>
            </a:r>
          </a:p>
          <a:p>
            <a:pPr marL="88900" indent="179388"/>
            <a:r>
              <a:rPr lang="en-ZA" sz="1800" dirty="0">
                <a:solidFill>
                  <a:schemeClr val="lt1"/>
                </a:solidFill>
              </a:rPr>
              <a:t>milestone, rather than a source of financial distress</a:t>
            </a:r>
            <a:endParaRPr lang="en-US" sz="1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46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492018" y="118811"/>
            <a:ext cx="74763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 </a:t>
            </a:r>
            <a:r>
              <a:rPr lang="en-US" dirty="0">
                <a:solidFill>
                  <a:schemeClr val="bg1"/>
                </a:solidFill>
              </a:rPr>
              <a:t>National Funding Allocation by Programme…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554287" y="810322"/>
            <a:ext cx="7351820" cy="412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E7C503-8950-4EE3-87BB-B33F7D3DE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907" y="810322"/>
            <a:ext cx="3360234" cy="3916661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7997A8B-20A4-4ED8-A9A9-45A3B9D46B11}"/>
              </a:ext>
            </a:extLst>
          </p:cNvPr>
          <p:cNvSpPr txBox="1">
            <a:spLocks/>
          </p:cNvSpPr>
          <p:nvPr/>
        </p:nvSpPr>
        <p:spPr>
          <a:xfrm>
            <a:off x="143865" y="4273477"/>
            <a:ext cx="3047555" cy="406414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900" dirty="0">
                <a:solidFill>
                  <a:schemeClr val="bg1"/>
                </a:solidFill>
              </a:rPr>
              <a:t>Human Settlements in the 2023/24 Budget, Centre for Affordable Housing  Finance in Africa, 2023  </a:t>
            </a:r>
          </a:p>
        </p:txBody>
      </p:sp>
    </p:spTree>
    <p:extLst>
      <p:ext uri="{BB962C8B-B14F-4D97-AF65-F5344CB8AC3E}">
        <p14:creationId xmlns:p14="http://schemas.microsoft.com/office/powerpoint/2010/main" val="2571737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044651" y="1553919"/>
            <a:ext cx="7407973" cy="2274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Responding to the Affordability Gap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539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891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Responding to the Affordability Gap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5CD9C4-0397-4895-A397-191DFADB3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88" y="904103"/>
            <a:ext cx="7828156" cy="333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68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Responding to the Affordability Gap (work in progress…)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D7C1AD-78D1-491D-947E-53E9BBB07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84" y="831941"/>
            <a:ext cx="7783550" cy="33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48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304847" y="1420105"/>
            <a:ext cx="6813900" cy="18063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Affordable Housing Initiatives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847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5" y="909757"/>
            <a:ext cx="827909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Department previously implemented a ‘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credit readiness programme’ </a:t>
            </a:r>
            <a:r>
              <a:rPr lang="en-US" sz="1600" dirty="0">
                <a:solidFill>
                  <a:schemeClr val="bg1"/>
                </a:solidFill>
              </a:rPr>
              <a:t>to assist with first-time home buyers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improve their credit score and affordability</a:t>
            </a:r>
            <a:r>
              <a:rPr lang="en-US" sz="1600" dirty="0">
                <a:solidFill>
                  <a:schemeClr val="bg1"/>
                </a:solidFill>
              </a:rPr>
              <a:t>. This formed part of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prioritization</a:t>
            </a:r>
            <a:r>
              <a:rPr lang="en-US" sz="1600" dirty="0">
                <a:solidFill>
                  <a:schemeClr val="bg1"/>
                </a:solidFill>
              </a:rPr>
              <a:t> and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enablement</a:t>
            </a:r>
            <a:r>
              <a:rPr lang="en-US" sz="1600" dirty="0">
                <a:solidFill>
                  <a:schemeClr val="bg1"/>
                </a:solidFill>
              </a:rPr>
              <a:t> of affordable housing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programme highlighted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need to assist aspirant first-time home buyers</a:t>
            </a:r>
            <a:r>
              <a:rPr lang="en-US" sz="1600" dirty="0">
                <a:solidFill>
                  <a:schemeClr val="bg1"/>
                </a:solidFill>
              </a:rPr>
              <a:t>, many of whom have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poor and/or impaired credit scores</a:t>
            </a:r>
            <a:r>
              <a:rPr lang="en-US" sz="1600" dirty="0">
                <a:solidFill>
                  <a:schemeClr val="bg1"/>
                </a:solidFill>
              </a:rPr>
              <a:t>, and hence not able to gain access to end user finance e.g. a mortgage bond. Many first-time buyers on lower income are being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excluded from entering </a:t>
            </a:r>
            <a:r>
              <a:rPr lang="en-US" sz="1600" dirty="0">
                <a:solidFill>
                  <a:schemeClr val="bg1"/>
                </a:solidFill>
              </a:rPr>
              <a:t>the affordable housing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market</a:t>
            </a:r>
          </a:p>
          <a:p>
            <a:endParaRPr lang="en-US" sz="18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 previous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Consumer Credit Market Report </a:t>
            </a:r>
            <a:r>
              <a:rPr lang="en-US" sz="1600" dirty="0">
                <a:solidFill>
                  <a:schemeClr val="bg1"/>
                </a:solidFill>
              </a:rPr>
              <a:t>from the National Credit </a:t>
            </a:r>
          </a:p>
          <a:p>
            <a:pPr indent="268288"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Regulator tells the story….</a:t>
            </a:r>
          </a:p>
        </p:txBody>
      </p:sp>
    </p:spTree>
    <p:extLst>
      <p:ext uri="{BB962C8B-B14F-4D97-AF65-F5344CB8AC3E}">
        <p14:creationId xmlns:p14="http://schemas.microsoft.com/office/powerpoint/2010/main" val="455114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058747" y="130699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9B1D5E-DAA4-46AB-B7E5-F06B8B93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98" y="942359"/>
            <a:ext cx="7144267" cy="32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03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434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150313" y="7434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 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2DCD3-4252-4A01-9D3C-A80A39D2C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846" y="1304802"/>
            <a:ext cx="4172202" cy="36288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0CA88B-3E33-46E7-9D2D-286AFBCC9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846" y="700811"/>
            <a:ext cx="5843061" cy="7519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37A114-1D3C-469A-A8EC-E9D51148F292}"/>
              </a:ext>
            </a:extLst>
          </p:cNvPr>
          <p:cNvSpPr txBox="1"/>
          <p:nvPr/>
        </p:nvSpPr>
        <p:spPr>
          <a:xfrm>
            <a:off x="6016048" y="2120528"/>
            <a:ext cx="3227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i="1" dirty="0">
                <a:solidFill>
                  <a:schemeClr val="lt1"/>
                </a:solidFill>
              </a:rPr>
              <a:t>‘# through collaboration…’ </a:t>
            </a:r>
            <a:endParaRPr lang="en-US" sz="2000" i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20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05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172615" y="108324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F4AD5-CF81-4E12-A07A-CAA9966C9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27" y="772297"/>
            <a:ext cx="8178545" cy="28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38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39370"/>
            <a:ext cx="9144000" cy="548286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BFA642-9390-4C9E-A03E-1C7CCE496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40" y="1221550"/>
            <a:ext cx="8494520" cy="211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3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222513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Gap….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A5ED01-BF73-41BD-9D6E-DABB61EDB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7" y="1533640"/>
            <a:ext cx="839152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01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F3D735-8935-4B54-A50D-2FCA92AE9B02}"/>
              </a:ext>
            </a:extLst>
          </p:cNvPr>
          <p:cNvSpPr/>
          <p:nvPr/>
        </p:nvSpPr>
        <p:spPr>
          <a:xfrm>
            <a:off x="405162" y="697485"/>
            <a:ext cx="791736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In October 2021,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after much advocacy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the National Department of Human Settlements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amended the National Housing Code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with the previous Finance Linked Individual Subsidy Programme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(FLISP) </a:t>
            </a:r>
            <a:r>
              <a:rPr lang="en-US" sz="1800" b="1" dirty="0">
                <a:solidFill>
                  <a:schemeClr val="bg1"/>
                </a:solidFill>
                <a:latin typeface="Century Gothic"/>
                <a:cs typeface="Calibri"/>
              </a:rPr>
              <a:t>now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known as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First Home Finance (FHF)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programme</a:t>
            </a:r>
          </a:p>
          <a:p>
            <a:pPr marL="0" lvl="1" indent="0" algn="just">
              <a:buNone/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0" lvl="1" indent="0" algn="just">
              <a:buNone/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Previously, the FLISP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 subsidy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was only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available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to beneficiaries who qualified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for a mortgage bond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from a financial institution, but now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FHF subsidy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was extended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non-mortgage housing finance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facilities</a:t>
            </a:r>
          </a:p>
          <a:p>
            <a:pPr marL="0" lvl="1" indent="0" algn="just">
              <a:buNone/>
            </a:pPr>
            <a:endParaRPr lang="en-US" sz="1800" dirty="0">
              <a:solidFill>
                <a:srgbClr val="365F92"/>
              </a:solidFill>
              <a:latin typeface="Century Gothic"/>
              <a:cs typeface="Calibri"/>
            </a:endParaRPr>
          </a:p>
          <a:p>
            <a:pPr marL="403225" lvl="1" indent="-403225" algn="just"/>
            <a:r>
              <a:rPr lang="en-US" sz="1800" dirty="0">
                <a:solidFill>
                  <a:srgbClr val="365F92"/>
                </a:solidFill>
                <a:latin typeface="Century Gothic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5320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014142" y="299227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F3D735-8935-4B54-A50D-2FCA92AE9B02}"/>
              </a:ext>
            </a:extLst>
          </p:cNvPr>
          <p:cNvSpPr/>
          <p:nvPr/>
        </p:nvSpPr>
        <p:spPr>
          <a:xfrm>
            <a:off x="375983" y="650784"/>
            <a:ext cx="7917366" cy="2363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rgbClr val="365F92"/>
                </a:solidFill>
                <a:latin typeface="Century Gothic"/>
                <a:cs typeface="Calibri"/>
              </a:rPr>
              <a:t> </a:t>
            </a:r>
          </a:p>
          <a:p>
            <a:pPr marL="0" lvl="1" indent="0" algn="just">
              <a:lnSpc>
                <a:spcPct val="160000"/>
              </a:lnSpc>
              <a:buNone/>
            </a:pPr>
            <a:endParaRPr lang="en-US" sz="1800" dirty="0">
              <a:solidFill>
                <a:srgbClr val="365F92"/>
              </a:solidFill>
              <a:latin typeface="Century Gothic"/>
              <a:cs typeface="Calibri"/>
            </a:endParaRPr>
          </a:p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objectives of the revised FLISP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interventions are:-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stimulate transactions</a:t>
            </a:r>
            <a:r>
              <a:rPr lang="en-US" sz="1800" b="1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in the affordable housing market and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expand the affordable housing</a:t>
            </a:r>
            <a:r>
              <a:rPr lang="en-US" sz="1800" b="1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market; to promote vibrancy, progression and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upward mobility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;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broaden</a:t>
            </a:r>
            <a:r>
              <a:rPr lang="en-US" sz="1800" b="1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options for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accessing home-ownership</a:t>
            </a:r>
          </a:p>
        </p:txBody>
      </p:sp>
    </p:spTree>
    <p:extLst>
      <p:ext uri="{BB962C8B-B14F-4D97-AF65-F5344CB8AC3E}">
        <p14:creationId xmlns:p14="http://schemas.microsoft.com/office/powerpoint/2010/main" val="4273244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014142" y="262987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Addressing the Gap…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253320" y="1013176"/>
            <a:ext cx="7909931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new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non-mortgage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housing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finance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facilities can include:-</a:t>
            </a:r>
          </a:p>
          <a:p>
            <a:pPr marL="0" lvl="1" indent="354013" algn="just">
              <a:buNone/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A pension/provident fund loan</a:t>
            </a: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A cooperative or community-based savings scheme</a:t>
            </a: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The Government Employees Housing Scheme</a:t>
            </a: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Any other Employer-Assisted Housing Scheme</a:t>
            </a: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unsecured loan</a:t>
            </a:r>
          </a:p>
          <a:p>
            <a:pPr marL="354013" lvl="1" indent="0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Own revenue</a:t>
            </a:r>
          </a:p>
          <a:p>
            <a:pPr marL="0" lvl="1" indent="354013" algn="just">
              <a:buNone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•	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An instalment sale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agreement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rent-to-own</a:t>
            </a:r>
            <a:r>
              <a:rPr lang="en-US" sz="1800" b="1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agreement</a:t>
            </a:r>
          </a:p>
        </p:txBody>
      </p:sp>
    </p:spTree>
    <p:extLst>
      <p:ext uri="{BB962C8B-B14F-4D97-AF65-F5344CB8AC3E}">
        <p14:creationId xmlns:p14="http://schemas.microsoft.com/office/powerpoint/2010/main" val="2810219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93FC2-0F43-454C-BCB5-AA3425707B40}"/>
              </a:ext>
            </a:extLst>
          </p:cNvPr>
          <p:cNvSpPr/>
          <p:nvPr/>
        </p:nvSpPr>
        <p:spPr>
          <a:xfrm>
            <a:off x="278296" y="760415"/>
            <a:ext cx="82791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implementation of a deferred ownership, or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Rent-to-Own model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within the Province, was </a:t>
            </a:r>
            <a:r>
              <a:rPr lang="en-US" sz="1800" dirty="0" err="1">
                <a:solidFill>
                  <a:schemeClr val="bg1"/>
                </a:solidFill>
                <a:latin typeface="Century Gothic"/>
                <a:cs typeface="Calibri"/>
              </a:rPr>
              <a:t>conceptualised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around the need for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‘rehabilitation’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of aspirant first-time buyers and to create the means by which their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credit score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and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affordability,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can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be improved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resulting in their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access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to an affordable housing opportunity</a:t>
            </a:r>
          </a:p>
          <a:p>
            <a:pPr lvl="1" algn="just"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lvl="1" indent="-28575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Province provided an initial R10m, plus a further R15m, from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AFR Fund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to Cape Agulhas Municipality, for the piloting  of the Deferred Ownership, or Rent-to-Own initiative –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as catalyst</a:t>
            </a:r>
          </a:p>
        </p:txBody>
      </p:sp>
    </p:spTree>
    <p:extLst>
      <p:ext uri="{BB962C8B-B14F-4D97-AF65-F5344CB8AC3E}">
        <p14:creationId xmlns:p14="http://schemas.microsoft.com/office/powerpoint/2010/main" val="3529628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039" y="-3612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278296" y="984259"/>
            <a:ext cx="84367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Rent-to-Own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concept is concluded in terms of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 to Own Sale Agreement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which includes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Agreement of Sale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,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Option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Agreement and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Lease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Agreement. </a:t>
            </a:r>
          </a:p>
          <a:p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house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is made available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for a period up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36 months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by means of the Lease Agreement. During this period, the buyer has the right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exercise their Option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over the property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purchase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it at the determined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value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at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start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of the agreement. This selling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price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remains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fixed for the 36-month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period (as per the Option Agreement) </a:t>
            </a:r>
          </a:p>
          <a:p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29253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6567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1416" y="844322"/>
            <a:ext cx="80467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monthly rental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amount is modelled on what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equivalent home loan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payment would be for the buyer,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at the time of purchase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. The detailed affordability check undertaken is based on this proposed rental. The buyer is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‘stress tested’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to ensure they will be able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pay the monthly rental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. This is an essential component of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risk mitigation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for the concept</a:t>
            </a:r>
          </a:p>
          <a:p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regular payment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of the monthly rental then forms part of assisting the prospective buyer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improve their credit score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and rehabilitate it, where necessary. The buyer is assigned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financial coach,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who helps the buyer through the </a:t>
            </a:r>
            <a:r>
              <a:rPr lang="en-US" sz="1800" dirty="0" err="1">
                <a:solidFill>
                  <a:schemeClr val="bg1"/>
                </a:solidFill>
                <a:latin typeface="Century Gothic"/>
                <a:cs typeface="Calibri"/>
              </a:rPr>
              <a:t>MyBudget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Fitness Programme with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regular training sessions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. Buyers are also taken through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Housing Consumer Education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Programme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6720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6567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20609" y="1228140"/>
            <a:ext cx="80467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Almost 50%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of the monthly rental is invested in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savings account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on behalf of the beneficiary. This grows into a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substantial deposit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that the buyer can then use to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help secure a home loan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at the end of the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36-month lease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period. Banks are far more willing to provide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80% loan-to-value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and would give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preferential rates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. This greatly increases the probability of a buyer securing a home loan, along with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improved credit score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0040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23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380602-0764-4858-B2C6-543170C93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84" y="1878322"/>
            <a:ext cx="4341784" cy="2734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47102D-940E-4E33-967A-6195833E2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61" y="878979"/>
            <a:ext cx="2464629" cy="7620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ECDAC8-67B4-4303-A0CB-5BDD8B10E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52" y="871927"/>
            <a:ext cx="4163571" cy="260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10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23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C9536C-06C7-4663-9BB6-F5E5F350F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38" y="1036242"/>
            <a:ext cx="6939585" cy="339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761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23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57D7EF-E624-4A95-A853-6EEBC9AB6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89" y="822020"/>
            <a:ext cx="6809119" cy="378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722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137424" y="1605959"/>
            <a:ext cx="711447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Private Sector Opportunities…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179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23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698333" y="25306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Rent-to-Own (Deferred Ownership)…Private Sector…?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EE2B6-1636-4B4E-B95F-9C206FC28FD4}"/>
              </a:ext>
            </a:extLst>
          </p:cNvPr>
          <p:cNvSpPr txBox="1"/>
          <p:nvPr/>
        </p:nvSpPr>
        <p:spPr>
          <a:xfrm>
            <a:off x="166567" y="1032867"/>
            <a:ext cx="83808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Can the private sector take on the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developer role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Can private sector provide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catalytic funding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to replenish/replace </a:t>
            </a:r>
          </a:p>
          <a:p>
            <a:pPr indent="268288">
              <a:buClr>
                <a:schemeClr val="bg1"/>
              </a:buClr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AFR funding…?</a:t>
            </a:r>
          </a:p>
          <a:p>
            <a:pPr indent="268288">
              <a:buClr>
                <a:schemeClr val="bg1"/>
              </a:buClr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What would create an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enabling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environment…?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Are there other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innovative funding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mechanisms e.g. Instalment Sale…?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Alternative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blended finance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options…?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 possible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instrument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within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inclusionary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housing…?</a:t>
            </a: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56097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137424" y="1605959"/>
            <a:ext cx="711447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Incremental Development Options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31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59C89-18D7-4D35-9918-C537374C3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29" y="809013"/>
            <a:ext cx="6931815" cy="407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78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 across the sector…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EB011-0CA3-4725-8285-90B52C67E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199" y="784850"/>
            <a:ext cx="3235679" cy="4195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66EEBF-6832-47B2-9670-924F703EB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869" y="1345580"/>
            <a:ext cx="2361746" cy="189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005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822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Enabling small-scale rental housing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FDC5B-989B-4DD5-8573-5E693BA20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478" y="933450"/>
            <a:ext cx="644842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05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Backyard vs Small Scale Rental Sector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EB592A-CE1D-4ABA-815D-E53903ED8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21" y="881223"/>
            <a:ext cx="3863550" cy="27721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B8B64E-2D8C-45E0-B952-F9E1BCE1D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878057"/>
            <a:ext cx="4094799" cy="277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658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Enabling small-scale rental housing</a:t>
            </a:r>
            <a:br>
              <a:rPr lang="en-US" dirty="0">
                <a:solidFill>
                  <a:schemeClr val="lt1"/>
                </a:solidFill>
              </a:rPr>
            </a:b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0CA66-BE57-4632-A55A-AC2D091BC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310" y="792131"/>
            <a:ext cx="5370346" cy="418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727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Enabling small-scale rental housing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82005F-8AB2-4D49-AF13-BBEF7A6F2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39" y="886794"/>
            <a:ext cx="6564351" cy="36041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E5EFE2-4F2A-41A2-B880-5793818EE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993" y="1707624"/>
            <a:ext cx="1925203" cy="72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Enabling small-scale rental housing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CCA4D-1A75-458C-A14A-16F15ED771D8}"/>
              </a:ext>
            </a:extLst>
          </p:cNvPr>
          <p:cNvSpPr txBox="1"/>
          <p:nvPr/>
        </p:nvSpPr>
        <p:spPr>
          <a:xfrm>
            <a:off x="1018478" y="134558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96EF3-A635-40EA-B93C-63CDE02F4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67" y="760415"/>
            <a:ext cx="5580288" cy="3972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B1A0D2-8EAA-4E0A-B582-6D1042086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531" y="1641466"/>
            <a:ext cx="2338802" cy="95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827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 – Micro Rental Option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06F3E9-A6A9-4E65-A96B-F8C69E9F9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59" y="760415"/>
            <a:ext cx="3270082" cy="425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599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 – Micro Rental Option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94A802-D568-434D-98F2-4631C3E23BCE}"/>
              </a:ext>
            </a:extLst>
          </p:cNvPr>
          <p:cNvSpPr/>
          <p:nvPr/>
        </p:nvSpPr>
        <p:spPr>
          <a:xfrm>
            <a:off x="2286000" y="231014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F7E3A9-E2AF-465D-BEC0-0C51B1E90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402" y="771843"/>
            <a:ext cx="4233064" cy="42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415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137424" y="1605959"/>
            <a:ext cx="711447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Private Sector Opportunities…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938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 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DEFEB7-2897-4C19-BA5A-86AF36B3E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59" y="764408"/>
            <a:ext cx="6836654" cy="410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88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93858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Model… Private Sector…? 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DD2198-F172-4B22-BC31-AFAE6CAFB32E}"/>
              </a:ext>
            </a:extLst>
          </p:cNvPr>
          <p:cNvSpPr/>
          <p:nvPr/>
        </p:nvSpPr>
        <p:spPr>
          <a:xfrm>
            <a:off x="453483" y="86359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Can the private sector take on the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developer role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>
              <a:buClr>
                <a:schemeClr val="bg1"/>
              </a:buClr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Can private sector provide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catalytic funding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to provide home improvement micro loans…?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The provision of materials and technical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assistance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,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support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indent="268288">
              <a:buClr>
                <a:schemeClr val="bg1"/>
              </a:buClr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What would create an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enabling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environment…?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Small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SMME businesses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can be developed and supported…?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Alternative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blended finance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options…?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‘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Massive small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…’</a:t>
            </a: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54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93858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Model… Private Sector…? 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FFC2C2-6B30-4140-AA51-A2914D1AC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181" y="1232922"/>
            <a:ext cx="4940538" cy="35089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C2C0E7-E7A2-4345-ABA9-0F0C29D45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88" y="831293"/>
            <a:ext cx="4821592" cy="20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019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93858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Model… Private Sector…? 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85ACD5-6864-4390-8FF7-3D2C03A87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70" y="1140878"/>
            <a:ext cx="8564137" cy="83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752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64900" y="93858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Adaptive/Enabling Housing Model… Private Sector…? 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1DC675-2A9A-4982-B9E9-0339DDA38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122" y="760416"/>
            <a:ext cx="3567756" cy="41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809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379188" y="1420106"/>
            <a:ext cx="681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ZA" sz="3200" dirty="0">
                <a:solidFill>
                  <a:schemeClr val="lt1"/>
                </a:solidFill>
              </a:rPr>
              <a:t>Multi-family Residential Market  </a:t>
            </a:r>
          </a:p>
        </p:txBody>
      </p:sp>
    </p:spTree>
    <p:extLst>
      <p:ext uri="{BB962C8B-B14F-4D97-AF65-F5344CB8AC3E}">
        <p14:creationId xmlns:p14="http://schemas.microsoft.com/office/powerpoint/2010/main" val="22861751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7DA3A3-ED93-4B65-82F1-57006504D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30" y="820908"/>
            <a:ext cx="6843453" cy="39790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3C847D-0FAB-4ECE-97E6-5D7B718EA332}"/>
              </a:ext>
            </a:extLst>
          </p:cNvPr>
          <p:cNvSpPr/>
          <p:nvPr/>
        </p:nvSpPr>
        <p:spPr>
          <a:xfrm>
            <a:off x="1860605" y="3164619"/>
            <a:ext cx="4158532" cy="667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10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 – Mixed 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00031-E7FA-49AE-939C-8BB5886BB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19" y="760415"/>
            <a:ext cx="6997148" cy="390514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DB4015-0B96-4A04-AEDC-7549C72B739C}"/>
              </a:ext>
            </a:extLst>
          </p:cNvPr>
          <p:cNvSpPr/>
          <p:nvPr/>
        </p:nvSpPr>
        <p:spPr>
          <a:xfrm flipV="1">
            <a:off x="6790415" y="4548147"/>
            <a:ext cx="628152" cy="117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013975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BB3C2-99D1-43D4-8E8A-9EB03995B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50" y="948130"/>
            <a:ext cx="8279100" cy="25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614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81CFB-78B0-4613-B185-4401C3742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55" y="1122555"/>
            <a:ext cx="8302689" cy="224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603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0FE0F-D5F5-4DFA-9748-903A00F93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50" y="1129990"/>
            <a:ext cx="8279099" cy="199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004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0B5822-E4A1-42E4-A6B3-3607484A0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44" y="1024895"/>
            <a:ext cx="8341112" cy="228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100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5D09B-D71F-49FC-887F-3E36C5517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50" y="1002807"/>
            <a:ext cx="8279100" cy="245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86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Multi-family Residential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9C15FD-C937-45EE-BB61-24FADF04C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50" y="1159728"/>
            <a:ext cx="8279099" cy="23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000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 : Mixed-Income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9BCA02-AE36-4B7C-BB9E-BAAF52E50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60" y="869795"/>
            <a:ext cx="6942953" cy="35774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6741DE-D8E5-4C00-B359-742880DA1398}"/>
              </a:ext>
            </a:extLst>
          </p:cNvPr>
          <p:cNvSpPr txBox="1"/>
          <p:nvPr/>
        </p:nvSpPr>
        <p:spPr>
          <a:xfrm>
            <a:off x="2743200" y="4576284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</a:rPr>
              <a:t>Salt River Market Site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4429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Collaboration: Mixed-Income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FDDAF-0D5E-4261-9AEC-BE2BC3C45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908751"/>
            <a:ext cx="6898888" cy="329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110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Collaboration: Mixed-Income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688427-507E-4641-A0A3-41363183F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87" y="835997"/>
            <a:ext cx="6368471" cy="395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669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Collaboration: Mixed-Income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ACCDC5-AB30-48E5-9C98-ECEBEDD69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08" y="760415"/>
            <a:ext cx="6535972" cy="401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034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6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Collaboration – Mixed Income Rental Market </a:t>
            </a:r>
            <a:br>
              <a:rPr lang="en-US" dirty="0">
                <a:solidFill>
                  <a:schemeClr val="lt1"/>
                </a:solidFill>
              </a:rPr>
            </a:br>
            <a:endParaRPr dirty="0">
              <a:solidFill>
                <a:schemeClr val="l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184CD-7326-47E4-BB44-136A8D0CA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47" y="864493"/>
            <a:ext cx="7079201" cy="39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87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165050" y="1509314"/>
            <a:ext cx="681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Further Investment Opportunities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Century Gothic"/>
              </a:rPr>
              <a:t> 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600" b="1" dirty="0">
              <a:solidFill>
                <a:schemeClr val="bg1"/>
              </a:solidFill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endParaRPr lang="en-US" sz="3200" b="1" dirty="0">
              <a:solidFill>
                <a:schemeClr val="bg1"/>
              </a:solidFill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endParaRPr lang="en-US" sz="1600" b="1" dirty="0">
              <a:solidFill>
                <a:schemeClr val="bg1"/>
              </a:solidFill>
              <a:highlight>
                <a:srgbClr val="FF0000"/>
              </a:highlight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7036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312281" y="1405237"/>
            <a:ext cx="681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Social Housing Programme</a:t>
            </a: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5693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2362D-F4C6-4872-B509-742EE0447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64" y="768569"/>
            <a:ext cx="6224048" cy="418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501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38CEB8-997F-4ACB-8C1B-4EAA1619F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677" y="842988"/>
            <a:ext cx="3521048" cy="399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725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98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403B65-BF2F-42DE-AE82-A255331DD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621" y="810048"/>
            <a:ext cx="5008655" cy="412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243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E06F53-14AC-4A78-A468-1666524DC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32" y="948130"/>
            <a:ext cx="6281140" cy="386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732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A44E5B-3757-4D55-A36B-3C3BA480C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89" y="820908"/>
            <a:ext cx="4738075" cy="40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332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79D40-B2FA-4C98-8004-8C81956BE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98" y="834887"/>
            <a:ext cx="5076540" cy="40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523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F13D4-6896-467C-8CFF-F0F88A4E7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33" y="809232"/>
            <a:ext cx="6139884" cy="411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62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FA2571-0C64-49E7-B239-B8D4AE9ED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98" y="852714"/>
            <a:ext cx="5085344" cy="400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1180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E94ACC-3F6C-4188-9FA8-2D2A7F938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64" y="912690"/>
            <a:ext cx="6845693" cy="395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064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Reflection on past achievements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E20FB-8DFF-4AB4-B0C8-272E0BA60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74" y="934152"/>
            <a:ext cx="6869926" cy="365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597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Social Housing Pipeline – over next 3-year period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51C974-463B-475D-B036-E91FDCC87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34" y="1127424"/>
            <a:ext cx="6776480" cy="321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612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663056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Projects awaiting SHRA final assessment and funding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E5918-0228-450D-92FE-BC90E5A2A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12" y="760415"/>
            <a:ext cx="6920569" cy="366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945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8233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698333" y="25306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Social Housing Programme… Private Sector…?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EE2B6-1636-4B4E-B95F-9C206FC28FD4}"/>
              </a:ext>
            </a:extLst>
          </p:cNvPr>
          <p:cNvSpPr txBox="1"/>
          <p:nvPr/>
        </p:nvSpPr>
        <p:spPr>
          <a:xfrm>
            <a:off x="186587" y="1147642"/>
            <a:ext cx="878638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Shared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development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risk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and (reward)…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Optimal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land release mechanisms…?</a:t>
            </a:r>
          </a:p>
          <a:p>
            <a:pPr>
              <a:buClr>
                <a:schemeClr val="bg1"/>
              </a:buClr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Levels of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land enablement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through cross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subsidisation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and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 concessions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Mixed-use, mixed-income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development…land release…?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Grant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development finance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Alternative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blended finance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options…?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6042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8947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698333" y="25306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Social Housing Programme… Private Sector…? 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C8BEB-4CAE-47A5-BBBD-C2280730046D}"/>
              </a:ext>
            </a:extLst>
          </p:cNvPr>
          <p:cNvSpPr/>
          <p:nvPr/>
        </p:nvSpPr>
        <p:spPr>
          <a:xfrm>
            <a:off x="357398" y="871927"/>
            <a:ext cx="7909931" cy="47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403225" algn="just">
              <a:lnSpc>
                <a:spcPct val="160000"/>
              </a:lnSpc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endParaRPr lang="en-US" sz="1800" b="1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5849B-C3AB-4EB3-87DB-09EEA7E60279}"/>
              </a:ext>
            </a:extLst>
          </p:cNvPr>
          <p:cNvSpPr/>
          <p:nvPr/>
        </p:nvSpPr>
        <p:spPr>
          <a:xfrm>
            <a:off x="278296" y="909757"/>
            <a:ext cx="8046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62708-04DA-4993-ABB9-E5757A13E8DC}"/>
              </a:ext>
            </a:extLst>
          </p:cNvPr>
          <p:cNvSpPr/>
          <p:nvPr/>
        </p:nvSpPr>
        <p:spPr>
          <a:xfrm>
            <a:off x="166567" y="694313"/>
            <a:ext cx="843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EE2B6-1636-4B4E-B95F-9C206FC28FD4}"/>
              </a:ext>
            </a:extLst>
          </p:cNvPr>
          <p:cNvSpPr txBox="1"/>
          <p:nvPr/>
        </p:nvSpPr>
        <p:spPr>
          <a:xfrm>
            <a:off x="166567" y="634686"/>
            <a:ext cx="819487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 </a:t>
            </a: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Possible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innovative funding 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mechanisms e.g.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FSC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 &amp;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ESG Mandates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Possible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instrument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within the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inclusionary housing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framework…?</a:t>
            </a:r>
          </a:p>
          <a:p>
            <a:pPr>
              <a:buClr>
                <a:schemeClr val="bg1"/>
              </a:buClr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Appropriate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‘covenants’ 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and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institutional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 mechanisms…?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Municipal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incentives policy</a:t>
            </a:r>
            <a:r>
              <a:rPr lang="en-ZA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What creates an </a:t>
            </a:r>
            <a:r>
              <a:rPr lang="en-US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enabling environment</a:t>
            </a:r>
            <a:r>
              <a:rPr lang="en-US" sz="1800" dirty="0">
                <a:solidFill>
                  <a:schemeClr val="bg1"/>
                </a:solidFill>
                <a:latin typeface="Century Gothic"/>
                <a:cs typeface="Calibri"/>
              </a:rPr>
              <a:t>…?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6321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847493" y="1501881"/>
            <a:ext cx="81626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Possible ‘bulk sale’ of housing units…</a:t>
            </a:r>
          </a:p>
          <a:p>
            <a:pPr marL="0" indent="0">
              <a:spcAft>
                <a:spcPts val="1200"/>
              </a:spcAft>
              <a:buNone/>
            </a:pPr>
            <a:endParaRPr lang="en-US" sz="3200" b="1" dirty="0">
              <a:solidFill>
                <a:schemeClr val="bg1"/>
              </a:solidFill>
              <a:highlight>
                <a:srgbClr val="FF0000"/>
              </a:highlight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7202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Marketing of FHF units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6" name="Picture 5" descr="A house on a street&#10;&#10;Description automatically generated">
            <a:extLst>
              <a:ext uri="{FF2B5EF4-FFF2-40B4-BE49-F238E27FC236}">
                <a16:creationId xmlns:a16="http://schemas.microsoft.com/office/drawing/2014/main" id="{34872134-F4FD-4C7B-A07E-F9079CAB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97" y="948130"/>
            <a:ext cx="6789922" cy="351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428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917498" y="187715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Marketing of FHF units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8FBD1-3049-4694-99CA-2289310E4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17" y="948130"/>
            <a:ext cx="6823456" cy="341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781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2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08602" y="5032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Possible Bulk Sale…  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 descr="A building with a yellow door&#10;&#10;Description automatically generated">
            <a:extLst>
              <a:ext uri="{FF2B5EF4-FFF2-40B4-BE49-F238E27FC236}">
                <a16:creationId xmlns:a16="http://schemas.microsoft.com/office/drawing/2014/main" id="{0BD90B71-393B-4D1D-9F59-0E58CAE24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02" y="623020"/>
            <a:ext cx="5668425" cy="42513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7D5809-21BC-41C0-812C-21FE6F280844}"/>
              </a:ext>
            </a:extLst>
          </p:cNvPr>
          <p:cNvSpPr txBox="1"/>
          <p:nvPr/>
        </p:nvSpPr>
        <p:spPr>
          <a:xfrm>
            <a:off x="3891827" y="98143"/>
            <a:ext cx="4820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500" dirty="0">
                <a:solidFill>
                  <a:schemeClr val="bg1"/>
                </a:solidFill>
              </a:rPr>
              <a:t>240 freehold units – 2 Bed 46m²</a:t>
            </a:r>
            <a:endParaRPr lang="en-US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4402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2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08602" y="5032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Possible Bulk Sale…  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D5809-21BC-41C0-812C-21FE6F280844}"/>
              </a:ext>
            </a:extLst>
          </p:cNvPr>
          <p:cNvSpPr txBox="1"/>
          <p:nvPr/>
        </p:nvSpPr>
        <p:spPr>
          <a:xfrm>
            <a:off x="3891827" y="98143"/>
            <a:ext cx="4820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500" dirty="0">
                <a:solidFill>
                  <a:schemeClr val="bg1"/>
                </a:solidFill>
              </a:rPr>
              <a:t>240 freehold units – 2 Bed 46m²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5" name="Picture 4" descr="A building with blue walls and a brick driveway&#10;&#10;Description automatically generated">
            <a:extLst>
              <a:ext uri="{FF2B5EF4-FFF2-40B4-BE49-F238E27FC236}">
                <a16:creationId xmlns:a16="http://schemas.microsoft.com/office/drawing/2014/main" id="{248F3494-3611-4B5E-A660-85A09768A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96" y="672613"/>
            <a:ext cx="5649952" cy="423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8937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2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08602" y="5032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Possible Bulk Sale…  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D5809-21BC-41C0-812C-21FE6F280844}"/>
              </a:ext>
            </a:extLst>
          </p:cNvPr>
          <p:cNvSpPr txBox="1"/>
          <p:nvPr/>
        </p:nvSpPr>
        <p:spPr>
          <a:xfrm>
            <a:off x="3891827" y="98143"/>
            <a:ext cx="4820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500" dirty="0">
                <a:solidFill>
                  <a:schemeClr val="bg1"/>
                </a:solidFill>
              </a:rPr>
              <a:t>240 freehold units – 2 Bed 46m²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3" name="Picture 2" descr="A row of white houses&#10;&#10;Description automatically generated">
            <a:extLst>
              <a:ext uri="{FF2B5EF4-FFF2-40B4-BE49-F238E27FC236}">
                <a16:creationId xmlns:a16="http://schemas.microsoft.com/office/drawing/2014/main" id="{3F9A5540-6388-40FF-890F-BB9AB27E8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58" y="670843"/>
            <a:ext cx="5692698" cy="426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808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808602" y="50320"/>
            <a:ext cx="82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dirty="0">
                <a:solidFill>
                  <a:schemeClr val="lt1"/>
                </a:solidFill>
              </a:rPr>
              <a:t> Possible Bulk Sale…  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D5809-21BC-41C0-812C-21FE6F280844}"/>
              </a:ext>
            </a:extLst>
          </p:cNvPr>
          <p:cNvSpPr txBox="1"/>
          <p:nvPr/>
        </p:nvSpPr>
        <p:spPr>
          <a:xfrm>
            <a:off x="3891827" y="98143"/>
            <a:ext cx="4820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500" dirty="0">
                <a:solidFill>
                  <a:schemeClr val="bg1"/>
                </a:solidFill>
              </a:rPr>
              <a:t>240 freehold units – 2 Bed 46m²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06C1FB-3A55-449B-9085-304D0BEB3910}"/>
              </a:ext>
            </a:extLst>
          </p:cNvPr>
          <p:cNvSpPr txBox="1"/>
          <p:nvPr/>
        </p:nvSpPr>
        <p:spPr>
          <a:xfrm>
            <a:off x="440425" y="961275"/>
            <a:ext cx="93953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800" b="1" dirty="0">
                <a:solidFill>
                  <a:schemeClr val="bg1"/>
                </a:solidFill>
              </a:rPr>
              <a:t>Terms and Conditions</a:t>
            </a:r>
            <a:r>
              <a:rPr lang="en-ZA" sz="1800" dirty="0">
                <a:solidFill>
                  <a:schemeClr val="bg1"/>
                </a:solidFill>
              </a:rPr>
              <a:t>:-</a:t>
            </a:r>
          </a:p>
          <a:p>
            <a:endParaRPr lang="en-ZA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</a:rPr>
              <a:t>Requisite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approvals</a:t>
            </a:r>
            <a:r>
              <a:rPr lang="en-ZA" sz="1800" dirty="0">
                <a:solidFill>
                  <a:schemeClr val="bg1"/>
                </a:solidFill>
              </a:rPr>
              <a:t> (Accounting Officers, Provincial Treasury, Municipality)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ZA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</a:rPr>
              <a:t>Requisite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Supply Chain Management </a:t>
            </a:r>
            <a:r>
              <a:rPr lang="en-ZA" sz="1800" dirty="0">
                <a:solidFill>
                  <a:schemeClr val="bg1"/>
                </a:solidFill>
              </a:rPr>
              <a:t>processes to be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followed </a:t>
            </a:r>
          </a:p>
          <a:p>
            <a:endParaRPr lang="en-ZA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</a:rPr>
              <a:t>To be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utilised</a:t>
            </a:r>
            <a:r>
              <a:rPr lang="en-ZA" sz="1800" dirty="0">
                <a:solidFill>
                  <a:schemeClr val="bg1"/>
                </a:solidFill>
              </a:rPr>
              <a:t> for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affordable housing </a:t>
            </a:r>
            <a:r>
              <a:rPr lang="en-ZA" sz="1800" dirty="0">
                <a:solidFill>
                  <a:schemeClr val="bg1"/>
                </a:solidFill>
              </a:rPr>
              <a:t>for at least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15-year period</a:t>
            </a:r>
          </a:p>
          <a:p>
            <a:endParaRPr lang="en-ZA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Title Deed Restriction </a:t>
            </a:r>
            <a:r>
              <a:rPr lang="en-ZA" sz="1800" dirty="0">
                <a:solidFill>
                  <a:schemeClr val="bg1"/>
                </a:solidFill>
              </a:rPr>
              <a:t>to ensure relevant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covenants</a:t>
            </a:r>
            <a:r>
              <a:rPr lang="en-ZA" sz="1800" dirty="0">
                <a:solidFill>
                  <a:schemeClr val="bg1"/>
                </a:solidFill>
              </a:rPr>
              <a:t> are upheld</a:t>
            </a:r>
          </a:p>
          <a:p>
            <a:endParaRPr lang="en-ZA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ZA" sz="1800" dirty="0">
                <a:solidFill>
                  <a:schemeClr val="bg1"/>
                </a:solidFill>
              </a:rPr>
              <a:t>Possible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Rent-to-Own</a:t>
            </a:r>
            <a:r>
              <a:rPr lang="en-ZA" sz="1800" dirty="0">
                <a:solidFill>
                  <a:schemeClr val="bg1"/>
                </a:solidFill>
              </a:rPr>
              <a:t> model or </a:t>
            </a:r>
            <a:r>
              <a:rPr lang="en-ZA" sz="1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/>
                <a:cs typeface="Calibri"/>
              </a:rPr>
              <a:t>Instalment Sale</a:t>
            </a:r>
            <a:r>
              <a:rPr lang="en-ZA" sz="1800" dirty="0">
                <a:solidFill>
                  <a:schemeClr val="bg1"/>
                </a:solidFill>
              </a:rPr>
              <a:t> option…?</a:t>
            </a:r>
          </a:p>
          <a:p>
            <a:endParaRPr lang="en-ZA" sz="1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71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077951" y="1169540"/>
            <a:ext cx="81626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endParaRPr lang="en-ZA" sz="3200" b="1" dirty="0">
              <a:solidFill>
                <a:schemeClr val="bg1"/>
              </a:solidFill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Century Gothic"/>
              </a:rPr>
              <a:t>#TOGETHER we CAN close the GAP….</a:t>
            </a:r>
          </a:p>
          <a:p>
            <a:pPr marL="0" indent="0">
              <a:spcAft>
                <a:spcPts val="1200"/>
              </a:spcAft>
              <a:buNone/>
            </a:pPr>
            <a:endParaRPr lang="en-US" sz="3200" b="1" dirty="0">
              <a:solidFill>
                <a:schemeClr val="bg1"/>
              </a:solidFill>
              <a:highlight>
                <a:srgbClr val="FF0000"/>
              </a:highlight>
              <a:latin typeface="Century Gothic"/>
            </a:endParaRPr>
          </a:p>
          <a:p>
            <a:pPr marL="0" indent="0">
              <a:spcAft>
                <a:spcPts val="1200"/>
              </a:spcAft>
              <a:buNone/>
            </a:pPr>
            <a:endParaRPr lang="en-ZA" sz="3200" b="1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Z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742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5f8c485-5886-4991-9d2e-a0dd38a44bf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8A590C90FB4043A44652B446ADB643" ma:contentTypeVersion="18" ma:contentTypeDescription="Create a new document." ma:contentTypeScope="" ma:versionID="8c87faa44cadf94719b7fbea05a0a72f">
  <xsd:schema xmlns:xsd="http://www.w3.org/2001/XMLSchema" xmlns:xs="http://www.w3.org/2001/XMLSchema" xmlns:p="http://schemas.microsoft.com/office/2006/metadata/properties" xmlns:ns3="55f8c485-5886-4991-9d2e-a0dd38a44bfb" xmlns:ns4="a7c7cc46-73ff-4a22-961b-6776b87607c3" targetNamespace="http://schemas.microsoft.com/office/2006/metadata/properties" ma:root="true" ma:fieldsID="9a1be77e253dbf1be14d9e7f9c9ce94e" ns3:_="" ns4:_="">
    <xsd:import namespace="55f8c485-5886-4991-9d2e-a0dd38a44bfb"/>
    <xsd:import namespace="a7c7cc46-73ff-4a22-961b-6776b87607c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8c485-5886-4991-9d2e-a0dd38a44b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7cc46-73ff-4a22-961b-6776b87607c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421751-64D6-4C64-B914-5626C1DAEC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0E9099-E917-4717-9EE3-379EEF85A859}">
  <ds:schemaRefs>
    <ds:schemaRef ds:uri="http://schemas.microsoft.com/office/2006/metadata/properties"/>
    <ds:schemaRef ds:uri="http://schemas.microsoft.com/office/infopath/2007/PartnerControls"/>
    <ds:schemaRef ds:uri="55f8c485-5886-4991-9d2e-a0dd38a44bfb"/>
  </ds:schemaRefs>
</ds:datastoreItem>
</file>

<file path=customXml/itemProps3.xml><?xml version="1.0" encoding="utf-8"?>
<ds:datastoreItem xmlns:ds="http://schemas.openxmlformats.org/officeDocument/2006/customXml" ds:itemID="{F57B7416-27C5-420B-890B-6BA8095AC8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8c485-5886-4991-9d2e-a0dd38a44bfb"/>
    <ds:schemaRef ds:uri="a7c7cc46-73ff-4a22-961b-6776b87607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2208</Words>
  <Application>Microsoft Office PowerPoint</Application>
  <PresentationFormat>On-screen Show (16:9)</PresentationFormat>
  <Paragraphs>322</Paragraphs>
  <Slides>107</Slides>
  <Notes>107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2" baseType="lpstr">
      <vt:lpstr>Poppins Medium</vt:lpstr>
      <vt:lpstr>Century Gothic</vt:lpstr>
      <vt:lpstr>Poppins</vt:lpstr>
      <vt:lpstr>Arial</vt:lpstr>
      <vt:lpstr>Simple Light</vt:lpstr>
      <vt:lpstr>PowerPoint Presentation</vt:lpstr>
      <vt:lpstr> </vt:lpstr>
      <vt:lpstr>PowerPoint Presentation</vt:lpstr>
      <vt:lpstr>Spatial Exclusion : The Case of Cape Town </vt:lpstr>
      <vt:lpstr>Spatial Exclusion : The Case of Cape Town </vt:lpstr>
      <vt:lpstr>Spatial Exclusion : The Case of Cape Town </vt:lpstr>
      <vt:lpstr>Existing Residential Markets</vt:lpstr>
      <vt:lpstr>Provincial Affordable Housing Demand and Context</vt:lpstr>
      <vt:lpstr>Provincial Affordable Housing Demand and Context</vt:lpstr>
      <vt:lpstr>Provincial Affordable Housing Demand and Context</vt:lpstr>
      <vt:lpstr>The Affordability Gap…</vt:lpstr>
      <vt:lpstr>The Affordability Gap…</vt:lpstr>
      <vt:lpstr>The Affordability Gap…</vt:lpstr>
      <vt:lpstr>The Affordability Gap…</vt:lpstr>
      <vt:lpstr>The Affordability Gap…</vt:lpstr>
      <vt:lpstr>The Affordability Gap – Knysna Study Area</vt:lpstr>
      <vt:lpstr>Provincial Affordable Housing Demand and Context</vt:lpstr>
      <vt:lpstr> Housing Programme vs Income Band </vt:lpstr>
      <vt:lpstr> Housing Programme vs Income Category</vt:lpstr>
      <vt:lpstr>Current Database Information – City of Cape Town (Metro)</vt:lpstr>
      <vt:lpstr> Current Database Information – WC Municipalities</vt:lpstr>
      <vt:lpstr> Database Information from FLISP.CO.ZA – Western Cape </vt:lpstr>
      <vt:lpstr>  The Growing Gap…. </vt:lpstr>
      <vt:lpstr>  The Growing Gap…. </vt:lpstr>
      <vt:lpstr>  The Growing Gap…. </vt:lpstr>
      <vt:lpstr>  The Growing Gap….</vt:lpstr>
      <vt:lpstr> The  Growing Gap….</vt:lpstr>
      <vt:lpstr>The Growing Gap….</vt:lpstr>
      <vt:lpstr>The  Growing Gap….</vt:lpstr>
      <vt:lpstr>  National Funding Allocation by Programme…</vt:lpstr>
      <vt:lpstr>PowerPoint Presentation</vt:lpstr>
      <vt:lpstr>Responding to the Affordability Gap</vt:lpstr>
      <vt:lpstr>Responding to the Affordability Gap (work in progress…)</vt:lpstr>
      <vt:lpstr>PowerPoint Presentation</vt:lpstr>
      <vt:lpstr>Addressing the Gap….</vt:lpstr>
      <vt:lpstr>Addressing the Gap….</vt:lpstr>
      <vt:lpstr>Addressing the Gap…. </vt:lpstr>
      <vt:lpstr>Addressing the Gap….</vt:lpstr>
      <vt:lpstr>Addressing the Gap….</vt:lpstr>
      <vt:lpstr>Addressing the Gap….</vt:lpstr>
      <vt:lpstr>Addressing the Gap…</vt:lpstr>
      <vt:lpstr>Addressing the Gap…</vt:lpstr>
      <vt:lpstr>Addressing the Gap…</vt:lpstr>
      <vt:lpstr>Rent-to-Own (Deferred Ownership) </vt:lpstr>
      <vt:lpstr>Rent-to-Own (Deferred Ownership) </vt:lpstr>
      <vt:lpstr>Rent-to-Own (Deferred Ownership) </vt:lpstr>
      <vt:lpstr>Rent-to-Own (Deferred Ownership) </vt:lpstr>
      <vt:lpstr>Rent-to-Own (Deferred Ownership) </vt:lpstr>
      <vt:lpstr>Rent-to-Own (Deferred Ownership) </vt:lpstr>
      <vt:lpstr>Rent-to-Own (Deferred Ownership) </vt:lpstr>
      <vt:lpstr>PowerPoint Presentation</vt:lpstr>
      <vt:lpstr>Rent-to-Own (Deferred Ownership)…Private Sector…? </vt:lpstr>
      <vt:lpstr>PowerPoint Presentation</vt:lpstr>
      <vt:lpstr>Adaptive/Enabling Housing Model </vt:lpstr>
      <vt:lpstr>Collaboration across the sector… </vt:lpstr>
      <vt:lpstr>Enabling small-scale rental housing </vt:lpstr>
      <vt:lpstr>Backyard vs Small Scale Rental Sector </vt:lpstr>
      <vt:lpstr>Enabling small-scale rental housing  </vt:lpstr>
      <vt:lpstr>Enabling small-scale rental housing </vt:lpstr>
      <vt:lpstr>Enabling small-scale rental housing </vt:lpstr>
      <vt:lpstr>Adaptive/Enabling Housing Model – Micro Rental Option</vt:lpstr>
      <vt:lpstr>Adaptive/Enabling Housing Model – Micro Rental Option </vt:lpstr>
      <vt:lpstr>PowerPoint Presentation</vt:lpstr>
      <vt:lpstr>Adaptive/Enabling Housing Model   </vt:lpstr>
      <vt:lpstr>Adaptive/Enabling Housing Model… Private Sector…?   </vt:lpstr>
      <vt:lpstr>Adaptive/Enabling Housing Model… Private Sector…?   </vt:lpstr>
      <vt:lpstr>Adaptive/Enabling Housing Model… Private Sector…?   </vt:lpstr>
      <vt:lpstr>Adaptive/Enabling Housing Model… Private Sector…?   </vt:lpstr>
      <vt:lpstr>PowerPoint Presentation</vt:lpstr>
      <vt:lpstr>Multi-family Residential Market  </vt:lpstr>
      <vt:lpstr>Collaboration – Mixed Income Rental Market  </vt:lpstr>
      <vt:lpstr>Multi-family Residential Market  </vt:lpstr>
      <vt:lpstr>Multi-family Residential Market  </vt:lpstr>
      <vt:lpstr>Multi-family Residential Market  </vt:lpstr>
      <vt:lpstr>Multi-family Residential Market  </vt:lpstr>
      <vt:lpstr>Multi-family Residential Market  </vt:lpstr>
      <vt:lpstr>Multi-family Residential Market  </vt:lpstr>
      <vt:lpstr>Collaboration : Mixed-Income Rental Market  </vt:lpstr>
      <vt:lpstr>Collaboration: Mixed-Income Rental Market  </vt:lpstr>
      <vt:lpstr>Collaboration: Mixed-Income Rental Market  </vt:lpstr>
      <vt:lpstr>Collaboration: Mixed-Income Rental Market  </vt:lpstr>
      <vt:lpstr>Collaboration – Mixed Income Rental Market  </vt:lpstr>
      <vt:lpstr>PowerPoint Presentation</vt:lpstr>
      <vt:lpstr>PowerPoint Presentation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Reflection on past achievements </vt:lpstr>
      <vt:lpstr> Social Housing Pipeline – over next 3-year period </vt:lpstr>
      <vt:lpstr> Projects awaiting SHRA final assessment and funding</vt:lpstr>
      <vt:lpstr>Social Housing Programme… Private Sector…? </vt:lpstr>
      <vt:lpstr>Social Housing Programme… Private Sector…? </vt:lpstr>
      <vt:lpstr>PowerPoint Presentation</vt:lpstr>
      <vt:lpstr> Marketing of FHF units </vt:lpstr>
      <vt:lpstr> Marketing of FHF units </vt:lpstr>
      <vt:lpstr> Possible Bulk Sale…  </vt:lpstr>
      <vt:lpstr> Possible Bulk Sale…  </vt:lpstr>
      <vt:lpstr> Possible Bulk Sale…  </vt:lpstr>
      <vt:lpstr> Possible Bulk Sale… 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T Wiseman</dc:creator>
  <cp:lastModifiedBy>Gavin T Wiseman</cp:lastModifiedBy>
  <cp:revision>18</cp:revision>
  <dcterms:modified xsi:type="dcterms:W3CDTF">2025-05-21T07:25:07Z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0x010100D78A590C90FB4043A44652B446ADB643</vt:lpwstr>
  </property>
</Properties>
</file>